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2"/>
  </p:sldMasterIdLst>
  <p:notesMasterIdLst>
    <p:notesMasterId r:id="rId33"/>
  </p:notesMasterIdLst>
  <p:sldIdLst>
    <p:sldId id="284" r:id="rId3"/>
    <p:sldId id="257" r:id="rId4"/>
    <p:sldId id="258" r:id="rId5"/>
    <p:sldId id="259" r:id="rId6"/>
    <p:sldId id="263" r:id="rId7"/>
    <p:sldId id="261" r:id="rId8"/>
    <p:sldId id="262" r:id="rId9"/>
    <p:sldId id="285"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8" r:id="rId31"/>
    <p:sldId id="287" r:id="rId32"/>
  </p:sldIdLst>
  <p:sldSz cx="9144000" cy="6858000" type="screen4x3"/>
  <p:notesSz cx="6858000" cy="9144000"/>
  <p:defaultTextStyle>
    <a:lvl1pPr>
      <a:defRPr sz="3200">
        <a:latin typeface="Arial"/>
        <a:ea typeface="Arial"/>
        <a:cs typeface="Arial"/>
        <a:sym typeface="Arial"/>
      </a:defRPr>
    </a:lvl1pPr>
    <a:lvl2pPr indent="457200">
      <a:defRPr sz="3200">
        <a:latin typeface="Arial"/>
        <a:ea typeface="Arial"/>
        <a:cs typeface="Arial"/>
        <a:sym typeface="Arial"/>
      </a:defRPr>
    </a:lvl2pPr>
    <a:lvl3pPr indent="914400">
      <a:defRPr sz="3200">
        <a:latin typeface="Arial"/>
        <a:ea typeface="Arial"/>
        <a:cs typeface="Arial"/>
        <a:sym typeface="Arial"/>
      </a:defRPr>
    </a:lvl3pPr>
    <a:lvl4pPr indent="1371600">
      <a:defRPr sz="3200">
        <a:latin typeface="Arial"/>
        <a:ea typeface="Arial"/>
        <a:cs typeface="Arial"/>
        <a:sym typeface="Arial"/>
      </a:defRPr>
    </a:lvl4pPr>
    <a:lvl5pPr indent="1828800">
      <a:defRPr sz="3200">
        <a:latin typeface="Arial"/>
        <a:ea typeface="Arial"/>
        <a:cs typeface="Arial"/>
        <a:sym typeface="Arial"/>
      </a:defRPr>
    </a:lvl5pPr>
    <a:lvl6pPr indent="2286000">
      <a:defRPr sz="3200">
        <a:latin typeface="Arial"/>
        <a:ea typeface="Arial"/>
        <a:cs typeface="Arial"/>
        <a:sym typeface="Arial"/>
      </a:defRPr>
    </a:lvl6pPr>
    <a:lvl7pPr indent="2743200">
      <a:defRPr sz="3200">
        <a:latin typeface="Arial"/>
        <a:ea typeface="Arial"/>
        <a:cs typeface="Arial"/>
        <a:sym typeface="Arial"/>
      </a:defRPr>
    </a:lvl7pPr>
    <a:lvl8pPr indent="3200400">
      <a:defRPr sz="3200">
        <a:latin typeface="Arial"/>
        <a:ea typeface="Arial"/>
        <a:cs typeface="Arial"/>
        <a:sym typeface="Arial"/>
      </a:defRPr>
    </a:lvl8pPr>
    <a:lvl9pPr indent="3657600">
      <a:defRPr sz="3200">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8"/>
  </p:normalViewPr>
  <p:slideViewPr>
    <p:cSldViewPr snapToGrid="0">
      <p:cViewPr varScale="1">
        <p:scale>
          <a:sx n="109" d="100"/>
          <a:sy n="109" d="100"/>
        </p:scale>
        <p:origin x="1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55" name="Shape 2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pPr lvl="0"/>
            <a:endParaRPr/>
          </a:p>
        </p:txBody>
      </p:sp>
      <p:sp>
        <p:nvSpPr>
          <p:cNvPr id="262" name="Shape 262"/>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Use this slide to add words to a song you are going to sing to begin your class.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prstGeom prst="rect">
            <a:avLst/>
          </a:prstGeom>
        </p:spPr>
        <p:txBody>
          <a:bodyPr/>
          <a:lstStyle/>
          <a:p>
            <a:pPr lvl="0"/>
            <a:endParaRPr/>
          </a:p>
        </p:txBody>
      </p:sp>
      <p:sp>
        <p:nvSpPr>
          <p:cNvPr id="268" name="Shape 268"/>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The review questions are from the previous lesson. You can either think of these yourself or you can use the “Suggested Review Questions” in the previous lesson notes after the small group discussion questions page.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prstGeom prst="rect">
            <a:avLst/>
          </a:prstGeom>
        </p:spPr>
        <p:txBody>
          <a:bodyPr/>
          <a:lstStyle/>
          <a:p>
            <a:pPr lvl="0"/>
            <a:endParaRPr/>
          </a:p>
        </p:txBody>
      </p:sp>
      <p:sp>
        <p:nvSpPr>
          <p:cNvPr id="274" name="Shape 27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Be sure to add your own student’s questions from your own Question box or add some questions from the teacher site tab: Question Box . Every week make sure that you have at least 4 questions to answer with the students. This is a great opportunity to do some life application worldview teaching!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pPr lvl="0"/>
            <a:endParaRPr/>
          </a:p>
        </p:txBody>
      </p:sp>
      <p:sp>
        <p:nvSpPr>
          <p:cNvPr id="316" name="Shape 316"/>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To add a worldview clip, click on the image above and delete. Go to the Teacher’s Site and find a clip under the Movie Clips tab. We recommend that you create a folder on your desktop labeled “Anchorsaway Movie Clips”. Download the desired clip into the folder. Then, click Insert</a:t>
            </a:r>
            <a:r>
              <a:rPr sz="1200">
                <a:latin typeface="Wingdings"/>
                <a:ea typeface="Wingdings"/>
                <a:cs typeface="Wingdings"/>
                <a:sym typeface="Wingdings"/>
              </a:rPr>
              <a:t></a:t>
            </a:r>
            <a:r>
              <a:rPr sz="1200">
                <a:latin typeface="Arial"/>
                <a:ea typeface="Arial"/>
                <a:cs typeface="Arial"/>
                <a:sym typeface="Arial"/>
              </a:rPr>
              <a:t>Movie Clip on your PowerPoint toolbar and choose the clip into the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pPr lvl="0"/>
            <a:endParaRPr/>
          </a:p>
        </p:txBody>
      </p:sp>
      <p:sp>
        <p:nvSpPr>
          <p:cNvPr id="331" name="Shape 331"/>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To add a worldview clip, click on the image above and delete. Go to the Teacher’s Site and find this clip in the Lessons tab </a:t>
            </a:r>
            <a:r>
              <a:rPr sz="1200">
                <a:latin typeface="Wingdings"/>
                <a:ea typeface="Wingdings"/>
                <a:cs typeface="Wingdings"/>
                <a:sym typeface="Wingdings"/>
              </a:rPr>
              <a:t> </a:t>
            </a:r>
            <a:r>
              <a:rPr sz="1200">
                <a:latin typeface="Arial"/>
                <a:ea typeface="Arial"/>
                <a:cs typeface="Arial"/>
                <a:sym typeface="Arial"/>
              </a:rPr>
              <a:t>Lesson 8. We recommend that you create a folder on your desktop labeled “Anchorsaway Movie Clips”. Download the desired clip into the folder. Then, click on the Insert tab of your PowerPoint toolbar and then on “Movie from file” to insert your movie clip.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noRot="1" noChangeAspect="1"/>
          </p:cNvSpPr>
          <p:nvPr>
            <p:ph type="sldImg"/>
          </p:nvPr>
        </p:nvSpPr>
        <p:spPr>
          <a:prstGeom prst="rect">
            <a:avLst/>
          </a:prstGeom>
        </p:spPr>
        <p:txBody>
          <a:bodyPr/>
          <a:lstStyle/>
          <a:p>
            <a:pPr lvl="0"/>
            <a:endParaRPr/>
          </a:p>
        </p:txBody>
      </p:sp>
      <p:sp>
        <p:nvSpPr>
          <p:cNvPr id="391" name="Shape 391"/>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Framing: With the same student, look at him/her in the eyes and frame their face with your hands (about 6 inches away) and speak into them as Jesus might speak. You should be able to speak into them without reading the following:</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“‘I love you. I created you in my own image with love and purpose before time began. You are unique. I have created no one else like you. Even the iris of your eye, thumbprint and DNA are different from all others I have created. You were designed with the purpose of knowing, trusting and loving me. In you, I have designed a place in you for me to live so that you can receive my love and love others you meet along your life journey. I love you so much that I died and rose again for the forgiveness of all of your sins: past, present and future. If you believe that I am your God, your Savior, you will become my child and my Spirit will live in you forever. When you die, you will spend eternity with me in heaven. Until then, I want you to be a light to a broken world so that when others see you, they will see me. In this life, you will have troubles, but know that those struggles are designed to draw you and others closer to me. That is why you will  always be able to give thanks because you will know that I will use all things, good and bad, to my glory! I love you now and forever.’”</a:t>
            </a:r>
          </a:p>
          <a:p>
            <a:pPr lvl="0" defTabSz="914400">
              <a:lnSpc>
                <a:spcPct val="100000"/>
              </a:lnSpc>
              <a:spcBef>
                <a:spcPts val="400"/>
              </a:spcBef>
              <a:defRPr sz="1800"/>
            </a:pPr>
            <a:endParaRPr sz="12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noRot="1" noChangeAspect="1"/>
          </p:cNvSpPr>
          <p:nvPr>
            <p:ph type="sldImg"/>
          </p:nvPr>
        </p:nvSpPr>
        <p:spPr>
          <a:prstGeom prst="rect">
            <a:avLst/>
          </a:prstGeom>
        </p:spPr>
        <p:txBody>
          <a:bodyPr/>
          <a:lstStyle/>
          <a:p>
            <a:pPr lvl="0"/>
            <a:endParaRPr/>
          </a:p>
        </p:txBody>
      </p:sp>
      <p:sp>
        <p:nvSpPr>
          <p:cNvPr id="401" name="Shape 401"/>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Framing: At this time in the lesson, choose a student (whom you know is a Christian) to come forward. Look at him/her in the eyes and frame their face with your hands (about 6 inches away) and speak into them as Jesus might speak. You should be able to speak into them without reading the following:</a:t>
            </a:r>
          </a:p>
          <a:p>
            <a:pPr lvl="0" defTabSz="914400">
              <a:lnSpc>
                <a:spcPct val="100000"/>
              </a:lnSpc>
              <a:spcBef>
                <a:spcPts val="400"/>
              </a:spcBef>
              <a:defRPr sz="1800"/>
            </a:pPr>
            <a:r>
              <a:rPr sz="1200">
                <a:latin typeface="Arial"/>
                <a:ea typeface="Arial"/>
                <a:cs typeface="Arial"/>
                <a:sym typeface="Arial"/>
              </a:rPr>
              <a:t> “The Christian worldview is how Jesus sees the world… and you! If Jesus were to speak into you, as He speaks about you in the Scriptures, He might well say: ‘I love you. I created you in my own image with love and purpose before time began. You are unique. I have created no one else like you. Even the iris of your eye, thumbprint and DNA are different from all others I have created. You were designed with the purpose of knowing, trusting and loving me. In you I have designed a place in you for me to live so that you can receive my love and love others you meet along your life journey. I love you so much that I died and rose again for the forgiveness of all of your sins: past, present and future. Because you chose to believe that I am your God, your Savior, you are my child and my Spirit lives in you. When you die, you will spend eternity with me in heaven. Until then, I want you to be a light to a broken world so that when others see you, they will see me. In this life, you will have troubles, but know that those struggles are designed to draw you and others closer to me. That is why you can always give thanks because you know that I use all things, good and bad, to my glory! I love you, now and forever.’”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71" name="Shape 71"/>
          <p:cNvSpPr>
            <a:spLocks noGrp="1"/>
          </p:cNvSpPr>
          <p:nvPr>
            <p:ph type="title"/>
          </p:nvPr>
        </p:nvSpPr>
        <p:spPr>
          <a:xfrm>
            <a:off x="685800" y="2130425"/>
            <a:ext cx="7772400" cy="1755775"/>
          </a:xfrm>
          <a:prstGeom prst="rect">
            <a:avLst/>
          </a:prstGeom>
        </p:spPr>
        <p:txBody>
          <a:bodyPr anchor="t"/>
          <a:lstStyle>
            <a:lvl1pPr>
              <a:defRPr>
                <a:solidFill>
                  <a:srgbClr val="000000"/>
                </a:solidFill>
              </a:defRPr>
            </a:lvl1pPr>
          </a:lstStyle>
          <a:p>
            <a:pPr lvl="0">
              <a:defRPr sz="1800">
                <a:effectLst/>
              </a:defRPr>
            </a:pPr>
            <a:r>
              <a:rPr sz="4400"/>
              <a:t>Click to edit Master title style</a:t>
            </a:r>
          </a:p>
        </p:txBody>
      </p:sp>
      <p:sp>
        <p:nvSpPr>
          <p:cNvPr id="72" name="Shape 72"/>
          <p:cNvSpPr>
            <a:spLocks noGrp="1"/>
          </p:cNvSpPr>
          <p:nvPr>
            <p:ph type="body" idx="1"/>
          </p:nvPr>
        </p:nvSpPr>
        <p:spPr>
          <a:xfrm>
            <a:off x="1371600" y="3886200"/>
            <a:ext cx="6400800" cy="2971800"/>
          </a:xfrm>
          <a:prstGeom prst="rect">
            <a:avLst/>
          </a:prstGeom>
        </p:spPr>
        <p:txBody>
          <a:bodyPr/>
          <a:lstStyle>
            <a:lvl1pPr marL="0" indent="0" algn="ctr">
              <a:buClrTx/>
              <a:buSzTx/>
              <a:buFontTx/>
              <a:buNone/>
              <a:defRPr>
                <a:solidFill>
                  <a:srgbClr val="000000"/>
                </a:solidFill>
              </a:defRPr>
            </a:lvl1pPr>
          </a:lstStyle>
          <a:p>
            <a:pPr lvl="0">
              <a:defRPr sz="1800">
                <a:effectLst/>
              </a:defRPr>
            </a:pPr>
            <a:r>
              <a:rPr sz="3200"/>
              <a:t>Click to edit Master subtitle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93" name="Shape 93"/>
          <p:cNvSpPr>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Arial Bold"/>
                <a:ea typeface="Arial Bold"/>
                <a:cs typeface="Arial Bold"/>
                <a:sym typeface="Arial Bold"/>
              </a:defRPr>
            </a:lvl1pPr>
          </a:lstStyle>
          <a:p>
            <a:pPr lvl="0">
              <a:defRPr sz="1800">
                <a:effectLst/>
              </a:defRPr>
            </a:pPr>
            <a:r>
              <a:rPr sz="2000"/>
              <a:t>Click to edit Master title style</a:t>
            </a:r>
          </a:p>
        </p:txBody>
      </p:sp>
      <p:sp>
        <p:nvSpPr>
          <p:cNvPr id="94" name="Shape 94"/>
          <p:cNvSpPr>
            <a:spLocks noGrp="1"/>
          </p:cNvSpPr>
          <p:nvPr>
            <p:ph type="body" idx="1"/>
          </p:nvPr>
        </p:nvSpPr>
        <p:spPr>
          <a:xfrm>
            <a:off x="1792288" y="5367337"/>
            <a:ext cx="5486401" cy="804863"/>
          </a:xfrm>
          <a:prstGeom prst="rect">
            <a:avLst/>
          </a:prstGeom>
        </p:spPr>
        <p:txBody>
          <a:bodyPr/>
          <a:lstStyle>
            <a:lvl1pPr marL="0" indent="0">
              <a:spcBef>
                <a:spcPts val="300"/>
              </a:spcBef>
              <a:buClrTx/>
              <a:buSzTx/>
              <a:buFontTx/>
              <a:buNone/>
              <a:defRPr sz="1400">
                <a:solidFill>
                  <a:srgbClr val="000000"/>
                </a:solidFill>
              </a:defRPr>
            </a:lvl1pPr>
          </a:lstStyle>
          <a:p>
            <a:pPr lvl="0">
              <a:defRPr sz="1800">
                <a:effectLst/>
              </a:defRPr>
            </a:pPr>
            <a:r>
              <a:rPr sz="1400"/>
              <a:t>Click to edit Master text styles</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96" name="Shape 96"/>
          <p:cNvSpPr>
            <a:spLocks noGrp="1"/>
          </p:cNvSpPr>
          <p:nvPr>
            <p:ph type="title"/>
          </p:nvPr>
        </p:nvSpPr>
        <p:spPr>
          <a:xfrm>
            <a:off x="457200" y="274638"/>
            <a:ext cx="8229600" cy="1325563"/>
          </a:xfrm>
          <a:prstGeom prst="rect">
            <a:avLst/>
          </a:prstGeom>
        </p:spPr>
        <p:txBody>
          <a:bodyPr anchor="t"/>
          <a:lstStyle>
            <a:lvl1pPr>
              <a:defRPr>
                <a:solidFill>
                  <a:srgbClr val="000000"/>
                </a:solidFill>
              </a:defRPr>
            </a:lvl1pPr>
          </a:lstStyle>
          <a:p>
            <a:pPr lvl="0">
              <a:defRPr sz="1800">
                <a:effectLst/>
              </a:defRPr>
            </a:pPr>
            <a:r>
              <a:rPr sz="4400"/>
              <a:t>Click to edit Master title style</a:t>
            </a:r>
          </a:p>
        </p:txBody>
      </p:sp>
      <p:sp>
        <p:nvSpPr>
          <p:cNvPr id="97" name="Shape 97"/>
          <p:cNvSpPr>
            <a:spLocks noGrp="1"/>
          </p:cNvSpPr>
          <p:nvPr>
            <p:ph type="body" idx="1"/>
          </p:nvPr>
        </p:nvSpPr>
        <p:spPr>
          <a:prstGeom prst="rect">
            <a:avLst/>
          </a:prstGeom>
        </p:spPr>
        <p:txBody>
          <a:bodyPr/>
          <a:lstStyle>
            <a:lvl1pPr>
              <a:buClrTx/>
              <a:buSzPct val="100000"/>
              <a:buFontTx/>
              <a:buChar char="•"/>
              <a:defRPr>
                <a:solidFill>
                  <a:srgbClr val="000000"/>
                </a:solidFill>
              </a:defRPr>
            </a:lvl1pPr>
            <a:lvl2pPr>
              <a:buClrTx/>
              <a:buSzPct val="100000"/>
              <a:buFontTx/>
              <a:buChar char="–"/>
              <a:defRPr>
                <a:solidFill>
                  <a:srgbClr val="000000"/>
                </a:solidFill>
              </a:defRPr>
            </a:lvl2pPr>
            <a:lvl3pPr>
              <a:buClrTx/>
              <a:buFontTx/>
              <a:defRPr>
                <a:solidFill>
                  <a:srgbClr val="000000"/>
                </a:solidFill>
              </a:defRPr>
            </a:lvl3pPr>
            <a:lvl4pPr>
              <a:buClrTx/>
              <a:buSzPct val="100000"/>
              <a:buFontTx/>
              <a:buChar char="–"/>
              <a:defRPr>
                <a:solidFill>
                  <a:srgbClr val="000000"/>
                </a:solidFill>
              </a:defRPr>
            </a:lvl4pPr>
            <a:lvl5pPr>
              <a:buClrTx/>
              <a:buFontTx/>
              <a:buChar char="»"/>
              <a:defRPr>
                <a:solidFill>
                  <a:srgbClr val="000000"/>
                </a:solidFill>
              </a:defRPr>
            </a:lvl5pPr>
          </a:lstStyle>
          <a:p>
            <a:pPr lvl="0">
              <a:defRPr sz="1800">
                <a:effectLst/>
              </a:defRPr>
            </a:pPr>
            <a:r>
              <a:rPr sz="3200"/>
              <a:t>Click to edit Master text styles</a:t>
            </a:r>
          </a:p>
          <a:p>
            <a:pPr lvl="1">
              <a:defRPr sz="1800">
                <a:effectLst/>
              </a:defRPr>
            </a:pPr>
            <a:r>
              <a:rPr sz="3200"/>
              <a:t>Second level</a:t>
            </a:r>
          </a:p>
          <a:p>
            <a:pPr lvl="2">
              <a:defRPr sz="1800">
                <a:effectLst/>
              </a:defRPr>
            </a:pPr>
            <a:r>
              <a:rPr sz="3200"/>
              <a:t>Third level</a:t>
            </a:r>
          </a:p>
          <a:p>
            <a:pPr lvl="3">
              <a:defRPr sz="1800">
                <a:effectLst/>
              </a:defRPr>
            </a:pPr>
            <a:r>
              <a:rPr sz="3200"/>
              <a:t>Fourth level</a:t>
            </a:r>
          </a:p>
          <a:p>
            <a:pPr lvl="4">
              <a:defRPr sz="1800">
                <a:effectLst/>
              </a:defRPr>
            </a:pPr>
            <a:r>
              <a:rPr sz="3200"/>
              <a:t>Fifth level</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99" name="Shape 99"/>
          <p:cNvSpPr>
            <a:spLocks noGrp="1"/>
          </p:cNvSpPr>
          <p:nvPr>
            <p:ph type="title"/>
          </p:nvPr>
        </p:nvSpPr>
        <p:spPr>
          <a:xfrm>
            <a:off x="6629400" y="274638"/>
            <a:ext cx="2057400" cy="6583363"/>
          </a:xfrm>
          <a:prstGeom prst="rect">
            <a:avLst/>
          </a:prstGeom>
        </p:spPr>
        <p:txBody>
          <a:bodyPr anchor="t"/>
          <a:lstStyle>
            <a:lvl1pPr>
              <a:defRPr>
                <a:solidFill>
                  <a:srgbClr val="000000"/>
                </a:solidFill>
              </a:defRPr>
            </a:lvl1pPr>
          </a:lstStyle>
          <a:p>
            <a:pPr lvl="0">
              <a:defRPr sz="1800">
                <a:effectLst/>
              </a:defRPr>
            </a:pPr>
            <a:r>
              <a:rPr sz="4400"/>
              <a:t>Click to edit Master title style</a:t>
            </a:r>
          </a:p>
        </p:txBody>
      </p:sp>
      <p:sp>
        <p:nvSpPr>
          <p:cNvPr id="100" name="Shape 100"/>
          <p:cNvSpPr>
            <a:spLocks noGrp="1"/>
          </p:cNvSpPr>
          <p:nvPr>
            <p:ph type="body" idx="1"/>
          </p:nvPr>
        </p:nvSpPr>
        <p:spPr>
          <a:xfrm>
            <a:off x="457200" y="274638"/>
            <a:ext cx="6019800" cy="6583363"/>
          </a:xfrm>
          <a:prstGeom prst="rect">
            <a:avLst/>
          </a:prstGeom>
        </p:spPr>
        <p:txBody>
          <a:bodyPr/>
          <a:lstStyle>
            <a:lvl1pPr>
              <a:buClrTx/>
              <a:buSzPct val="100000"/>
              <a:buFontTx/>
              <a:buChar char="•"/>
              <a:defRPr>
                <a:solidFill>
                  <a:srgbClr val="000000"/>
                </a:solidFill>
              </a:defRPr>
            </a:lvl1pPr>
            <a:lvl2pPr>
              <a:buClrTx/>
              <a:buSzPct val="100000"/>
              <a:buFontTx/>
              <a:buChar char="–"/>
              <a:defRPr>
                <a:solidFill>
                  <a:srgbClr val="000000"/>
                </a:solidFill>
              </a:defRPr>
            </a:lvl2pPr>
            <a:lvl3pPr>
              <a:buClrTx/>
              <a:buFontTx/>
              <a:defRPr>
                <a:solidFill>
                  <a:srgbClr val="000000"/>
                </a:solidFill>
              </a:defRPr>
            </a:lvl3pPr>
            <a:lvl4pPr>
              <a:buClrTx/>
              <a:buSzPct val="100000"/>
              <a:buFontTx/>
              <a:buChar char="–"/>
              <a:defRPr>
                <a:solidFill>
                  <a:srgbClr val="000000"/>
                </a:solidFill>
              </a:defRPr>
            </a:lvl4pPr>
            <a:lvl5pPr>
              <a:buClrTx/>
              <a:buFontTx/>
              <a:buChar char="»"/>
              <a:defRPr>
                <a:solidFill>
                  <a:srgbClr val="000000"/>
                </a:solidFill>
              </a:defRPr>
            </a:lvl5pPr>
          </a:lstStyle>
          <a:p>
            <a:pPr lvl="0">
              <a:defRPr sz="1800">
                <a:effectLst/>
              </a:defRPr>
            </a:pPr>
            <a:r>
              <a:rPr sz="3200"/>
              <a:t>Click to edit Master text styles</a:t>
            </a:r>
          </a:p>
          <a:p>
            <a:pPr lvl="1">
              <a:defRPr sz="1800">
                <a:effectLst/>
              </a:defRPr>
            </a:pPr>
            <a:r>
              <a:rPr sz="3200"/>
              <a:t>Second level</a:t>
            </a:r>
          </a:p>
          <a:p>
            <a:pPr lvl="2">
              <a:defRPr sz="1800">
                <a:effectLst/>
              </a:defRPr>
            </a:pPr>
            <a:r>
              <a:rPr sz="3200"/>
              <a:t>Third level</a:t>
            </a:r>
          </a:p>
          <a:p>
            <a:pPr lvl="3">
              <a:defRPr sz="1800">
                <a:effectLst/>
              </a:defRPr>
            </a:pPr>
            <a:r>
              <a:rPr sz="3200"/>
              <a:t>Fourth level</a:t>
            </a:r>
          </a:p>
          <a:p>
            <a:pPr lvl="4">
              <a:defRPr sz="1800">
                <a:effectLst/>
              </a:defRPr>
            </a:pPr>
            <a:r>
              <a:rPr sz="3200"/>
              <a:t>Fifth level</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ntent">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102" name="Shape 102"/>
          <p:cNvSpPr>
            <a:spLocks noGrp="1"/>
          </p:cNvSpPr>
          <p:nvPr>
            <p:ph type="body" idx="1"/>
          </p:nvPr>
        </p:nvSpPr>
        <p:spPr>
          <a:xfrm>
            <a:off x="457200" y="274638"/>
            <a:ext cx="8229600" cy="5851526"/>
          </a:xfrm>
          <a:prstGeom prst="rect">
            <a:avLst/>
          </a:prstGeom>
        </p:spPr>
        <p:txBody>
          <a:bodyPr/>
          <a:lstStyle>
            <a:lvl1pPr>
              <a:buClrTx/>
              <a:buSzPct val="100000"/>
              <a:buFontTx/>
              <a:buChar char="•"/>
              <a:defRPr>
                <a:solidFill>
                  <a:srgbClr val="000000"/>
                </a:solidFill>
              </a:defRPr>
            </a:lvl1pPr>
            <a:lvl2pPr>
              <a:buClrTx/>
              <a:buSzPct val="100000"/>
              <a:buFontTx/>
              <a:buChar char="–"/>
              <a:defRPr>
                <a:solidFill>
                  <a:srgbClr val="000000"/>
                </a:solidFill>
              </a:defRPr>
            </a:lvl2pPr>
            <a:lvl3pPr>
              <a:buClrTx/>
              <a:buFontTx/>
              <a:defRPr>
                <a:solidFill>
                  <a:srgbClr val="000000"/>
                </a:solidFill>
              </a:defRPr>
            </a:lvl3pPr>
            <a:lvl4pPr>
              <a:buClrTx/>
              <a:buSzPct val="100000"/>
              <a:buFontTx/>
              <a:buChar char="–"/>
              <a:defRPr>
                <a:solidFill>
                  <a:srgbClr val="000000"/>
                </a:solidFill>
              </a:defRPr>
            </a:lvl4pPr>
            <a:lvl5pPr>
              <a:buClrTx/>
              <a:buFontTx/>
              <a:buChar char="»"/>
              <a:defRPr>
                <a:solidFill>
                  <a:srgbClr val="000000"/>
                </a:solidFill>
              </a:defRPr>
            </a:lvl5pPr>
          </a:lstStyle>
          <a:p>
            <a:pPr lvl="0">
              <a:defRPr sz="1800">
                <a:effectLst/>
              </a:defRPr>
            </a:pPr>
            <a:r>
              <a:rPr sz="3200"/>
              <a:t>Click to edit Master text styles</a:t>
            </a:r>
          </a:p>
          <a:p>
            <a:pPr lvl="1">
              <a:defRPr sz="1800">
                <a:effectLst/>
              </a:defRPr>
            </a:pPr>
            <a:r>
              <a:rPr sz="3200"/>
              <a:t>Second level</a:t>
            </a:r>
          </a:p>
          <a:p>
            <a:pPr lvl="2">
              <a:defRPr sz="1800">
                <a:effectLst/>
              </a:defRPr>
            </a:pPr>
            <a:r>
              <a:rPr sz="3200"/>
              <a:t>Third level</a:t>
            </a:r>
          </a:p>
          <a:p>
            <a:pPr lvl="3">
              <a:defRPr sz="1800">
                <a:effectLst/>
              </a:defRPr>
            </a:pPr>
            <a:r>
              <a:rPr sz="3200"/>
              <a:t>Fourth level</a:t>
            </a:r>
          </a:p>
          <a:p>
            <a:pPr lvl="4">
              <a:defRPr sz="1800">
                <a:effectLst/>
              </a:defRPr>
            </a:pPr>
            <a:r>
              <a:rPr sz="3200"/>
              <a:t>Fifth level</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6" name="Shape 106"/>
          <p:cNvSpPr/>
          <p:nvPr/>
        </p:nvSpPr>
        <p:spPr>
          <a:xfrm>
            <a:off x="284956" y="2803525"/>
            <a:ext cx="1" cy="3035301"/>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close/>
              </a:path>
            </a:pathLst>
          </a:custGeom>
          <a:ln w="12700">
            <a:miter lim="400000"/>
          </a:ln>
        </p:spPr>
        <p:txBody>
          <a:bodyPr lIns="0" tIns="0" rIns="0" bIns="0"/>
          <a:lstStyle/>
          <a:p>
            <a:pPr lvl="0">
              <a:defRPr>
                <a:solidFill>
                  <a:srgbClr val="FFFFFF"/>
                </a:solidFill>
              </a:defRPr>
            </a:pPr>
            <a:endParaRPr/>
          </a:p>
        </p:txBody>
      </p:sp>
      <p:sp>
        <p:nvSpPr>
          <p:cNvPr id="107" name="Shape 107"/>
          <p:cNvSpPr>
            <a:spLocks noGrp="1"/>
          </p:cNvSpPr>
          <p:nvPr>
            <p:ph type="title"/>
          </p:nvPr>
        </p:nvSpPr>
        <p:spPr>
          <a:xfrm>
            <a:off x="685800" y="282575"/>
            <a:ext cx="7772400" cy="3146425"/>
          </a:xfrm>
          <a:prstGeom prst="rect">
            <a:avLst/>
          </a:prstGeom>
        </p:spPr>
        <p:txBody>
          <a:bodyPr anchor="b"/>
          <a:lstStyle>
            <a:lvl1pPr>
              <a:defRPr>
                <a:solidFill>
                  <a:srgbClr val="FFFFFF"/>
                </a:solidFill>
                <a:latin typeface="Tahoma"/>
                <a:ea typeface="Tahoma"/>
                <a:cs typeface="Tahoma"/>
                <a:sym typeface="Tahoma"/>
              </a:defRPr>
            </a:lvl1pPr>
          </a:lstStyle>
          <a:p>
            <a:pPr lvl="0">
              <a:defRPr sz="1800">
                <a:solidFill>
                  <a:srgbClr val="000000"/>
                </a:solidFill>
                <a:effectLst/>
              </a:defRPr>
            </a:pPr>
            <a:r>
              <a:rPr sz="4400">
                <a:solidFill>
                  <a:srgbClr val="FFFFFF"/>
                </a:solidFill>
                <a:effectLst>
                  <a:outerShdw blurRad="38100" dist="38100" dir="2700000" rotWithShape="0">
                    <a:srgbClr val="000000"/>
                  </a:outerShdw>
                </a:effectLst>
              </a:rPr>
              <a:t>Click to edit Master title style</a:t>
            </a:r>
          </a:p>
        </p:txBody>
      </p:sp>
      <p:sp>
        <p:nvSpPr>
          <p:cNvPr id="108" name="Shape 108"/>
          <p:cNvSpPr>
            <a:spLocks noGrp="1"/>
          </p:cNvSpPr>
          <p:nvPr>
            <p:ph type="body" idx="1"/>
          </p:nvPr>
        </p:nvSpPr>
        <p:spPr>
          <a:xfrm>
            <a:off x="1371600" y="3886200"/>
            <a:ext cx="6400800" cy="2971800"/>
          </a:xfrm>
          <a:prstGeom prst="rect">
            <a:avLst/>
          </a:prstGeom>
        </p:spPr>
        <p:txBody>
          <a:bodyPr/>
          <a:lstStyle>
            <a:lvl1pPr marL="0" indent="0" algn="ctr">
              <a:buClrTx/>
              <a:buSzTx/>
              <a:buFontTx/>
              <a:buNone/>
              <a:defRPr>
                <a:latin typeface="Tahoma"/>
                <a:ea typeface="Tahoma"/>
                <a:cs typeface="Tahoma"/>
                <a:sym typeface="Tahoma"/>
              </a:defRPr>
            </a:lvl1p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subtitle style</a:t>
            </a:r>
          </a:p>
        </p:txBody>
      </p:sp>
      <p:sp>
        <p:nvSpPr>
          <p:cNvPr id="109" name="Shape 10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63500"/>
            <a:ext cx="8229600" cy="1841500"/>
          </a:xfrm>
          <a:prstGeom prst="rect">
            <a:avLst/>
          </a:prstGeom>
        </p:spPr>
        <p:txBody>
          <a:bodyPr/>
          <a:lstStyle>
            <a:lvl1pPr algn="l">
              <a:defRPr>
                <a:solidFill>
                  <a:srgbClr val="FFFFFF"/>
                </a:solidFill>
                <a:latin typeface="Tahoma"/>
                <a:ea typeface="Tahoma"/>
                <a:cs typeface="Tahoma"/>
                <a:sym typeface="Tahoma"/>
              </a:defRPr>
            </a:lvl1pPr>
          </a:lstStyle>
          <a:p>
            <a:pPr lvl="0">
              <a:defRPr sz="1800">
                <a:solidFill>
                  <a:srgbClr val="000000"/>
                </a:solidFill>
                <a:effectLst/>
              </a:defRPr>
            </a:pPr>
            <a:r>
              <a:rPr sz="4400">
                <a:solidFill>
                  <a:srgbClr val="FFFFFF"/>
                </a:solidFill>
                <a:effectLst>
                  <a:outerShdw blurRad="38100" dist="38100" dir="2700000" rotWithShape="0">
                    <a:srgbClr val="000000"/>
                  </a:outerShdw>
                </a:effectLst>
              </a:rPr>
              <a:t>Click to edit Master title style</a:t>
            </a:r>
          </a:p>
        </p:txBody>
      </p:sp>
      <p:sp>
        <p:nvSpPr>
          <p:cNvPr id="112" name="Shape 112"/>
          <p:cNvSpPr>
            <a:spLocks noGrp="1"/>
          </p:cNvSpPr>
          <p:nvPr>
            <p:ph type="body" idx="1"/>
          </p:nvPr>
        </p:nvSpPr>
        <p:spPr>
          <a:xfrm>
            <a:off x="457200" y="1905000"/>
            <a:ext cx="8229600" cy="4953000"/>
          </a:xfrm>
          <a:prstGeom prst="rect">
            <a:avLst/>
          </a:prstGeom>
        </p:spPr>
        <p:txBody>
          <a:bodyPr/>
          <a:lstStyle>
            <a:lvl1pPr>
              <a:buClr>
                <a:srgbClr val="FFCC00"/>
              </a:buClr>
              <a:buSzPct val="120000"/>
              <a:buFontTx/>
              <a:buChar char="•"/>
              <a:defRPr>
                <a:latin typeface="Tahoma"/>
                <a:ea typeface="Tahoma"/>
                <a:cs typeface="Tahoma"/>
                <a:sym typeface="Tahoma"/>
              </a:defRPr>
            </a:lvl1pPr>
            <a:lvl2pPr>
              <a:buClr>
                <a:srgbClr val="FFCC00"/>
              </a:buClr>
              <a:buSzPct val="100000"/>
              <a:buFontTx/>
              <a:buChar char="–"/>
              <a:defRPr>
                <a:latin typeface="Tahoma"/>
                <a:ea typeface="Tahoma"/>
                <a:cs typeface="Tahoma"/>
                <a:sym typeface="Tahoma"/>
              </a:defRPr>
            </a:lvl2pPr>
            <a:lvl3pPr>
              <a:buClr>
                <a:srgbClr val="FFCC00"/>
              </a:buClr>
              <a:buSzPct val="120000"/>
              <a:buFontTx/>
              <a:defRPr>
                <a:latin typeface="Tahoma"/>
                <a:ea typeface="Tahoma"/>
                <a:cs typeface="Tahoma"/>
                <a:sym typeface="Tahoma"/>
              </a:defRPr>
            </a:lvl3pPr>
            <a:lvl4pPr>
              <a:buClr>
                <a:srgbClr val="FFCC00"/>
              </a:buClr>
              <a:buSzPct val="100000"/>
              <a:buFontTx/>
              <a:buChar char="–"/>
              <a:defRPr>
                <a:latin typeface="Tahoma"/>
                <a:ea typeface="Tahoma"/>
                <a:cs typeface="Tahoma"/>
                <a:sym typeface="Tahoma"/>
              </a:defRPr>
            </a:lvl4pPr>
            <a:lvl5pPr>
              <a:buClr>
                <a:srgbClr val="FFCC00"/>
              </a:buClr>
              <a:buSzPct val="80000"/>
              <a:buFontTx/>
              <a:buChar char="❖"/>
              <a:defRPr>
                <a:latin typeface="Tahoma"/>
                <a:ea typeface="Tahoma"/>
                <a:cs typeface="Tahoma"/>
                <a:sym typeface="Tahoma"/>
              </a:defRPr>
            </a:lvl5p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32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32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32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3200">
                <a:solidFill>
                  <a:srgbClr val="FFFFFF"/>
                </a:solidFill>
                <a:effectLst>
                  <a:outerShdw blurRad="38100" dist="38100" dir="2700000" rotWithShape="0">
                    <a:srgbClr val="000000"/>
                  </a:outerShdw>
                </a:effectLst>
              </a:rPr>
              <a:t>Fifth level</a:t>
            </a:r>
          </a:p>
        </p:txBody>
      </p:sp>
      <p:sp>
        <p:nvSpPr>
          <p:cNvPr id="113" name="Shape 11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Shape 115"/>
          <p:cNvSpPr>
            <a:spLocks noGrp="1"/>
          </p:cNvSpPr>
          <p:nvPr>
            <p:ph type="title"/>
          </p:nvPr>
        </p:nvSpPr>
        <p:spPr>
          <a:xfrm>
            <a:off x="722312" y="4406900"/>
            <a:ext cx="7772401" cy="1362075"/>
          </a:xfrm>
          <a:prstGeom prst="rect">
            <a:avLst/>
          </a:prstGeom>
        </p:spPr>
        <p:txBody>
          <a:bodyPr anchor="t"/>
          <a:lstStyle>
            <a:lvl1pPr algn="l">
              <a:defRPr sz="4000" cap="all">
                <a:solidFill>
                  <a:srgbClr val="FFFFFF"/>
                </a:solidFill>
                <a:latin typeface="Tahoma Negreta"/>
                <a:ea typeface="Tahoma Negreta"/>
                <a:cs typeface="Tahoma Negreta"/>
                <a:sym typeface="Tahoma Negreta"/>
              </a:defRPr>
            </a:lvl1pPr>
          </a:lstStyle>
          <a:p>
            <a:pPr lvl="0">
              <a:defRPr sz="1800" cap="none">
                <a:solidFill>
                  <a:srgbClr val="000000"/>
                </a:solidFill>
                <a:effectLst/>
              </a:defRPr>
            </a:pPr>
            <a:r>
              <a:rPr sz="4000" cap="all">
                <a:solidFill>
                  <a:srgbClr val="FFFFFF"/>
                </a:solidFill>
                <a:effectLst>
                  <a:outerShdw blurRad="38100" dist="38100" dir="2700000" rotWithShape="0">
                    <a:srgbClr val="000000"/>
                  </a:outerShdw>
                </a:effectLst>
              </a:rPr>
              <a:t>Click to edit Master title style</a:t>
            </a:r>
          </a:p>
        </p:txBody>
      </p:sp>
      <p:sp>
        <p:nvSpPr>
          <p:cNvPr id="116" name="Shape 116"/>
          <p:cNvSpPr>
            <a:spLocks noGrp="1"/>
          </p:cNvSpPr>
          <p:nvPr>
            <p:ph type="body" idx="1"/>
          </p:nvPr>
        </p:nvSpPr>
        <p:spPr>
          <a:xfrm>
            <a:off x="722312" y="2906713"/>
            <a:ext cx="7772401" cy="1500188"/>
          </a:xfrm>
          <a:prstGeom prst="rect">
            <a:avLst/>
          </a:prstGeom>
        </p:spPr>
        <p:txBody>
          <a:bodyPr anchor="b"/>
          <a:lstStyle>
            <a:lvl1pPr marL="0" indent="0">
              <a:spcBef>
                <a:spcPts val="400"/>
              </a:spcBef>
              <a:buClrTx/>
              <a:buSzTx/>
              <a:buFontTx/>
              <a:buNone/>
              <a:defRPr sz="2000">
                <a:latin typeface="Tahoma"/>
                <a:ea typeface="Tahoma"/>
                <a:cs typeface="Tahoma"/>
                <a:sym typeface="Tahoma"/>
              </a:defRPr>
            </a:lvl1pPr>
          </a:lstStyle>
          <a:p>
            <a:pPr lvl="0">
              <a:defRPr sz="1800">
                <a:solidFill>
                  <a:srgbClr val="000000"/>
                </a:solidFill>
                <a:effectLst/>
              </a:defRPr>
            </a:pPr>
            <a:r>
              <a:rPr sz="2000">
                <a:solidFill>
                  <a:srgbClr val="FFFFFF"/>
                </a:solidFill>
                <a:effectLst>
                  <a:outerShdw blurRad="38100" dist="38100" dir="2700000" rotWithShape="0">
                    <a:srgbClr val="000000"/>
                  </a:outerShdw>
                </a:effectLst>
              </a:rPr>
              <a:t>Click to edit Master text styles</a:t>
            </a:r>
          </a:p>
        </p:txBody>
      </p:sp>
      <p:sp>
        <p:nvSpPr>
          <p:cNvPr id="117" name="Shape 11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Shape 119"/>
          <p:cNvSpPr>
            <a:spLocks noGrp="1"/>
          </p:cNvSpPr>
          <p:nvPr>
            <p:ph type="title"/>
          </p:nvPr>
        </p:nvSpPr>
        <p:spPr>
          <a:xfrm>
            <a:off x="457200" y="63500"/>
            <a:ext cx="8229600" cy="1841500"/>
          </a:xfrm>
          <a:prstGeom prst="rect">
            <a:avLst/>
          </a:prstGeom>
        </p:spPr>
        <p:txBody>
          <a:bodyPr/>
          <a:lstStyle>
            <a:lvl1pPr algn="l">
              <a:defRPr>
                <a:solidFill>
                  <a:srgbClr val="FFFFFF"/>
                </a:solidFill>
                <a:latin typeface="Tahoma"/>
                <a:ea typeface="Tahoma"/>
                <a:cs typeface="Tahoma"/>
                <a:sym typeface="Tahoma"/>
              </a:defRPr>
            </a:lvl1pPr>
          </a:lstStyle>
          <a:p>
            <a:pPr lvl="0">
              <a:defRPr sz="1800">
                <a:solidFill>
                  <a:srgbClr val="000000"/>
                </a:solidFill>
                <a:effectLst/>
              </a:defRPr>
            </a:pPr>
            <a:r>
              <a:rPr sz="4400">
                <a:solidFill>
                  <a:srgbClr val="FFFFFF"/>
                </a:solidFill>
                <a:effectLst>
                  <a:outerShdw blurRad="38100" dist="38100" dir="2700000" rotWithShape="0">
                    <a:srgbClr val="000000"/>
                  </a:outerShdw>
                </a:effectLst>
              </a:rPr>
              <a:t>Click to edit Master title style</a:t>
            </a:r>
          </a:p>
        </p:txBody>
      </p:sp>
      <p:sp>
        <p:nvSpPr>
          <p:cNvPr id="120" name="Shape 120"/>
          <p:cNvSpPr>
            <a:spLocks noGrp="1"/>
          </p:cNvSpPr>
          <p:nvPr>
            <p:ph type="body" idx="1"/>
          </p:nvPr>
        </p:nvSpPr>
        <p:spPr>
          <a:xfrm>
            <a:off x="457200" y="1905000"/>
            <a:ext cx="4038600" cy="4953000"/>
          </a:xfrm>
          <a:prstGeom prst="rect">
            <a:avLst/>
          </a:prstGeom>
        </p:spPr>
        <p:txBody>
          <a:bodyPr/>
          <a:lstStyle>
            <a:lvl1pPr>
              <a:spcBef>
                <a:spcPts val="600"/>
              </a:spcBef>
              <a:buClr>
                <a:srgbClr val="FFCC00"/>
              </a:buClr>
              <a:buSzPct val="120000"/>
              <a:buFontTx/>
              <a:buChar char="•"/>
              <a:defRPr sz="2800">
                <a:latin typeface="Tahoma"/>
                <a:ea typeface="Tahoma"/>
                <a:cs typeface="Tahoma"/>
                <a:sym typeface="Tahoma"/>
              </a:defRPr>
            </a:lvl1pPr>
            <a:lvl2pPr marL="790575" indent="-333375">
              <a:spcBef>
                <a:spcPts val="600"/>
              </a:spcBef>
              <a:buClr>
                <a:srgbClr val="FFCC00"/>
              </a:buClr>
              <a:buSzPct val="100000"/>
              <a:buFontTx/>
              <a:buChar char="–"/>
              <a:defRPr sz="2800">
                <a:latin typeface="Tahoma"/>
                <a:ea typeface="Tahoma"/>
                <a:cs typeface="Tahoma"/>
                <a:sym typeface="Tahoma"/>
              </a:defRPr>
            </a:lvl2pPr>
            <a:lvl3pPr marL="1234439" indent="-320039">
              <a:spcBef>
                <a:spcPts val="600"/>
              </a:spcBef>
              <a:buClr>
                <a:srgbClr val="FFCC00"/>
              </a:buClr>
              <a:buSzPct val="120000"/>
              <a:buFontTx/>
              <a:defRPr sz="2800">
                <a:latin typeface="Tahoma"/>
                <a:ea typeface="Tahoma"/>
                <a:cs typeface="Tahoma"/>
                <a:sym typeface="Tahoma"/>
              </a:defRPr>
            </a:lvl3pPr>
            <a:lvl4pPr marL="1727200" indent="-355600">
              <a:spcBef>
                <a:spcPts val="600"/>
              </a:spcBef>
              <a:buClr>
                <a:srgbClr val="FFCC00"/>
              </a:buClr>
              <a:buSzPct val="100000"/>
              <a:buFontTx/>
              <a:buChar char="–"/>
              <a:defRPr sz="2800">
                <a:latin typeface="Tahoma"/>
                <a:ea typeface="Tahoma"/>
                <a:cs typeface="Tahoma"/>
                <a:sym typeface="Tahoma"/>
              </a:defRPr>
            </a:lvl4pPr>
            <a:lvl5pPr marL="2184400" indent="-355600">
              <a:spcBef>
                <a:spcPts val="600"/>
              </a:spcBef>
              <a:buClr>
                <a:srgbClr val="FFCC00"/>
              </a:buClr>
              <a:buSzPct val="80000"/>
              <a:buFontTx/>
              <a:buChar char="❖"/>
              <a:defRPr sz="2800">
                <a:latin typeface="Tahoma"/>
                <a:ea typeface="Tahoma"/>
                <a:cs typeface="Tahoma"/>
                <a:sym typeface="Tahoma"/>
              </a:defRPr>
            </a:lvl5pPr>
          </a:lstStyle>
          <a:p>
            <a:pPr lvl="0">
              <a:defRPr sz="1800">
                <a:solidFill>
                  <a:srgbClr val="000000"/>
                </a:solidFill>
                <a:effectLst/>
              </a:defRPr>
            </a:pPr>
            <a:r>
              <a:rPr sz="28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28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28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28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2800">
                <a:solidFill>
                  <a:srgbClr val="FFFFFF"/>
                </a:solidFill>
                <a:effectLst>
                  <a:outerShdw blurRad="38100" dist="38100" dir="2700000" rotWithShape="0">
                    <a:srgbClr val="000000"/>
                  </a:outerShdw>
                </a:effectLst>
              </a:rPr>
              <a:t>Fifth level</a:t>
            </a:r>
          </a:p>
        </p:txBody>
      </p:sp>
      <p:sp>
        <p:nvSpPr>
          <p:cNvPr id="121" name="Shape 1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Shape 123"/>
          <p:cNvSpPr>
            <a:spLocks noGrp="1"/>
          </p:cNvSpPr>
          <p:nvPr>
            <p:ph type="title"/>
          </p:nvPr>
        </p:nvSpPr>
        <p:spPr>
          <a:xfrm>
            <a:off x="457200" y="256810"/>
            <a:ext cx="8229600" cy="1178656"/>
          </a:xfrm>
          <a:prstGeom prst="rect">
            <a:avLst/>
          </a:prstGeom>
        </p:spPr>
        <p:txBody>
          <a:bodyPr/>
          <a:lstStyle>
            <a:lvl1pPr algn="l">
              <a:defRPr>
                <a:solidFill>
                  <a:srgbClr val="FFFFFF"/>
                </a:solidFill>
                <a:latin typeface="Tahoma"/>
                <a:ea typeface="Tahoma"/>
                <a:cs typeface="Tahoma"/>
                <a:sym typeface="Tahoma"/>
              </a:defRPr>
            </a:lvl1pPr>
          </a:lstStyle>
          <a:p>
            <a:pPr lvl="0">
              <a:defRPr sz="1800">
                <a:solidFill>
                  <a:srgbClr val="000000"/>
                </a:solidFill>
                <a:effectLst/>
              </a:defRPr>
            </a:pPr>
            <a:r>
              <a:rPr sz="4400">
                <a:solidFill>
                  <a:srgbClr val="FFFFFF"/>
                </a:solidFill>
                <a:effectLst>
                  <a:outerShdw blurRad="38100" dist="38100" dir="2700000" rotWithShape="0">
                    <a:srgbClr val="000000"/>
                  </a:outerShdw>
                </a:effectLst>
              </a:rPr>
              <a:t>Click to edit Master title style</a:t>
            </a:r>
          </a:p>
        </p:txBody>
      </p:sp>
      <p:sp>
        <p:nvSpPr>
          <p:cNvPr id="124" name="Shape 124"/>
          <p:cNvSpPr>
            <a:spLocks noGrp="1"/>
          </p:cNvSpPr>
          <p:nvPr>
            <p:ph type="body" idx="1"/>
          </p:nvPr>
        </p:nvSpPr>
        <p:spPr>
          <a:xfrm>
            <a:off x="457200" y="1435465"/>
            <a:ext cx="4040188" cy="739410"/>
          </a:xfrm>
          <a:prstGeom prst="rect">
            <a:avLst/>
          </a:prstGeom>
        </p:spPr>
        <p:txBody>
          <a:bodyPr anchor="b"/>
          <a:lstStyle>
            <a:lvl1pPr marL="0" indent="0">
              <a:spcBef>
                <a:spcPts val="500"/>
              </a:spcBef>
              <a:buClrTx/>
              <a:buSzTx/>
              <a:buFontTx/>
              <a:buNone/>
              <a:defRPr sz="2400">
                <a:latin typeface="Tahoma Negreta"/>
                <a:ea typeface="Tahoma Negreta"/>
                <a:cs typeface="Tahoma Negreta"/>
                <a:sym typeface="Tahoma Negreta"/>
              </a:defRPr>
            </a:lvl1pPr>
          </a:lstStyle>
          <a:p>
            <a:pPr lvl="0">
              <a:defRPr sz="1800">
                <a:solidFill>
                  <a:srgbClr val="000000"/>
                </a:solidFill>
                <a:effectLst/>
              </a:defRPr>
            </a:pPr>
            <a:r>
              <a:rPr sz="2400">
                <a:solidFill>
                  <a:srgbClr val="FFFFFF"/>
                </a:solidFill>
                <a:effectLst>
                  <a:outerShdw blurRad="38100" dist="38100" dir="2700000" rotWithShape="0">
                    <a:srgbClr val="000000"/>
                  </a:outerShdw>
                </a:effectLst>
              </a:rPr>
              <a:t>Click to edit Master text styles</a:t>
            </a:r>
          </a:p>
        </p:txBody>
      </p:sp>
      <p:sp>
        <p:nvSpPr>
          <p:cNvPr id="125" name="Shape 1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Shape 127"/>
          <p:cNvSpPr>
            <a:spLocks noGrp="1"/>
          </p:cNvSpPr>
          <p:nvPr>
            <p:ph type="title"/>
          </p:nvPr>
        </p:nvSpPr>
        <p:spPr>
          <a:xfrm>
            <a:off x="457200" y="292100"/>
            <a:ext cx="8229600" cy="1384300"/>
          </a:xfrm>
          <a:prstGeom prst="rect">
            <a:avLst/>
          </a:prstGeom>
        </p:spPr>
        <p:txBody>
          <a:bodyPr/>
          <a:lstStyle>
            <a:lvl1pPr algn="l">
              <a:defRPr>
                <a:solidFill>
                  <a:srgbClr val="FFFFFF"/>
                </a:solidFill>
                <a:latin typeface="Tahoma"/>
                <a:ea typeface="Tahoma"/>
                <a:cs typeface="Tahoma"/>
                <a:sym typeface="Tahoma"/>
              </a:defRPr>
            </a:lvl1pPr>
          </a:lstStyle>
          <a:p>
            <a:pPr lvl="0">
              <a:defRPr sz="1800">
                <a:solidFill>
                  <a:srgbClr val="000000"/>
                </a:solidFill>
                <a:effectLst/>
              </a:defRPr>
            </a:pPr>
            <a:r>
              <a:rPr sz="4400">
                <a:solidFill>
                  <a:srgbClr val="FFFFFF"/>
                </a:solidFill>
                <a:effectLst>
                  <a:outerShdw blurRad="38100" dist="38100" dir="2700000" rotWithShape="0">
                    <a:srgbClr val="000000"/>
                  </a:outerShdw>
                </a:effectLst>
              </a:rPr>
              <a:t>Click to edit Master title style</a:t>
            </a:r>
          </a:p>
        </p:txBody>
      </p:sp>
      <p:sp>
        <p:nvSpPr>
          <p:cNvPr id="128" name="Shape 1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5A5A5A"/>
        </a:solidFill>
        <a:effectLst/>
      </p:bgPr>
    </p:bg>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8"/>
            <a:ext cx="8229600" cy="1325563"/>
          </a:xfrm>
          <a:prstGeom prst="rect">
            <a:avLst/>
          </a:prstGeom>
        </p:spPr>
        <p:txBody>
          <a:bodyPr anchor="t"/>
          <a:lstStyle>
            <a:lvl1pPr>
              <a:defRPr>
                <a:solidFill>
                  <a:srgbClr val="000000"/>
                </a:solidFill>
              </a:defRPr>
            </a:lvl1pPr>
          </a:lstStyle>
          <a:p>
            <a:pPr lvl="0">
              <a:defRPr sz="1800">
                <a:effectLst/>
              </a:defRPr>
            </a:pPr>
            <a:r>
              <a:rPr sz="4400"/>
              <a:t>Click to edit Master title style</a:t>
            </a:r>
          </a:p>
        </p:txBody>
      </p:sp>
      <p:sp>
        <p:nvSpPr>
          <p:cNvPr id="75" name="Shape 75"/>
          <p:cNvSpPr>
            <a:spLocks noGrp="1"/>
          </p:cNvSpPr>
          <p:nvPr>
            <p:ph type="body" idx="1"/>
          </p:nvPr>
        </p:nvSpPr>
        <p:spPr>
          <a:prstGeom prst="rect">
            <a:avLst/>
          </a:prstGeom>
        </p:spPr>
        <p:txBody>
          <a:bodyPr/>
          <a:lstStyle>
            <a:lvl1pPr>
              <a:buClrTx/>
              <a:buSzPct val="100000"/>
              <a:buFontTx/>
              <a:buChar char="•"/>
              <a:defRPr>
                <a:solidFill>
                  <a:srgbClr val="000000"/>
                </a:solidFill>
              </a:defRPr>
            </a:lvl1pPr>
            <a:lvl2pPr>
              <a:buClrTx/>
              <a:buSzPct val="100000"/>
              <a:buFontTx/>
              <a:buChar char="–"/>
              <a:defRPr>
                <a:solidFill>
                  <a:srgbClr val="000000"/>
                </a:solidFill>
              </a:defRPr>
            </a:lvl2pPr>
            <a:lvl3pPr>
              <a:buClrTx/>
              <a:buFontTx/>
              <a:defRPr>
                <a:solidFill>
                  <a:srgbClr val="000000"/>
                </a:solidFill>
              </a:defRPr>
            </a:lvl3pPr>
            <a:lvl4pPr>
              <a:buClrTx/>
              <a:buSzPct val="100000"/>
              <a:buFontTx/>
              <a:buChar char="–"/>
              <a:defRPr>
                <a:solidFill>
                  <a:srgbClr val="000000"/>
                </a:solidFill>
              </a:defRPr>
            </a:lvl4pPr>
            <a:lvl5pPr>
              <a:buClrTx/>
              <a:buFontTx/>
              <a:buChar char="»"/>
              <a:defRPr>
                <a:solidFill>
                  <a:srgbClr val="000000"/>
                </a:solidFill>
              </a:defRPr>
            </a:lvl5pPr>
          </a:lstStyle>
          <a:p>
            <a:pPr lvl="0">
              <a:defRPr sz="1800">
                <a:effectLst/>
              </a:defRPr>
            </a:pPr>
            <a:r>
              <a:rPr sz="3200"/>
              <a:t>Click to edit Master text styles</a:t>
            </a:r>
          </a:p>
          <a:p>
            <a:pPr lvl="1">
              <a:defRPr sz="1800">
                <a:effectLst/>
              </a:defRPr>
            </a:pPr>
            <a:r>
              <a:rPr sz="3200"/>
              <a:t>Second level</a:t>
            </a:r>
          </a:p>
          <a:p>
            <a:pPr lvl="2">
              <a:defRPr sz="1800">
                <a:effectLst/>
              </a:defRPr>
            </a:pPr>
            <a:r>
              <a:rPr sz="3200"/>
              <a:t>Third level</a:t>
            </a:r>
          </a:p>
          <a:p>
            <a:pPr lvl="3">
              <a:defRPr sz="1800">
                <a:effectLst/>
              </a:defRPr>
            </a:pPr>
            <a:r>
              <a:rPr sz="3200"/>
              <a:t>Fourth level</a:t>
            </a:r>
          </a:p>
          <a:p>
            <a:pPr lvl="4">
              <a:defRPr sz="1800">
                <a:effectLst/>
              </a:defRPr>
            </a:pPr>
            <a:r>
              <a:rPr sz="3200"/>
              <a:t>Fifth level</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Shape 1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a:spLocks noGrp="1"/>
          </p:cNvSpPr>
          <p:nvPr>
            <p:ph type="title"/>
          </p:nvPr>
        </p:nvSpPr>
        <p:spPr>
          <a:xfrm>
            <a:off x="457200" y="0"/>
            <a:ext cx="3008314" cy="1435100"/>
          </a:xfrm>
          <a:prstGeom prst="rect">
            <a:avLst/>
          </a:prstGeom>
        </p:spPr>
        <p:txBody>
          <a:bodyPr anchor="b"/>
          <a:lstStyle>
            <a:lvl1pPr algn="l">
              <a:defRPr sz="2000">
                <a:solidFill>
                  <a:srgbClr val="FFFFFF"/>
                </a:solidFill>
                <a:latin typeface="Tahoma Negreta"/>
                <a:ea typeface="Tahoma Negreta"/>
                <a:cs typeface="Tahoma Negreta"/>
                <a:sym typeface="Tahoma Negreta"/>
              </a:defRPr>
            </a:lvl1pPr>
          </a:lstStyle>
          <a:p>
            <a:pPr lvl="0">
              <a:defRPr sz="1800">
                <a:solidFill>
                  <a:srgbClr val="000000"/>
                </a:solidFill>
                <a:effectLst/>
              </a:defRPr>
            </a:pPr>
            <a:r>
              <a:rPr sz="2000">
                <a:solidFill>
                  <a:srgbClr val="FFFFFF"/>
                </a:solidFill>
                <a:effectLst>
                  <a:outerShdw blurRad="38100" dist="38100" dir="2700000" rotWithShape="0">
                    <a:srgbClr val="000000"/>
                  </a:outerShdw>
                </a:effectLst>
              </a:rPr>
              <a:t>Click to edit Master title style</a:t>
            </a:r>
          </a:p>
        </p:txBody>
      </p:sp>
      <p:sp>
        <p:nvSpPr>
          <p:cNvPr id="133" name="Shape 133"/>
          <p:cNvSpPr>
            <a:spLocks noGrp="1"/>
          </p:cNvSpPr>
          <p:nvPr>
            <p:ph type="body" idx="1"/>
          </p:nvPr>
        </p:nvSpPr>
        <p:spPr>
          <a:xfrm>
            <a:off x="3575050" y="273050"/>
            <a:ext cx="5111750" cy="6584950"/>
          </a:xfrm>
          <a:prstGeom prst="rect">
            <a:avLst/>
          </a:prstGeom>
        </p:spPr>
        <p:txBody>
          <a:bodyPr/>
          <a:lstStyle>
            <a:lvl1pPr>
              <a:buClr>
                <a:srgbClr val="FFCC00"/>
              </a:buClr>
              <a:buSzPct val="120000"/>
              <a:buFontTx/>
              <a:buChar char="•"/>
              <a:defRPr>
                <a:latin typeface="Tahoma"/>
                <a:ea typeface="Tahoma"/>
                <a:cs typeface="Tahoma"/>
                <a:sym typeface="Tahoma"/>
              </a:defRPr>
            </a:lvl1pPr>
            <a:lvl2pPr>
              <a:buClr>
                <a:srgbClr val="FFCC00"/>
              </a:buClr>
              <a:buSzPct val="100000"/>
              <a:buFontTx/>
              <a:buChar char="–"/>
              <a:defRPr>
                <a:latin typeface="Tahoma"/>
                <a:ea typeface="Tahoma"/>
                <a:cs typeface="Tahoma"/>
                <a:sym typeface="Tahoma"/>
              </a:defRPr>
            </a:lvl2pPr>
            <a:lvl3pPr>
              <a:buClr>
                <a:srgbClr val="FFCC00"/>
              </a:buClr>
              <a:buSzPct val="120000"/>
              <a:buFontTx/>
              <a:defRPr>
                <a:latin typeface="Tahoma"/>
                <a:ea typeface="Tahoma"/>
                <a:cs typeface="Tahoma"/>
                <a:sym typeface="Tahoma"/>
              </a:defRPr>
            </a:lvl3pPr>
            <a:lvl4pPr>
              <a:buClr>
                <a:srgbClr val="FFCC00"/>
              </a:buClr>
              <a:buSzPct val="100000"/>
              <a:buFontTx/>
              <a:buChar char="–"/>
              <a:defRPr>
                <a:latin typeface="Tahoma"/>
                <a:ea typeface="Tahoma"/>
                <a:cs typeface="Tahoma"/>
                <a:sym typeface="Tahoma"/>
              </a:defRPr>
            </a:lvl4pPr>
            <a:lvl5pPr>
              <a:buClr>
                <a:srgbClr val="FFCC00"/>
              </a:buClr>
              <a:buSzPct val="80000"/>
              <a:buFontTx/>
              <a:buChar char="❖"/>
              <a:defRPr>
                <a:latin typeface="Tahoma"/>
                <a:ea typeface="Tahoma"/>
                <a:cs typeface="Tahoma"/>
                <a:sym typeface="Tahoma"/>
              </a:defRPr>
            </a:lvl5p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32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32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32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3200">
                <a:solidFill>
                  <a:srgbClr val="FFFFFF"/>
                </a:solidFill>
                <a:effectLst>
                  <a:outerShdw blurRad="38100" dist="38100" dir="2700000" rotWithShape="0">
                    <a:srgbClr val="000000"/>
                  </a:outerShdw>
                </a:effectLst>
              </a:rPr>
              <a:t>Fifth level</a:t>
            </a:r>
          </a:p>
        </p:txBody>
      </p:sp>
      <p:sp>
        <p:nvSpPr>
          <p:cNvPr id="134" name="Shape 13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6" name="Shape 136"/>
          <p:cNvSpPr>
            <a:spLocks noGrp="1"/>
          </p:cNvSpPr>
          <p:nvPr>
            <p:ph type="title"/>
          </p:nvPr>
        </p:nvSpPr>
        <p:spPr>
          <a:xfrm>
            <a:off x="1792288" y="4800600"/>
            <a:ext cx="5486401" cy="566738"/>
          </a:xfrm>
          <a:prstGeom prst="rect">
            <a:avLst/>
          </a:prstGeom>
        </p:spPr>
        <p:txBody>
          <a:bodyPr anchor="b"/>
          <a:lstStyle>
            <a:lvl1pPr algn="l">
              <a:defRPr sz="2000">
                <a:solidFill>
                  <a:srgbClr val="FFFFFF"/>
                </a:solidFill>
                <a:latin typeface="Tahoma Negreta"/>
                <a:ea typeface="Tahoma Negreta"/>
                <a:cs typeface="Tahoma Negreta"/>
                <a:sym typeface="Tahoma Negreta"/>
              </a:defRPr>
            </a:lvl1pPr>
          </a:lstStyle>
          <a:p>
            <a:pPr lvl="0">
              <a:defRPr sz="1800">
                <a:solidFill>
                  <a:srgbClr val="000000"/>
                </a:solidFill>
                <a:effectLst/>
              </a:defRPr>
            </a:pPr>
            <a:r>
              <a:rPr sz="2000">
                <a:solidFill>
                  <a:srgbClr val="FFFFFF"/>
                </a:solidFill>
                <a:effectLst>
                  <a:outerShdw blurRad="38100" dist="38100" dir="2700000" rotWithShape="0">
                    <a:srgbClr val="000000"/>
                  </a:outerShdw>
                </a:effectLst>
              </a:rPr>
              <a:t>Click to edit Master title style</a:t>
            </a:r>
          </a:p>
        </p:txBody>
      </p:sp>
      <p:sp>
        <p:nvSpPr>
          <p:cNvPr id="137" name="Shape 137"/>
          <p:cNvSpPr>
            <a:spLocks noGrp="1"/>
          </p:cNvSpPr>
          <p:nvPr>
            <p:ph type="body" idx="1"/>
          </p:nvPr>
        </p:nvSpPr>
        <p:spPr>
          <a:xfrm>
            <a:off x="1792288" y="5367337"/>
            <a:ext cx="5486401" cy="804863"/>
          </a:xfrm>
          <a:prstGeom prst="rect">
            <a:avLst/>
          </a:prstGeom>
        </p:spPr>
        <p:txBody>
          <a:bodyPr/>
          <a:lstStyle>
            <a:lvl1pPr marL="0" indent="0">
              <a:spcBef>
                <a:spcPts val="300"/>
              </a:spcBef>
              <a:buClrTx/>
              <a:buSzTx/>
              <a:buFontTx/>
              <a:buNone/>
              <a:defRPr sz="1400">
                <a:latin typeface="Tahoma"/>
                <a:ea typeface="Tahoma"/>
                <a:cs typeface="Tahoma"/>
                <a:sym typeface="Tahoma"/>
              </a:defRPr>
            </a:lvl1pPr>
          </a:lstStyle>
          <a:p>
            <a:pPr lvl="0">
              <a:defRPr sz="1800">
                <a:solidFill>
                  <a:srgbClr val="000000"/>
                </a:solidFill>
                <a:effectLst/>
              </a:defRPr>
            </a:pPr>
            <a:r>
              <a:rPr sz="1400">
                <a:solidFill>
                  <a:srgbClr val="FFFFFF"/>
                </a:solidFill>
                <a:effectLst>
                  <a:outerShdw blurRad="38100" dist="38100" dir="2700000" rotWithShape="0">
                    <a:srgbClr val="000000"/>
                  </a:outerShdw>
                </a:effectLst>
              </a:rPr>
              <a:t>Click to edit Master text styles</a:t>
            </a:r>
          </a:p>
        </p:txBody>
      </p:sp>
      <p:sp>
        <p:nvSpPr>
          <p:cNvPr id="138" name="Shape 13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Shape 140"/>
          <p:cNvSpPr>
            <a:spLocks noGrp="1"/>
          </p:cNvSpPr>
          <p:nvPr>
            <p:ph type="title"/>
          </p:nvPr>
        </p:nvSpPr>
        <p:spPr>
          <a:xfrm>
            <a:off x="457200" y="63500"/>
            <a:ext cx="8229600" cy="1841500"/>
          </a:xfrm>
          <a:prstGeom prst="rect">
            <a:avLst/>
          </a:prstGeom>
        </p:spPr>
        <p:txBody>
          <a:bodyPr/>
          <a:lstStyle>
            <a:lvl1pPr algn="l">
              <a:defRPr>
                <a:solidFill>
                  <a:srgbClr val="FFFFFF"/>
                </a:solidFill>
                <a:latin typeface="Tahoma"/>
                <a:ea typeface="Tahoma"/>
                <a:cs typeface="Tahoma"/>
                <a:sym typeface="Tahoma"/>
              </a:defRPr>
            </a:lvl1pPr>
          </a:lstStyle>
          <a:p>
            <a:pPr lvl="0">
              <a:defRPr sz="1800">
                <a:solidFill>
                  <a:srgbClr val="000000"/>
                </a:solidFill>
                <a:effectLst/>
              </a:defRPr>
            </a:pPr>
            <a:r>
              <a:rPr sz="4400">
                <a:solidFill>
                  <a:srgbClr val="FFFFFF"/>
                </a:solidFill>
                <a:effectLst>
                  <a:outerShdw blurRad="38100" dist="38100" dir="2700000" rotWithShape="0">
                    <a:srgbClr val="000000"/>
                  </a:outerShdw>
                </a:effectLst>
              </a:rPr>
              <a:t>Click to edit Master title style</a:t>
            </a:r>
          </a:p>
        </p:txBody>
      </p:sp>
      <p:sp>
        <p:nvSpPr>
          <p:cNvPr id="141" name="Shape 141"/>
          <p:cNvSpPr>
            <a:spLocks noGrp="1"/>
          </p:cNvSpPr>
          <p:nvPr>
            <p:ph type="body" idx="1"/>
          </p:nvPr>
        </p:nvSpPr>
        <p:spPr>
          <a:xfrm>
            <a:off x="457200" y="1905000"/>
            <a:ext cx="8229600" cy="4953000"/>
          </a:xfrm>
          <a:prstGeom prst="rect">
            <a:avLst/>
          </a:prstGeom>
        </p:spPr>
        <p:txBody>
          <a:bodyPr/>
          <a:lstStyle>
            <a:lvl1pPr>
              <a:buClr>
                <a:srgbClr val="FFCC00"/>
              </a:buClr>
              <a:buSzPct val="120000"/>
              <a:buFontTx/>
              <a:buChar char="•"/>
              <a:defRPr>
                <a:latin typeface="Tahoma"/>
                <a:ea typeface="Tahoma"/>
                <a:cs typeface="Tahoma"/>
                <a:sym typeface="Tahoma"/>
              </a:defRPr>
            </a:lvl1pPr>
            <a:lvl2pPr>
              <a:buClr>
                <a:srgbClr val="FFCC00"/>
              </a:buClr>
              <a:buSzPct val="100000"/>
              <a:buFontTx/>
              <a:buChar char="–"/>
              <a:defRPr>
                <a:latin typeface="Tahoma"/>
                <a:ea typeface="Tahoma"/>
                <a:cs typeface="Tahoma"/>
                <a:sym typeface="Tahoma"/>
              </a:defRPr>
            </a:lvl2pPr>
            <a:lvl3pPr>
              <a:buClr>
                <a:srgbClr val="FFCC00"/>
              </a:buClr>
              <a:buSzPct val="120000"/>
              <a:buFontTx/>
              <a:defRPr>
                <a:latin typeface="Tahoma"/>
                <a:ea typeface="Tahoma"/>
                <a:cs typeface="Tahoma"/>
                <a:sym typeface="Tahoma"/>
              </a:defRPr>
            </a:lvl3pPr>
            <a:lvl4pPr>
              <a:buClr>
                <a:srgbClr val="FFCC00"/>
              </a:buClr>
              <a:buSzPct val="100000"/>
              <a:buFontTx/>
              <a:buChar char="–"/>
              <a:defRPr>
                <a:latin typeface="Tahoma"/>
                <a:ea typeface="Tahoma"/>
                <a:cs typeface="Tahoma"/>
                <a:sym typeface="Tahoma"/>
              </a:defRPr>
            </a:lvl4pPr>
            <a:lvl5pPr>
              <a:buClr>
                <a:srgbClr val="FFCC00"/>
              </a:buClr>
              <a:buSzPct val="80000"/>
              <a:buFontTx/>
              <a:buChar char="❖"/>
              <a:defRPr>
                <a:latin typeface="Tahoma"/>
                <a:ea typeface="Tahoma"/>
                <a:cs typeface="Tahoma"/>
                <a:sym typeface="Tahoma"/>
              </a:defRPr>
            </a:lvl5p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32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32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32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3200">
                <a:solidFill>
                  <a:srgbClr val="FFFFFF"/>
                </a:solidFill>
                <a:effectLst>
                  <a:outerShdw blurRad="38100" dist="38100" dir="2700000" rotWithShape="0">
                    <a:srgbClr val="000000"/>
                  </a:outerShdw>
                </a:effectLst>
              </a:rPr>
              <a:t>Fifth level</a:t>
            </a:r>
          </a:p>
        </p:txBody>
      </p:sp>
      <p:sp>
        <p:nvSpPr>
          <p:cNvPr id="142" name="Shape 14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Shape 144"/>
          <p:cNvSpPr>
            <a:spLocks noGrp="1"/>
          </p:cNvSpPr>
          <p:nvPr>
            <p:ph type="title"/>
          </p:nvPr>
        </p:nvSpPr>
        <p:spPr>
          <a:xfrm>
            <a:off x="6629400" y="0"/>
            <a:ext cx="2057400" cy="6311900"/>
          </a:xfrm>
          <a:prstGeom prst="rect">
            <a:avLst/>
          </a:prstGeom>
        </p:spPr>
        <p:txBody>
          <a:bodyPr/>
          <a:lstStyle>
            <a:lvl1pPr algn="l">
              <a:defRPr>
                <a:solidFill>
                  <a:srgbClr val="FFFFFF"/>
                </a:solidFill>
                <a:latin typeface="Tahoma"/>
                <a:ea typeface="Tahoma"/>
                <a:cs typeface="Tahoma"/>
                <a:sym typeface="Tahoma"/>
              </a:defRPr>
            </a:lvl1pPr>
          </a:lstStyle>
          <a:p>
            <a:pPr lvl="0">
              <a:defRPr sz="1800">
                <a:solidFill>
                  <a:srgbClr val="000000"/>
                </a:solidFill>
                <a:effectLst/>
              </a:defRPr>
            </a:pPr>
            <a:r>
              <a:rPr sz="4400">
                <a:solidFill>
                  <a:srgbClr val="FFFFFF"/>
                </a:solidFill>
                <a:effectLst>
                  <a:outerShdw blurRad="38100" dist="38100" dir="2700000" rotWithShape="0">
                    <a:srgbClr val="000000"/>
                  </a:outerShdw>
                </a:effectLst>
              </a:rPr>
              <a:t>Click to edit Master title style</a:t>
            </a:r>
          </a:p>
        </p:txBody>
      </p:sp>
      <p:sp>
        <p:nvSpPr>
          <p:cNvPr id="145" name="Shape 145"/>
          <p:cNvSpPr>
            <a:spLocks noGrp="1"/>
          </p:cNvSpPr>
          <p:nvPr>
            <p:ph type="body" idx="1"/>
          </p:nvPr>
        </p:nvSpPr>
        <p:spPr>
          <a:xfrm>
            <a:off x="457200" y="292100"/>
            <a:ext cx="6019800" cy="6565900"/>
          </a:xfrm>
          <a:prstGeom prst="rect">
            <a:avLst/>
          </a:prstGeom>
        </p:spPr>
        <p:txBody>
          <a:bodyPr/>
          <a:lstStyle>
            <a:lvl1pPr>
              <a:buClr>
                <a:srgbClr val="FFCC00"/>
              </a:buClr>
              <a:buSzPct val="120000"/>
              <a:buFontTx/>
              <a:buChar char="•"/>
              <a:defRPr>
                <a:latin typeface="Tahoma"/>
                <a:ea typeface="Tahoma"/>
                <a:cs typeface="Tahoma"/>
                <a:sym typeface="Tahoma"/>
              </a:defRPr>
            </a:lvl1pPr>
            <a:lvl2pPr>
              <a:buClr>
                <a:srgbClr val="FFCC00"/>
              </a:buClr>
              <a:buSzPct val="100000"/>
              <a:buFontTx/>
              <a:buChar char="–"/>
              <a:defRPr>
                <a:latin typeface="Tahoma"/>
                <a:ea typeface="Tahoma"/>
                <a:cs typeface="Tahoma"/>
                <a:sym typeface="Tahoma"/>
              </a:defRPr>
            </a:lvl2pPr>
            <a:lvl3pPr>
              <a:buClr>
                <a:srgbClr val="FFCC00"/>
              </a:buClr>
              <a:buSzPct val="120000"/>
              <a:buFontTx/>
              <a:defRPr>
                <a:latin typeface="Tahoma"/>
                <a:ea typeface="Tahoma"/>
                <a:cs typeface="Tahoma"/>
                <a:sym typeface="Tahoma"/>
              </a:defRPr>
            </a:lvl3pPr>
            <a:lvl4pPr>
              <a:buClr>
                <a:srgbClr val="FFCC00"/>
              </a:buClr>
              <a:buSzPct val="100000"/>
              <a:buFontTx/>
              <a:buChar char="–"/>
              <a:defRPr>
                <a:latin typeface="Tahoma"/>
                <a:ea typeface="Tahoma"/>
                <a:cs typeface="Tahoma"/>
                <a:sym typeface="Tahoma"/>
              </a:defRPr>
            </a:lvl4pPr>
            <a:lvl5pPr>
              <a:buClr>
                <a:srgbClr val="FFCC00"/>
              </a:buClr>
              <a:buSzPct val="80000"/>
              <a:buFontTx/>
              <a:buChar char="❖"/>
              <a:defRPr>
                <a:latin typeface="Tahoma"/>
                <a:ea typeface="Tahoma"/>
                <a:cs typeface="Tahoma"/>
                <a:sym typeface="Tahoma"/>
              </a:defRPr>
            </a:lvl5p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32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32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32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3200">
                <a:solidFill>
                  <a:srgbClr val="FFFFFF"/>
                </a:solidFill>
                <a:effectLst>
                  <a:outerShdw blurRad="38100" dist="38100" dir="2700000" rotWithShape="0">
                    <a:srgbClr val="000000"/>
                  </a:outerShdw>
                </a:effectLst>
              </a:rPr>
              <a:t>Fifth level</a:t>
            </a:r>
          </a:p>
        </p:txBody>
      </p:sp>
      <p:sp>
        <p:nvSpPr>
          <p:cNvPr id="146" name="Shape 14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211" name="Group 211"/>
          <p:cNvGrpSpPr/>
          <p:nvPr/>
        </p:nvGrpSpPr>
        <p:grpSpPr>
          <a:xfrm>
            <a:off x="3175" y="4267199"/>
            <a:ext cx="9140826" cy="2590801"/>
            <a:chOff x="0" y="0"/>
            <a:chExt cx="9140825" cy="2590800"/>
          </a:xfrm>
        </p:grpSpPr>
        <p:sp>
          <p:nvSpPr>
            <p:cNvPr id="148" name="Shape 148"/>
            <p:cNvSpPr/>
            <p:nvPr/>
          </p:nvSpPr>
          <p:spPr>
            <a:xfrm>
              <a:off x="0" y="-1"/>
              <a:ext cx="9140826" cy="2590801"/>
            </a:xfrm>
            <a:prstGeom prst="rect">
              <a:avLst/>
            </a:pr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nvGrpSpPr>
            <p:cNvPr id="160" name="Group 160"/>
            <p:cNvGrpSpPr/>
            <p:nvPr/>
          </p:nvGrpSpPr>
          <p:grpSpPr>
            <a:xfrm>
              <a:off x="5597525" y="1630362"/>
              <a:ext cx="1257300" cy="827089"/>
              <a:chOff x="0" y="0"/>
              <a:chExt cx="1257299" cy="827087"/>
            </a:xfrm>
          </p:grpSpPr>
          <p:sp>
            <p:nvSpPr>
              <p:cNvPr id="149" name="Shape 149"/>
              <p:cNvSpPr/>
              <p:nvPr/>
            </p:nvSpPr>
            <p:spPr>
              <a:xfrm>
                <a:off x="252412" y="150812"/>
                <a:ext cx="844551" cy="5191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path path="circle">
                  <a:fillToRect l="37721" t="-19636" r="62278" b="119636"/>
                </a:path>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0" name="Shape 150"/>
              <p:cNvSpPr/>
              <p:nvPr/>
            </p:nvSpPr>
            <p:spPr>
              <a:xfrm>
                <a:off x="315912" y="198437"/>
                <a:ext cx="717551" cy="43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CCF"/>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1" name="Shape 151"/>
              <p:cNvSpPr/>
              <p:nvPr/>
            </p:nvSpPr>
            <p:spPr>
              <a:xfrm>
                <a:off x="404812" y="249237"/>
                <a:ext cx="546101" cy="32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2" name="Shape 152"/>
              <p:cNvSpPr/>
              <p:nvPr/>
            </p:nvSpPr>
            <p:spPr>
              <a:xfrm>
                <a:off x="468312" y="287337"/>
                <a:ext cx="415927" cy="2524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4DD"/>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3" name="Shape 153"/>
              <p:cNvSpPr/>
              <p:nvPr/>
            </p:nvSpPr>
            <p:spPr>
              <a:xfrm>
                <a:off x="522287" y="328612"/>
                <a:ext cx="304801" cy="1698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4" name="Shape 154"/>
              <p:cNvSpPr/>
              <p:nvPr/>
            </p:nvSpPr>
            <p:spPr>
              <a:xfrm>
                <a:off x="76200" y="0"/>
                <a:ext cx="608013" cy="255588"/>
              </a:xfrm>
              <a:custGeom>
                <a:avLst/>
                <a:gdLst/>
                <a:ahLst/>
                <a:cxnLst>
                  <a:cxn ang="0">
                    <a:pos x="wd2" y="hd2"/>
                  </a:cxn>
                  <a:cxn ang="5400000">
                    <a:pos x="wd2" y="hd2"/>
                  </a:cxn>
                  <a:cxn ang="10800000">
                    <a:pos x="wd2" y="hd2"/>
                  </a:cxn>
                  <a:cxn ang="16200000">
                    <a:pos x="wd2" y="hd2"/>
                  </a:cxn>
                </a:cxnLst>
                <a:rect l="0" t="0" r="r" b="b"/>
                <a:pathLst>
                  <a:path w="21600" h="21600" extrusionOk="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path>
                </a:pathLst>
              </a:custGeom>
              <a:gradFill flip="none" rotWithShape="1">
                <a:gsLst>
                  <a:gs pos="0">
                    <a:srgbClr val="0080D7"/>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5" name="Shape 155"/>
              <p:cNvSpPr/>
              <p:nvPr/>
            </p:nvSpPr>
            <p:spPr>
              <a:xfrm>
                <a:off x="266699" y="722312"/>
                <a:ext cx="704851" cy="104776"/>
              </a:xfrm>
              <a:custGeom>
                <a:avLst/>
                <a:gdLst/>
                <a:ahLst/>
                <a:cxnLst>
                  <a:cxn ang="0">
                    <a:pos x="wd2" y="hd2"/>
                  </a:cxn>
                  <a:cxn ang="5400000">
                    <a:pos x="wd2" y="hd2"/>
                  </a:cxn>
                  <a:cxn ang="10800000">
                    <a:pos x="wd2" y="hd2"/>
                  </a:cxn>
                  <a:cxn ang="16200000">
                    <a:pos x="wd2" y="hd2"/>
                  </a:cxn>
                </a:cxnLst>
                <a:rect l="0" t="0" r="r" b="b"/>
                <a:pathLst>
                  <a:path w="21600" h="21600" extrusionOk="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9069" y="15709"/>
                    </a:lnTo>
                    <a:lnTo>
                      <a:pt x="12531" y="17673"/>
                    </a:lnTo>
                    <a:close/>
                  </a:path>
                </a:pathLst>
              </a:custGeom>
              <a:gradFill flip="none" rotWithShape="1">
                <a:gsLst>
                  <a:gs pos="0">
                    <a:srgbClr val="0073C1"/>
                  </a:gs>
                  <a:gs pos="100000">
                    <a:srgbClr val="0088E4"/>
                  </a:gs>
                </a:gsLst>
                <a:lin ang="189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6" name="Shape 156"/>
              <p:cNvSpPr/>
              <p:nvPr/>
            </p:nvSpPr>
            <p:spPr>
              <a:xfrm>
                <a:off x="0" y="303212"/>
                <a:ext cx="141288" cy="342901"/>
              </a:xfrm>
              <a:custGeom>
                <a:avLst/>
                <a:gdLst/>
                <a:ahLst/>
                <a:cxnLst>
                  <a:cxn ang="0">
                    <a:pos x="wd2" y="hd2"/>
                  </a:cxn>
                  <a:cxn ang="5400000">
                    <a:pos x="wd2" y="hd2"/>
                  </a:cxn>
                  <a:cxn ang="10800000">
                    <a:pos x="wd2" y="hd2"/>
                  </a:cxn>
                  <a:cxn ang="16200000">
                    <a:pos x="wd2" y="hd2"/>
                  </a:cxn>
                </a:cxnLst>
                <a:rect l="0" t="0" r="r" b="b"/>
                <a:pathLst>
                  <a:path w="21600" h="21600" extrusionOk="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path>
                </a:pathLst>
              </a:custGeom>
              <a:gradFill flip="none" rotWithShape="1">
                <a:gsLst>
                  <a:gs pos="0">
                    <a:srgbClr val="0088E4"/>
                  </a:gs>
                  <a:gs pos="100000">
                    <a:srgbClr val="0077C8"/>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7" name="Shape 157"/>
              <p:cNvSpPr/>
              <p:nvPr/>
            </p:nvSpPr>
            <p:spPr>
              <a:xfrm>
                <a:off x="66674" y="47625"/>
                <a:ext cx="1190627" cy="731838"/>
              </a:xfrm>
              <a:custGeom>
                <a:avLst/>
                <a:gdLst/>
                <a:ahLst/>
                <a:cxnLst>
                  <a:cxn ang="0">
                    <a:pos x="wd2" y="hd2"/>
                  </a:cxn>
                  <a:cxn ang="5400000">
                    <a:pos x="wd2" y="hd2"/>
                  </a:cxn>
                  <a:cxn ang="10800000">
                    <a:pos x="wd2" y="hd2"/>
                  </a:cxn>
                  <a:cxn ang="16200000">
                    <a:pos x="wd2" y="hd2"/>
                  </a:cxn>
                </a:cxnLst>
                <a:rect l="0" t="0" r="r" b="b"/>
                <a:pathLst>
                  <a:path w="21600" h="21600" extrusionOk="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path>
                </a:pathLst>
              </a:custGeom>
              <a:gradFill flip="none" rotWithShape="1">
                <a:gsLst>
                  <a:gs pos="0">
                    <a:srgbClr val="0088E4"/>
                  </a:gs>
                  <a:gs pos="100000">
                    <a:srgbClr val="007CCF"/>
                  </a:gs>
                </a:gsLst>
                <a:path path="circle">
                  <a:fillToRect l="37721" t="-19636" r="62278" b="119636"/>
                </a:path>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8" name="Shape 158"/>
              <p:cNvSpPr/>
              <p:nvPr/>
            </p:nvSpPr>
            <p:spPr>
              <a:xfrm>
                <a:off x="809625" y="9525"/>
                <a:ext cx="152401" cy="47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640"/>
                    </a:lnTo>
                    <a:lnTo>
                      <a:pt x="10800" y="12960"/>
                    </a:lnTo>
                    <a:lnTo>
                      <a:pt x="21600" y="21600"/>
                    </a:lnTo>
                    <a:lnTo>
                      <a:pt x="21600" y="12960"/>
                    </a:lnTo>
                    <a:lnTo>
                      <a:pt x="10800" y="8640"/>
                    </a:lnTo>
                    <a:lnTo>
                      <a:pt x="0" y="0"/>
                    </a:lnTo>
                    <a:close/>
                  </a:path>
                </a:pathLst>
              </a:custGeom>
              <a:gradFill flip="none" rotWithShape="1">
                <a:gsLst>
                  <a:gs pos="0">
                    <a:srgbClr val="0088E4"/>
                  </a:gs>
                  <a:gs pos="100000">
                    <a:srgbClr val="0077C8"/>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59" name="Shape 159"/>
              <p:cNvSpPr/>
              <p:nvPr/>
            </p:nvSpPr>
            <p:spPr>
              <a:xfrm>
                <a:off x="608012" y="369887"/>
                <a:ext cx="133351" cy="841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grpSp>
          <p:nvGrpSpPr>
            <p:cNvPr id="179" name="Group 179"/>
            <p:cNvGrpSpPr/>
            <p:nvPr/>
          </p:nvGrpSpPr>
          <p:grpSpPr>
            <a:xfrm>
              <a:off x="2816225" y="1497012"/>
              <a:ext cx="2581276" cy="1084264"/>
              <a:chOff x="0" y="0"/>
              <a:chExt cx="2581274" cy="1084262"/>
            </a:xfrm>
          </p:grpSpPr>
          <p:sp>
            <p:nvSpPr>
              <p:cNvPr id="161" name="Shape 161"/>
              <p:cNvSpPr/>
              <p:nvPr/>
            </p:nvSpPr>
            <p:spPr>
              <a:xfrm>
                <a:off x="781050" y="481012"/>
                <a:ext cx="1012826" cy="59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7C8"/>
                  </a:gs>
                  <a:gs pos="100000">
                    <a:srgbClr val="0088E4"/>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62" name="Shape 162"/>
              <p:cNvSpPr/>
              <p:nvPr/>
            </p:nvSpPr>
            <p:spPr>
              <a:xfrm>
                <a:off x="854074" y="519112"/>
                <a:ext cx="862014" cy="52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7C8"/>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63" name="Shape 163"/>
              <p:cNvSpPr/>
              <p:nvPr/>
            </p:nvSpPr>
            <p:spPr>
              <a:xfrm>
                <a:off x="896937" y="552449"/>
                <a:ext cx="795339" cy="4746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CCF"/>
                  </a:gs>
                  <a:gs pos="100000">
                    <a:srgbClr val="0088E4"/>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64" name="Shape 164"/>
              <p:cNvSpPr/>
              <p:nvPr/>
            </p:nvSpPr>
            <p:spPr>
              <a:xfrm>
                <a:off x="939800" y="581024"/>
                <a:ext cx="704850" cy="409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7C8"/>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65" name="Shape 165"/>
              <p:cNvSpPr/>
              <p:nvPr/>
            </p:nvSpPr>
            <p:spPr>
              <a:xfrm>
                <a:off x="966787" y="593725"/>
                <a:ext cx="655639" cy="381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66" name="Shape 166"/>
              <p:cNvSpPr/>
              <p:nvPr/>
            </p:nvSpPr>
            <p:spPr>
              <a:xfrm>
                <a:off x="1049337" y="627062"/>
                <a:ext cx="485777" cy="30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7C8"/>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67" name="Shape 167"/>
              <p:cNvSpPr/>
              <p:nvPr/>
            </p:nvSpPr>
            <p:spPr>
              <a:xfrm>
                <a:off x="1111249" y="674687"/>
                <a:ext cx="360364"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68" name="Shape 168"/>
              <p:cNvSpPr/>
              <p:nvPr/>
            </p:nvSpPr>
            <p:spPr>
              <a:xfrm>
                <a:off x="1216024" y="739775"/>
                <a:ext cx="142878" cy="952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69" name="Shape 169"/>
              <p:cNvSpPr/>
              <p:nvPr/>
            </p:nvSpPr>
            <p:spPr>
              <a:xfrm>
                <a:off x="1284287" y="303212"/>
                <a:ext cx="712789" cy="295276"/>
              </a:xfrm>
              <a:custGeom>
                <a:avLst/>
                <a:gdLst/>
                <a:ahLst/>
                <a:cxnLst>
                  <a:cxn ang="0">
                    <a:pos x="wd2" y="hd2"/>
                  </a:cxn>
                  <a:cxn ang="5400000">
                    <a:pos x="wd2" y="hd2"/>
                  </a:cxn>
                  <a:cxn ang="10800000">
                    <a:pos x="wd2" y="hd2"/>
                  </a:cxn>
                  <a:cxn ang="16200000">
                    <a:pos x="wd2" y="hd2"/>
                  </a:cxn>
                </a:cxnLst>
                <a:rect l="0" t="0" r="r" b="b"/>
                <a:pathLst>
                  <a:path w="21600" h="21600" extrusionOk="0">
                    <a:moveTo>
                      <a:pt x="289" y="697"/>
                    </a:moveTo>
                    <a:lnTo>
                      <a:pt x="7232" y="2090"/>
                    </a:lnTo>
                    <a:lnTo>
                      <a:pt x="10366" y="4181"/>
                    </a:lnTo>
                    <a:lnTo>
                      <a:pt x="13259" y="6968"/>
                    </a:lnTo>
                    <a:lnTo>
                      <a:pt x="15862" y="9755"/>
                    </a:lnTo>
                    <a:lnTo>
                      <a:pt x="18177" y="13239"/>
                    </a:lnTo>
                    <a:lnTo>
                      <a:pt x="20202" y="17419"/>
                    </a:lnTo>
                    <a:lnTo>
                      <a:pt x="21600" y="21600"/>
                    </a:lnTo>
                    <a:lnTo>
                      <a:pt x="21600" y="18813"/>
                    </a:lnTo>
                    <a:lnTo>
                      <a:pt x="19912" y="14632"/>
                    </a:lnTo>
                    <a:lnTo>
                      <a:pt x="17887" y="11148"/>
                    </a:lnTo>
                    <a:lnTo>
                      <a:pt x="15573" y="7665"/>
                    </a:lnTo>
                    <a:lnTo>
                      <a:pt x="12970" y="5574"/>
                    </a:lnTo>
                    <a:lnTo>
                      <a:pt x="6943" y="1394"/>
                    </a:lnTo>
                    <a:lnTo>
                      <a:pt x="3761" y="697"/>
                    </a:lnTo>
                    <a:lnTo>
                      <a:pt x="289" y="0"/>
                    </a:lnTo>
                    <a:lnTo>
                      <a:pt x="0" y="0"/>
                    </a:lnTo>
                    <a:lnTo>
                      <a:pt x="0" y="697"/>
                    </a:lnTo>
                    <a:lnTo>
                      <a:pt x="289" y="697"/>
                    </a:lnTo>
                    <a:close/>
                  </a:path>
                </a:pathLst>
              </a:custGeom>
              <a:gradFill flip="none" rotWithShape="1">
                <a:gsLst>
                  <a:gs pos="0">
                    <a:srgbClr val="007CCF"/>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0" name="Shape 170"/>
              <p:cNvSpPr/>
              <p:nvPr/>
            </p:nvSpPr>
            <p:spPr>
              <a:xfrm>
                <a:off x="581024" y="350837"/>
                <a:ext cx="1416051" cy="733426"/>
              </a:xfrm>
              <a:custGeom>
                <a:avLst/>
                <a:gdLst/>
                <a:ahLst/>
                <a:cxnLst>
                  <a:cxn ang="0">
                    <a:pos x="wd2" y="hd2"/>
                  </a:cxn>
                  <a:cxn ang="5400000">
                    <a:pos x="wd2" y="hd2"/>
                  </a:cxn>
                  <a:cxn ang="10800000">
                    <a:pos x="wd2" y="hd2"/>
                  </a:cxn>
                  <a:cxn ang="16200000">
                    <a:pos x="wd2" y="hd2"/>
                  </a:cxn>
                </a:cxnLst>
                <a:rect l="0" t="0" r="r" b="b"/>
                <a:pathLst>
                  <a:path w="21600" h="21600" extrusionOk="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path>
                </a:pathLst>
              </a:custGeom>
              <a:gradFill flip="none" rotWithShape="1">
                <a:gsLst>
                  <a:gs pos="0">
                    <a:srgbClr val="0088E4"/>
                  </a:gs>
                  <a:gs pos="100000">
                    <a:srgbClr val="0073C1"/>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1" name="Shape 171"/>
              <p:cNvSpPr/>
              <p:nvPr/>
            </p:nvSpPr>
            <p:spPr>
              <a:xfrm>
                <a:off x="485775" y="312737"/>
                <a:ext cx="646113" cy="771526"/>
              </a:xfrm>
              <a:custGeom>
                <a:avLst/>
                <a:gdLst/>
                <a:ahLst/>
                <a:cxnLst>
                  <a:cxn ang="0">
                    <a:pos x="wd2" y="hd2"/>
                  </a:cxn>
                  <a:cxn ang="5400000">
                    <a:pos x="wd2" y="hd2"/>
                  </a:cxn>
                  <a:cxn ang="10800000">
                    <a:pos x="wd2" y="hd2"/>
                  </a:cxn>
                  <a:cxn ang="16200000">
                    <a:pos x="wd2" y="hd2"/>
                  </a:cxn>
                </a:cxnLst>
                <a:rect l="0" t="0" r="r" b="b"/>
                <a:pathLst>
                  <a:path w="21600" h="21600" extrusionOk="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path>
                </a:pathLst>
              </a:custGeom>
              <a:gradFill flip="none" rotWithShape="1">
                <a:gsLst>
                  <a:gs pos="0">
                    <a:srgbClr val="0088E4"/>
                  </a:gs>
                  <a:gs pos="100000">
                    <a:srgbClr val="007CCF"/>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2" name="Shape 172"/>
              <p:cNvSpPr/>
              <p:nvPr/>
            </p:nvSpPr>
            <p:spPr>
              <a:xfrm>
                <a:off x="1922462" y="655637"/>
                <a:ext cx="171451" cy="400051"/>
              </a:xfrm>
              <a:custGeom>
                <a:avLst/>
                <a:gdLst/>
                <a:ahLst/>
                <a:cxnLst>
                  <a:cxn ang="0">
                    <a:pos x="wd2" y="hd2"/>
                  </a:cxn>
                  <a:cxn ang="5400000">
                    <a:pos x="wd2" y="hd2"/>
                  </a:cxn>
                  <a:cxn ang="10800000">
                    <a:pos x="wd2" y="hd2"/>
                  </a:cxn>
                  <a:cxn ang="16200000">
                    <a:pos x="wd2" y="hd2"/>
                  </a:cxn>
                </a:cxnLst>
                <a:rect l="0" t="0" r="r" b="b"/>
                <a:pathLst>
                  <a:path w="21600" h="21600" extrusionOk="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path>
                </a:pathLst>
              </a:custGeom>
              <a:gradFill flip="none" rotWithShape="1">
                <a:gsLst>
                  <a:gs pos="0">
                    <a:srgbClr val="0088E4"/>
                  </a:gs>
                  <a:gs pos="100000">
                    <a:srgbClr val="006FBB"/>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3" name="Shape 173"/>
              <p:cNvSpPr/>
              <p:nvPr/>
            </p:nvSpPr>
            <p:spPr>
              <a:xfrm>
                <a:off x="463550" y="85725"/>
                <a:ext cx="1325563" cy="238126"/>
              </a:xfrm>
              <a:custGeom>
                <a:avLst/>
                <a:gdLst/>
                <a:ahLst/>
                <a:cxnLst>
                  <a:cxn ang="0">
                    <a:pos x="wd2" y="hd2"/>
                  </a:cxn>
                  <a:cxn ang="5400000">
                    <a:pos x="wd2" y="hd2"/>
                  </a:cxn>
                  <a:cxn ang="10800000">
                    <a:pos x="wd2" y="hd2"/>
                  </a:cxn>
                  <a:cxn ang="16200000">
                    <a:pos x="wd2" y="hd2"/>
                  </a:cxn>
                </a:cxnLst>
                <a:rect l="0" t="0" r="r" b="b"/>
                <a:pathLst>
                  <a:path w="21600" h="21600" extrusionOk="0">
                    <a:moveTo>
                      <a:pt x="13400" y="2592"/>
                    </a:moveTo>
                    <a:lnTo>
                      <a:pt x="15443" y="3456"/>
                    </a:lnTo>
                    <a:lnTo>
                      <a:pt x="17642" y="4320"/>
                    </a:lnTo>
                    <a:lnTo>
                      <a:pt x="19531" y="6048"/>
                    </a:lnTo>
                    <a:lnTo>
                      <a:pt x="21419" y="8640"/>
                    </a:lnTo>
                    <a:lnTo>
                      <a:pt x="21600" y="6048"/>
                    </a:lnTo>
                    <a:lnTo>
                      <a:pt x="19686" y="3456"/>
                    </a:lnTo>
                    <a:lnTo>
                      <a:pt x="17797" y="1728"/>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4" name="Shape 174"/>
              <p:cNvSpPr/>
              <p:nvPr/>
            </p:nvSpPr>
            <p:spPr>
              <a:xfrm>
                <a:off x="144462" y="352425"/>
                <a:ext cx="271464" cy="731838"/>
              </a:xfrm>
              <a:custGeom>
                <a:avLst/>
                <a:gdLst/>
                <a:ahLst/>
                <a:cxnLst>
                  <a:cxn ang="0">
                    <a:pos x="wd2" y="hd2"/>
                  </a:cxn>
                  <a:cxn ang="5400000">
                    <a:pos x="wd2" y="hd2"/>
                  </a:cxn>
                  <a:cxn ang="10800000">
                    <a:pos x="wd2" y="hd2"/>
                  </a:cxn>
                  <a:cxn ang="16200000">
                    <a:pos x="wd2" y="hd2"/>
                  </a:cxn>
                </a:cxnLst>
                <a:rect l="0" t="0" r="r" b="b"/>
                <a:pathLst>
                  <a:path w="21600" h="21600" extrusionOk="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5" name="Shape 175"/>
              <p:cNvSpPr/>
              <p:nvPr/>
            </p:nvSpPr>
            <p:spPr>
              <a:xfrm>
                <a:off x="1865312" y="190500"/>
                <a:ext cx="571501" cy="893763"/>
              </a:xfrm>
              <a:custGeom>
                <a:avLst/>
                <a:gdLst/>
                <a:ahLst/>
                <a:cxnLst>
                  <a:cxn ang="0">
                    <a:pos x="wd2" y="hd2"/>
                  </a:cxn>
                  <a:cxn ang="5400000">
                    <a:pos x="wd2" y="hd2"/>
                  </a:cxn>
                  <a:cxn ang="10800000">
                    <a:pos x="wd2" y="hd2"/>
                  </a:cxn>
                  <a:cxn ang="16200000">
                    <a:pos x="wd2" y="hd2"/>
                  </a:cxn>
                </a:cxnLst>
                <a:rect l="0" t="0" r="r" b="b"/>
                <a:pathLst>
                  <a:path w="21600" h="21600" extrusionOk="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path>
                </a:pathLst>
              </a:custGeom>
              <a:gradFill flip="none" rotWithShape="1">
                <a:gsLst>
                  <a:gs pos="0">
                    <a:srgbClr val="0088E4"/>
                  </a:gs>
                  <a:gs pos="100000">
                    <a:srgbClr val="0077C8"/>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6" name="Shape 176"/>
              <p:cNvSpPr/>
              <p:nvPr/>
            </p:nvSpPr>
            <p:spPr>
              <a:xfrm>
                <a:off x="860425" y="0"/>
                <a:ext cx="1711326" cy="674688"/>
              </a:xfrm>
              <a:custGeom>
                <a:avLst/>
                <a:gdLst/>
                <a:ahLst/>
                <a:cxnLst>
                  <a:cxn ang="0">
                    <a:pos x="wd2" y="hd2"/>
                  </a:cxn>
                  <a:cxn ang="5400000">
                    <a:pos x="wd2" y="hd2"/>
                  </a:cxn>
                  <a:cxn ang="10800000">
                    <a:pos x="wd2" y="hd2"/>
                  </a:cxn>
                  <a:cxn ang="16200000">
                    <a:pos x="wd2" y="hd2"/>
                  </a:cxn>
                </a:cxnLst>
                <a:rect l="0" t="0" r="r" b="b"/>
                <a:pathLst>
                  <a:path w="21600" h="21600" extrusionOk="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path>
                </a:pathLst>
              </a:custGeom>
              <a:gradFill flip="none" rotWithShape="1">
                <a:gsLst>
                  <a:gs pos="0">
                    <a:srgbClr val="0088E4"/>
                  </a:gs>
                  <a:gs pos="100000">
                    <a:srgbClr val="0077C8"/>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7" name="Shape 177"/>
              <p:cNvSpPr/>
              <p:nvPr/>
            </p:nvSpPr>
            <p:spPr>
              <a:xfrm>
                <a:off x="2425700" y="712787"/>
                <a:ext cx="155576" cy="3714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path>
                </a:pathLst>
              </a:custGeom>
              <a:gradFill flip="none" rotWithShape="1">
                <a:gsLst>
                  <a:gs pos="0">
                    <a:srgbClr val="0088E4"/>
                  </a:gs>
                  <a:gs pos="100000">
                    <a:srgbClr val="0077C8"/>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8" name="Shape 178"/>
              <p:cNvSpPr/>
              <p:nvPr/>
            </p:nvSpPr>
            <p:spPr>
              <a:xfrm>
                <a:off x="0" y="66675"/>
                <a:ext cx="763588" cy="1017588"/>
              </a:xfrm>
              <a:custGeom>
                <a:avLst/>
                <a:gdLst/>
                <a:ahLst/>
                <a:cxnLst>
                  <a:cxn ang="0">
                    <a:pos x="wd2" y="hd2"/>
                  </a:cxn>
                  <a:cxn ang="5400000">
                    <a:pos x="wd2" y="hd2"/>
                  </a:cxn>
                  <a:cxn ang="10800000">
                    <a:pos x="wd2" y="hd2"/>
                  </a:cxn>
                  <a:cxn ang="16200000">
                    <a:pos x="wd2" y="hd2"/>
                  </a:cxn>
                </a:cxnLst>
                <a:rect l="0" t="0" r="r" b="b"/>
                <a:pathLst>
                  <a:path w="21600" h="21600" extrusionOk="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defRPr>
                </a:pPr>
                <a:endParaRPr/>
              </a:p>
            </p:txBody>
          </p:sp>
        </p:grpSp>
        <p:grpSp>
          <p:nvGrpSpPr>
            <p:cNvPr id="197" name="Group 197"/>
            <p:cNvGrpSpPr/>
            <p:nvPr/>
          </p:nvGrpSpPr>
          <p:grpSpPr>
            <a:xfrm>
              <a:off x="6550025" y="1066800"/>
              <a:ext cx="2144713" cy="1303338"/>
              <a:chOff x="0" y="0"/>
              <a:chExt cx="2144712" cy="1303337"/>
            </a:xfrm>
          </p:grpSpPr>
          <p:sp>
            <p:nvSpPr>
              <p:cNvPr id="180" name="Shape 180"/>
              <p:cNvSpPr/>
              <p:nvPr/>
            </p:nvSpPr>
            <p:spPr>
              <a:xfrm>
                <a:off x="114300" y="66675"/>
                <a:ext cx="1906588" cy="1160463"/>
              </a:xfrm>
              <a:custGeom>
                <a:avLst/>
                <a:gdLst/>
                <a:ahLst/>
                <a:cxnLst>
                  <a:cxn ang="0">
                    <a:pos x="wd2" y="hd2"/>
                  </a:cxn>
                  <a:cxn ang="5400000">
                    <a:pos x="wd2" y="hd2"/>
                  </a:cxn>
                  <a:cxn ang="10800000">
                    <a:pos x="wd2" y="hd2"/>
                  </a:cxn>
                  <a:cxn ang="16200000">
                    <a:pos x="wd2" y="hd2"/>
                  </a:cxn>
                </a:cxnLst>
                <a:rect l="0" t="0" r="r" b="b"/>
                <a:pathLst>
                  <a:path w="21600" h="21600" extrusionOk="0">
                    <a:moveTo>
                      <a:pt x="10863" y="0"/>
                    </a:moveTo>
                    <a:lnTo>
                      <a:pt x="8705" y="177"/>
                    </a:lnTo>
                    <a:lnTo>
                      <a:pt x="6654" y="886"/>
                    </a:lnTo>
                    <a:lnTo>
                      <a:pt x="4730" y="1773"/>
                    </a:lnTo>
                    <a:lnTo>
                      <a:pt x="3219" y="3191"/>
                    </a:lnTo>
                    <a:lnTo>
                      <a:pt x="1816" y="4787"/>
                    </a:lnTo>
                    <a:lnTo>
                      <a:pt x="863" y="6560"/>
                    </a:lnTo>
                    <a:lnTo>
                      <a:pt x="216" y="8687"/>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1" name="Shape 181"/>
              <p:cNvSpPr/>
              <p:nvPr/>
            </p:nvSpPr>
            <p:spPr>
              <a:xfrm>
                <a:off x="0" y="9525"/>
                <a:ext cx="863601" cy="1169988"/>
              </a:xfrm>
              <a:custGeom>
                <a:avLst/>
                <a:gdLst/>
                <a:ahLst/>
                <a:cxnLst>
                  <a:cxn ang="0">
                    <a:pos x="wd2" y="hd2"/>
                  </a:cxn>
                  <a:cxn ang="5400000">
                    <a:pos x="wd2" y="hd2"/>
                  </a:cxn>
                  <a:cxn ang="10800000">
                    <a:pos x="wd2" y="hd2"/>
                  </a:cxn>
                  <a:cxn ang="16200000">
                    <a:pos x="wd2" y="hd2"/>
                  </a:cxn>
                </a:cxnLst>
                <a:rect l="0" t="0" r="r" b="b"/>
                <a:pathLst>
                  <a:path w="21600" h="21600" extrusionOk="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5916" y="18611"/>
                    </a:lnTo>
                    <a:lnTo>
                      <a:pt x="4288" y="17380"/>
                    </a:lnTo>
                    <a:lnTo>
                      <a:pt x="2859" y="16149"/>
                    </a:lnTo>
                    <a:lnTo>
                      <a:pt x="1906" y="14742"/>
                    </a:lnTo>
                    <a:lnTo>
                      <a:pt x="1191" y="13335"/>
                    </a:lnTo>
                    <a:lnTo>
                      <a:pt x="953" y="11782"/>
                    </a:ln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2" name="Shape 182"/>
              <p:cNvSpPr/>
              <p:nvPr/>
            </p:nvSpPr>
            <p:spPr>
              <a:xfrm>
                <a:off x="1054100" y="0"/>
                <a:ext cx="966788" cy="400051"/>
              </a:xfrm>
              <a:custGeom>
                <a:avLst/>
                <a:gdLst/>
                <a:ahLst/>
                <a:cxnLst>
                  <a:cxn ang="0">
                    <a:pos x="wd2" y="hd2"/>
                  </a:cxn>
                  <a:cxn ang="5400000">
                    <a:pos x="wd2" y="hd2"/>
                  </a:cxn>
                  <a:cxn ang="10800000">
                    <a:pos x="wd2" y="hd2"/>
                  </a:cxn>
                  <a:cxn ang="16200000">
                    <a:pos x="wd2" y="hd2"/>
                  </a:cxn>
                </a:cxnLst>
                <a:rect l="0" t="0" r="r" b="b"/>
                <a:pathLst>
                  <a:path w="21600" h="21600" extrusionOk="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0" y="0"/>
                    </a:lnTo>
                    <a:lnTo>
                      <a:pt x="0" y="1029"/>
                    </a:lnTo>
                    <a:lnTo>
                      <a:pt x="426" y="1029"/>
                    </a:lnTo>
                    <a:close/>
                  </a:path>
                </a:pathLst>
              </a:custGeom>
              <a:gradFill flip="none" rotWithShape="1">
                <a:gsLst>
                  <a:gs pos="0">
                    <a:srgbClr val="0F8FE6"/>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3" name="Shape 183"/>
              <p:cNvSpPr/>
              <p:nvPr/>
            </p:nvSpPr>
            <p:spPr>
              <a:xfrm>
                <a:off x="1774825" y="1027112"/>
                <a:ext cx="11430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12000"/>
                    </a:lnTo>
                    <a:lnTo>
                      <a:pt x="0" y="21600"/>
                    </a:lnTo>
                    <a:lnTo>
                      <a:pt x="10800" y="21600"/>
                    </a:lnTo>
                    <a:lnTo>
                      <a:pt x="16200" y="16800"/>
                    </a:lnTo>
                    <a:lnTo>
                      <a:pt x="21600" y="9600"/>
                    </a:lnTo>
                    <a:lnTo>
                      <a:pt x="21600" y="0"/>
                    </a:ln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4" name="Shape 184"/>
              <p:cNvSpPr/>
              <p:nvPr/>
            </p:nvSpPr>
            <p:spPr>
              <a:xfrm>
                <a:off x="598487" y="1131887"/>
                <a:ext cx="1119189" cy="171451"/>
              </a:xfrm>
              <a:custGeom>
                <a:avLst/>
                <a:gdLst/>
                <a:ahLst/>
                <a:cxnLst>
                  <a:cxn ang="0">
                    <a:pos x="wd2" y="hd2"/>
                  </a:cxn>
                  <a:cxn ang="5400000">
                    <a:pos x="wd2" y="hd2"/>
                  </a:cxn>
                  <a:cxn ang="10800000">
                    <a:pos x="wd2" y="hd2"/>
                  </a:cxn>
                  <a:cxn ang="16200000">
                    <a:pos x="wd2" y="hd2"/>
                  </a:cxn>
                </a:cxnLst>
                <a:rect l="0" t="0" r="r" b="b"/>
                <a:pathLst>
                  <a:path w="21600" h="21600" extrusionOk="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5" name="Shape 185"/>
              <p:cNvSpPr/>
              <p:nvPr/>
            </p:nvSpPr>
            <p:spPr>
              <a:xfrm>
                <a:off x="1917700" y="466725"/>
                <a:ext cx="227013" cy="541338"/>
              </a:xfrm>
              <a:custGeom>
                <a:avLst/>
                <a:gdLst/>
                <a:ahLst/>
                <a:cxnLst>
                  <a:cxn ang="0">
                    <a:pos x="wd2" y="hd2"/>
                  </a:cxn>
                  <a:cxn ang="5400000">
                    <a:pos x="wd2" y="hd2"/>
                  </a:cxn>
                  <a:cxn ang="10800000">
                    <a:pos x="wd2" y="hd2"/>
                  </a:cxn>
                  <a:cxn ang="16200000">
                    <a:pos x="wd2" y="hd2"/>
                  </a:cxn>
                </a:cxnLst>
                <a:rect l="0" t="0" r="r" b="b"/>
                <a:pathLst>
                  <a:path w="21600" h="21600" extrusionOk="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6" name="Shape 186"/>
              <p:cNvSpPr/>
              <p:nvPr/>
            </p:nvSpPr>
            <p:spPr>
              <a:xfrm>
                <a:off x="1481137" y="419100"/>
                <a:ext cx="131764" cy="142876"/>
              </a:xfrm>
              <a:custGeom>
                <a:avLst/>
                <a:gdLst/>
                <a:ahLst/>
                <a:cxnLst>
                  <a:cxn ang="0">
                    <a:pos x="wd2" y="hd2"/>
                  </a:cxn>
                  <a:cxn ang="5400000">
                    <a:pos x="wd2" y="hd2"/>
                  </a:cxn>
                  <a:cxn ang="10800000">
                    <a:pos x="wd2" y="hd2"/>
                  </a:cxn>
                  <a:cxn ang="16200000">
                    <a:pos x="wd2" y="hd2"/>
                  </a:cxn>
                </a:cxnLst>
                <a:rect l="0" t="0" r="r" b="b"/>
                <a:pathLst>
                  <a:path w="21600" h="21600" extrusionOk="0">
                    <a:moveTo>
                      <a:pt x="15354" y="21600"/>
                    </a:moveTo>
                    <a:lnTo>
                      <a:pt x="21600" y="20160"/>
                    </a:lnTo>
                    <a:lnTo>
                      <a:pt x="18477" y="14400"/>
                    </a:lnTo>
                    <a:lnTo>
                      <a:pt x="13793" y="10080"/>
                    </a:lnTo>
                    <a:lnTo>
                      <a:pt x="1561" y="0"/>
                    </a:lnTo>
                    <a:lnTo>
                      <a:pt x="0" y="4320"/>
                    </a:lnTo>
                    <a:lnTo>
                      <a:pt x="9108" y="11520"/>
                    </a:lnTo>
                    <a:lnTo>
                      <a:pt x="15354" y="21600"/>
                    </a:ln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7" name="Shape 187"/>
              <p:cNvSpPr/>
              <p:nvPr/>
            </p:nvSpPr>
            <p:spPr>
              <a:xfrm>
                <a:off x="503237" y="304800"/>
                <a:ext cx="1138239" cy="684213"/>
              </a:xfrm>
              <a:custGeom>
                <a:avLst/>
                <a:gdLst/>
                <a:ahLst/>
                <a:cxnLst>
                  <a:cxn ang="0">
                    <a:pos x="wd2" y="hd2"/>
                  </a:cxn>
                  <a:cxn ang="5400000">
                    <a:pos x="wd2" y="hd2"/>
                  </a:cxn>
                  <a:cxn ang="10800000">
                    <a:pos x="wd2" y="hd2"/>
                  </a:cxn>
                  <a:cxn ang="16200000">
                    <a:pos x="wd2" y="hd2"/>
                  </a:cxn>
                </a:cxnLst>
                <a:rect l="0" t="0" r="r" b="b"/>
                <a:pathLst>
                  <a:path w="21600" h="21600" extrusionOk="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8" name="Shape 188"/>
              <p:cNvSpPr/>
              <p:nvPr/>
            </p:nvSpPr>
            <p:spPr>
              <a:xfrm>
                <a:off x="350837" y="238125"/>
                <a:ext cx="1443039" cy="846138"/>
              </a:xfrm>
              <a:custGeom>
                <a:avLst/>
                <a:gdLst/>
                <a:ahLst/>
                <a:cxnLst>
                  <a:cxn ang="0">
                    <a:pos x="wd2" y="hd2"/>
                  </a:cxn>
                  <a:cxn ang="5400000">
                    <a:pos x="wd2" y="hd2"/>
                  </a:cxn>
                  <a:cxn ang="10800000">
                    <a:pos x="wd2" y="hd2"/>
                  </a:cxn>
                  <a:cxn ang="16200000">
                    <a:pos x="wd2" y="hd2"/>
                  </a:cxn>
                </a:cxnLst>
                <a:rect l="0" t="0" r="r" b="b"/>
                <a:pathLst>
                  <a:path w="21600" h="21600" extrusionOk="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path>
                </a:pathLst>
              </a:custGeom>
              <a:gradFill flip="none" rotWithShape="1">
                <a:gsLst>
                  <a:gs pos="0">
                    <a:srgbClr val="088CE5"/>
                  </a:gs>
                  <a:gs pos="100000">
                    <a:srgbClr val="0088E4"/>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9" name="Shape 189"/>
              <p:cNvSpPr/>
              <p:nvPr/>
            </p:nvSpPr>
            <p:spPr>
              <a:xfrm>
                <a:off x="692150" y="209550"/>
                <a:ext cx="579438" cy="104776"/>
              </a:xfrm>
              <a:custGeom>
                <a:avLst/>
                <a:gdLst/>
                <a:ahLst/>
                <a:cxnLst>
                  <a:cxn ang="0">
                    <a:pos x="wd2" y="hd2"/>
                  </a:cxn>
                  <a:cxn ang="5400000">
                    <a:pos x="wd2" y="hd2"/>
                  </a:cxn>
                  <a:cxn ang="10800000">
                    <a:pos x="wd2" y="hd2"/>
                  </a:cxn>
                  <a:cxn ang="16200000">
                    <a:pos x="wd2" y="hd2"/>
                  </a:cxn>
                </a:cxnLst>
                <a:rect l="0" t="0" r="r" b="b"/>
                <a:pathLst>
                  <a:path w="21600" h="21600" extrusionOk="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90" name="Shape 190"/>
              <p:cNvSpPr/>
              <p:nvPr/>
            </p:nvSpPr>
            <p:spPr>
              <a:xfrm>
                <a:off x="531812" y="314325"/>
                <a:ext cx="104776"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8100"/>
                    </a:moveTo>
                    <a:lnTo>
                      <a:pt x="15709" y="0"/>
                    </a:lnTo>
                    <a:lnTo>
                      <a:pt x="7855" y="5400"/>
                    </a:lnTo>
                    <a:lnTo>
                      <a:pt x="0" y="13500"/>
                    </a:lnTo>
                    <a:lnTo>
                      <a:pt x="3927" y="21600"/>
                    </a:lnTo>
                    <a:lnTo>
                      <a:pt x="13745" y="13500"/>
                    </a:lnTo>
                    <a:lnTo>
                      <a:pt x="21600" y="8100"/>
                    </a:ln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91" name="Shape 191"/>
              <p:cNvSpPr/>
              <p:nvPr/>
            </p:nvSpPr>
            <p:spPr>
              <a:xfrm>
                <a:off x="663575" y="393699"/>
                <a:ext cx="822326" cy="5064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92" name="Shape 192"/>
              <p:cNvSpPr/>
              <p:nvPr/>
            </p:nvSpPr>
            <p:spPr>
              <a:xfrm>
                <a:off x="714374" y="428624"/>
                <a:ext cx="708028" cy="430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93" name="Shape 193"/>
              <p:cNvSpPr/>
              <p:nvPr/>
            </p:nvSpPr>
            <p:spPr>
              <a:xfrm>
                <a:off x="765174" y="460374"/>
                <a:ext cx="612778" cy="36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94" name="Shape 194"/>
              <p:cNvSpPr/>
              <p:nvPr/>
            </p:nvSpPr>
            <p:spPr>
              <a:xfrm>
                <a:off x="835024" y="504824"/>
                <a:ext cx="473078" cy="2809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95" name="Shape 195"/>
              <p:cNvSpPr/>
              <p:nvPr/>
            </p:nvSpPr>
            <p:spPr>
              <a:xfrm>
                <a:off x="892175" y="536575"/>
                <a:ext cx="352426" cy="2206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96" name="Shape 196"/>
              <p:cNvSpPr/>
              <p:nvPr/>
            </p:nvSpPr>
            <p:spPr>
              <a:xfrm>
                <a:off x="968374" y="584200"/>
                <a:ext cx="200028" cy="1285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4DD"/>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grpSp>
          <p:nvGrpSpPr>
            <p:cNvPr id="210" name="Group 210"/>
            <p:cNvGrpSpPr/>
            <p:nvPr/>
          </p:nvGrpSpPr>
          <p:grpSpPr>
            <a:xfrm>
              <a:off x="8378825" y="533400"/>
              <a:ext cx="674688" cy="409576"/>
              <a:chOff x="0" y="0"/>
              <a:chExt cx="674687" cy="409575"/>
            </a:xfrm>
          </p:grpSpPr>
          <p:sp>
            <p:nvSpPr>
              <p:cNvPr id="198" name="Shape 198"/>
              <p:cNvSpPr/>
              <p:nvPr/>
            </p:nvSpPr>
            <p:spPr>
              <a:xfrm>
                <a:off x="0" y="257175"/>
                <a:ext cx="608013" cy="152401"/>
              </a:xfrm>
              <a:custGeom>
                <a:avLst/>
                <a:gdLst/>
                <a:ahLst/>
                <a:cxnLst>
                  <a:cxn ang="0">
                    <a:pos x="wd2" y="hd2"/>
                  </a:cxn>
                  <a:cxn ang="5400000">
                    <a:pos x="wd2" y="hd2"/>
                  </a:cxn>
                  <a:cxn ang="10800000">
                    <a:pos x="wd2" y="hd2"/>
                  </a:cxn>
                  <a:cxn ang="16200000">
                    <a:pos x="wd2" y="hd2"/>
                  </a:cxn>
                </a:cxnLst>
                <a:rect l="0" t="0" r="r" b="b"/>
                <a:pathLst>
                  <a:path w="21600" h="21600" extrusionOk="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99" name="Shape 199"/>
              <p:cNvSpPr/>
              <p:nvPr/>
            </p:nvSpPr>
            <p:spPr>
              <a:xfrm>
                <a:off x="55562" y="0"/>
                <a:ext cx="409576" cy="85726"/>
              </a:xfrm>
              <a:custGeom>
                <a:avLst/>
                <a:gdLst/>
                <a:ahLst/>
                <a:cxnLst>
                  <a:cxn ang="0">
                    <a:pos x="wd2" y="hd2"/>
                  </a:cxn>
                  <a:cxn ang="5400000">
                    <a:pos x="wd2" y="hd2"/>
                  </a:cxn>
                  <a:cxn ang="10800000">
                    <a:pos x="wd2" y="hd2"/>
                  </a:cxn>
                  <a:cxn ang="16200000">
                    <a:pos x="wd2" y="hd2"/>
                  </a:cxn>
                </a:cxnLst>
                <a:rect l="0" t="0" r="r" b="b"/>
                <a:pathLst>
                  <a:path w="21600" h="21600" extrusionOk="0">
                    <a:moveTo>
                      <a:pt x="14567" y="0"/>
                    </a:move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00" name="Shape 200"/>
              <p:cNvSpPr/>
              <p:nvPr/>
            </p:nvSpPr>
            <p:spPr>
              <a:xfrm>
                <a:off x="579437" y="66675"/>
                <a:ext cx="95251" cy="247651"/>
              </a:xfrm>
              <a:custGeom>
                <a:avLst/>
                <a:gdLst/>
                <a:ahLst/>
                <a:cxnLst>
                  <a:cxn ang="0">
                    <a:pos x="wd2" y="hd2"/>
                  </a:cxn>
                  <a:cxn ang="5400000">
                    <a:pos x="wd2" y="hd2"/>
                  </a:cxn>
                  <a:cxn ang="10800000">
                    <a:pos x="wd2" y="hd2"/>
                  </a:cxn>
                  <a:cxn ang="16200000">
                    <a:pos x="wd2" y="hd2"/>
                  </a:cxn>
                </a:cxnLst>
                <a:rect l="0" t="0" r="r" b="b"/>
                <a:pathLst>
                  <a:path w="21600" h="21600" extrusionOk="0">
                    <a:moveTo>
                      <a:pt x="19440" y="12462"/>
                    </a:moveTo>
                    <a:lnTo>
                      <a:pt x="17280" y="17446"/>
                    </a:lnTo>
                    <a:lnTo>
                      <a:pt x="8640" y="21600"/>
                    </a:lnTo>
                    <a:lnTo>
                      <a:pt x="10800" y="21600"/>
                    </a:lnTo>
                    <a:lnTo>
                      <a:pt x="19440" y="17446"/>
                    </a:lnTo>
                    <a:lnTo>
                      <a:pt x="21600" y="12462"/>
                    </a:lnTo>
                    <a:lnTo>
                      <a:pt x="17280" y="5815"/>
                    </a:lnTo>
                    <a:lnTo>
                      <a:pt x="10800" y="2492"/>
                    </a:lnTo>
                    <a:lnTo>
                      <a:pt x="2160" y="0"/>
                    </a:lnTo>
                    <a:lnTo>
                      <a:pt x="0" y="831"/>
                    </a:lnTo>
                    <a:lnTo>
                      <a:pt x="8640" y="3323"/>
                    </a:lnTo>
                    <a:lnTo>
                      <a:pt x="15120" y="5815"/>
                    </a:lnTo>
                    <a:lnTo>
                      <a:pt x="19440" y="12462"/>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01" name="Shape 201"/>
              <p:cNvSpPr/>
              <p:nvPr/>
            </p:nvSpPr>
            <p:spPr>
              <a:xfrm>
                <a:off x="150812" y="352425"/>
                <a:ext cx="304801" cy="28576"/>
              </a:xfrm>
              <a:custGeom>
                <a:avLst/>
                <a:gdLst/>
                <a:ahLst/>
                <a:cxnLst>
                  <a:cxn ang="0">
                    <a:pos x="wd2" y="hd2"/>
                  </a:cxn>
                  <a:cxn ang="5400000">
                    <a:pos x="wd2" y="hd2"/>
                  </a:cxn>
                  <a:cxn ang="10800000">
                    <a:pos x="wd2" y="hd2"/>
                  </a:cxn>
                  <a:cxn ang="16200000">
                    <a:pos x="wd2" y="hd2"/>
                  </a:cxn>
                </a:cxnLst>
                <a:rect l="0" t="0" r="r" b="b"/>
                <a:pathLst>
                  <a:path w="21600" h="21600" extrusionOk="0">
                    <a:moveTo>
                      <a:pt x="12825" y="14400"/>
                    </a:moveTo>
                    <a:lnTo>
                      <a:pt x="3375" y="0"/>
                    </a:lnTo>
                    <a:lnTo>
                      <a:pt x="0" y="0"/>
                    </a:lnTo>
                    <a:lnTo>
                      <a:pt x="6075" y="14400"/>
                    </a:lnTo>
                    <a:lnTo>
                      <a:pt x="12825" y="21600"/>
                    </a:lnTo>
                    <a:lnTo>
                      <a:pt x="17550" y="21600"/>
                    </a:lnTo>
                    <a:lnTo>
                      <a:pt x="21600" y="14400"/>
                    </a:lnTo>
                    <a:lnTo>
                      <a:pt x="20925" y="0"/>
                    </a:lnTo>
                    <a:lnTo>
                      <a:pt x="12825" y="14400"/>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02" name="Shape 202"/>
              <p:cNvSpPr/>
              <p:nvPr/>
            </p:nvSpPr>
            <p:spPr>
              <a:xfrm>
                <a:off x="38100" y="28575"/>
                <a:ext cx="255588" cy="295276"/>
              </a:xfrm>
              <a:custGeom>
                <a:avLst/>
                <a:gdLst/>
                <a:ahLst/>
                <a:cxnLst>
                  <a:cxn ang="0">
                    <a:pos x="wd2" y="hd2"/>
                  </a:cxn>
                  <a:cxn ang="5400000">
                    <a:pos x="wd2" y="hd2"/>
                  </a:cxn>
                  <a:cxn ang="10800000">
                    <a:pos x="wd2" y="hd2"/>
                  </a:cxn>
                  <a:cxn ang="16200000">
                    <a:pos x="wd2" y="hd2"/>
                  </a:cxn>
                </a:cxnLst>
                <a:rect l="0" t="0" r="r" b="b"/>
                <a:pathLst>
                  <a:path w="21600" h="21600" extrusionOk="0">
                    <a:moveTo>
                      <a:pt x="1476" y="13239"/>
                    </a:move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1476" y="13239"/>
                    </a:lnTo>
                    <a:close/>
                  </a:path>
                </a:pathLst>
              </a:cu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03" name="Shape 203"/>
              <p:cNvSpPr/>
              <p:nvPr/>
            </p:nvSpPr>
            <p:spPr>
              <a:xfrm>
                <a:off x="331787" y="28575"/>
                <a:ext cx="295276" cy="333376"/>
              </a:xfrm>
              <a:custGeom>
                <a:avLst/>
                <a:gdLst/>
                <a:ahLst/>
                <a:cxnLst>
                  <a:cxn ang="0">
                    <a:pos x="wd2" y="hd2"/>
                  </a:cxn>
                  <a:cxn ang="5400000">
                    <a:pos x="wd2" y="hd2"/>
                  </a:cxn>
                  <a:cxn ang="10800000">
                    <a:pos x="wd2" y="hd2"/>
                  </a:cxn>
                  <a:cxn ang="16200000">
                    <a:pos x="wd2" y="hd2"/>
                  </a:cxn>
                </a:cxnLst>
                <a:rect l="0" t="0" r="r" b="b"/>
                <a:pathLst>
                  <a:path w="21600" h="21600" extrusionOk="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199" y="6789"/>
                    </a:lnTo>
                    <a:lnTo>
                      <a:pt x="18097" y="4937"/>
                    </a:lnTo>
                    <a:lnTo>
                      <a:pt x="15295" y="3086"/>
                    </a:lnTo>
                    <a:lnTo>
                      <a:pt x="8406" y="617"/>
                    </a:lnTo>
                    <a:lnTo>
                      <a:pt x="0" y="0"/>
                    </a:lnTo>
                    <a:lnTo>
                      <a:pt x="0" y="617"/>
                    </a:lnTo>
                    <a:close/>
                  </a:path>
                </a:pathLst>
              </a:cu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04" name="Shape 204"/>
              <p:cNvSpPr/>
              <p:nvPr/>
            </p:nvSpPr>
            <p:spPr>
              <a:xfrm>
                <a:off x="103187" y="53975"/>
                <a:ext cx="474664" cy="295276"/>
              </a:xfrm>
              <a:custGeom>
                <a:avLst/>
                <a:gdLst/>
                <a:ahLst/>
                <a:cxnLst>
                  <a:cxn ang="0">
                    <a:pos x="wd2" y="hd2"/>
                  </a:cxn>
                  <a:cxn ang="5400000">
                    <a:pos x="wd2" y="hd2"/>
                  </a:cxn>
                  <a:cxn ang="10800000">
                    <a:pos x="wd2" y="hd2"/>
                  </a:cxn>
                  <a:cxn ang="16200000">
                    <a:pos x="wd2" y="hd2"/>
                  </a:cxn>
                </a:cxnLst>
                <a:rect l="0" t="0" r="r" b="b"/>
                <a:pathLst>
                  <a:path w="21600" h="21600" extrusionOk="0">
                    <a:moveTo>
                      <a:pt x="10836" y="0"/>
                    </a:moveTo>
                    <a:lnTo>
                      <a:pt x="6502" y="697"/>
                    </a:lnTo>
                    <a:lnTo>
                      <a:pt x="3034" y="3484"/>
                    </a:lnTo>
                    <a:lnTo>
                      <a:pt x="867" y="6271"/>
                    </a:lnTo>
                    <a:lnTo>
                      <a:pt x="0" y="10452"/>
                    </a:lnTo>
                    <a:lnTo>
                      <a:pt x="867" y="14632"/>
                    </a:lnTo>
                    <a:lnTo>
                      <a:pt x="3034" y="18116"/>
                    </a:lnTo>
                    <a:lnTo>
                      <a:pt x="6502" y="20903"/>
                    </a:lnTo>
                    <a:lnTo>
                      <a:pt x="10836" y="21600"/>
                    </a:lnTo>
                    <a:lnTo>
                      <a:pt x="15098" y="20903"/>
                    </a:lnTo>
                    <a:lnTo>
                      <a:pt x="18566" y="18116"/>
                    </a:lnTo>
                    <a:lnTo>
                      <a:pt x="20733" y="14632"/>
                    </a:lnTo>
                    <a:lnTo>
                      <a:pt x="21600" y="1254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433" y="10452"/>
                    </a:lnTo>
                    <a:lnTo>
                      <a:pt x="1300" y="6271"/>
                    </a:lnTo>
                    <a:lnTo>
                      <a:pt x="3468" y="3484"/>
                    </a:lnTo>
                    <a:lnTo>
                      <a:pt x="6935" y="1394"/>
                    </a:lnTo>
                    <a:lnTo>
                      <a:pt x="10836" y="697"/>
                    </a:lnTo>
                    <a:lnTo>
                      <a:pt x="14665" y="1394"/>
                    </a:lnTo>
                    <a:lnTo>
                      <a:pt x="18132" y="3484"/>
                    </a:lnTo>
                    <a:lnTo>
                      <a:pt x="20300" y="6271"/>
                    </a:lnTo>
                    <a:lnTo>
                      <a:pt x="21167" y="8361"/>
                    </a:lnTo>
                    <a:lnTo>
                      <a:pt x="21167" y="12542"/>
                    </a:lnTo>
                    <a:lnTo>
                      <a:pt x="20300" y="14632"/>
                    </a:lnTo>
                    <a:lnTo>
                      <a:pt x="18132" y="18116"/>
                    </a:lnTo>
                    <a:lnTo>
                      <a:pt x="14665" y="20206"/>
                    </a:lnTo>
                    <a:lnTo>
                      <a:pt x="10836" y="20903"/>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nvGrpSpPr>
              <p:cNvPr id="209" name="Group 209"/>
              <p:cNvGrpSpPr/>
              <p:nvPr/>
            </p:nvGrpSpPr>
            <p:grpSpPr>
              <a:xfrm>
                <a:off x="160337" y="96837"/>
                <a:ext cx="360363" cy="209551"/>
                <a:chOff x="0" y="0"/>
                <a:chExt cx="360362" cy="209550"/>
              </a:xfrm>
            </p:grpSpPr>
            <p:sp>
              <p:nvSpPr>
                <p:cNvPr id="205" name="Shape 205"/>
                <p:cNvSpPr/>
                <p:nvPr/>
              </p:nvSpPr>
              <p:spPr>
                <a:xfrm>
                  <a:off x="-1" y="0"/>
                  <a:ext cx="360364" cy="209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06" name="Shape 206"/>
                <p:cNvSpPr/>
                <p:nvPr/>
              </p:nvSpPr>
              <p:spPr>
                <a:xfrm>
                  <a:off x="34925" y="22224"/>
                  <a:ext cx="288926" cy="1619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07" name="Shape 207"/>
                <p:cNvSpPr/>
                <p:nvPr/>
              </p:nvSpPr>
              <p:spPr>
                <a:xfrm>
                  <a:off x="79374" y="38099"/>
                  <a:ext cx="198440" cy="1301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08" name="Shape 208"/>
                <p:cNvSpPr/>
                <p:nvPr/>
              </p:nvSpPr>
              <p:spPr>
                <a:xfrm>
                  <a:off x="122237" y="63499"/>
                  <a:ext cx="115889" cy="74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grpSp>
      </p:grpSp>
      <p:sp>
        <p:nvSpPr>
          <p:cNvPr id="212" name="Shape 212"/>
          <p:cNvSpPr>
            <a:spLocks noGrp="1"/>
          </p:cNvSpPr>
          <p:nvPr>
            <p:ph type="title"/>
          </p:nvPr>
        </p:nvSpPr>
        <p:spPr>
          <a:xfrm>
            <a:off x="685800" y="0"/>
            <a:ext cx="7772400" cy="3429000"/>
          </a:xfrm>
          <a:prstGeom prst="rect">
            <a:avLst/>
          </a:prstGeom>
        </p:spPr>
        <p:txBody>
          <a:bodyPr anchor="b"/>
          <a:lstStyle>
            <a:lvl1pPr>
              <a:defRPr sz="5400"/>
            </a:lvl1pPr>
          </a:lstStyle>
          <a:p>
            <a:pPr lvl="0">
              <a:defRPr sz="1800">
                <a:solidFill>
                  <a:srgbClr val="000000"/>
                </a:solidFill>
                <a:effectLst/>
              </a:defRPr>
            </a:pPr>
            <a:r>
              <a:rPr sz="5400">
                <a:solidFill>
                  <a:srgbClr val="CCECFF"/>
                </a:solidFill>
                <a:effectLst>
                  <a:outerShdw blurRad="38100" dist="38100" dir="2700000" rotWithShape="0">
                    <a:srgbClr val="000000"/>
                  </a:outerShdw>
                </a:effectLst>
              </a:rPr>
              <a:t>Click to edit Master title style</a:t>
            </a:r>
          </a:p>
        </p:txBody>
      </p:sp>
      <p:sp>
        <p:nvSpPr>
          <p:cNvPr id="213" name="Shape 213"/>
          <p:cNvSpPr>
            <a:spLocks noGrp="1"/>
          </p:cNvSpPr>
          <p:nvPr>
            <p:ph type="body" idx="1"/>
          </p:nvPr>
        </p:nvSpPr>
        <p:spPr>
          <a:xfrm>
            <a:off x="1371600" y="3886200"/>
            <a:ext cx="6400800" cy="2971800"/>
          </a:xfrm>
          <a:prstGeom prst="rect">
            <a:avLst/>
          </a:prstGeom>
        </p:spPr>
        <p:txBody>
          <a:bodyPr/>
          <a:lstStyle>
            <a:lvl1pPr marL="0" indent="0" algn="ctr">
              <a:buClrTx/>
              <a:buSzTx/>
              <a:buFontTx/>
              <a:buNone/>
            </a:lvl1p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subtitle style</a:t>
            </a:r>
          </a:p>
        </p:txBody>
      </p:sp>
      <p:sp>
        <p:nvSpPr>
          <p:cNvPr id="214" name="Shape 214"/>
          <p:cNvSpPr>
            <a:spLocks noGrp="1"/>
          </p:cNvSpPr>
          <p:nvPr>
            <p:ph type="sldNum" sz="quarter" idx="2"/>
          </p:nvPr>
        </p:nvSpPr>
        <p:spPr>
          <a:xfrm>
            <a:off x="6553200" y="6416776"/>
            <a:ext cx="2133600" cy="288825"/>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p>
            <a:pPr lvl="0">
              <a:defRPr sz="1800">
                <a:solidFill>
                  <a:srgbClr val="000000"/>
                </a:solidFill>
                <a:effectLst/>
              </a:defRPr>
            </a:pPr>
            <a:r>
              <a:rPr sz="4400">
                <a:solidFill>
                  <a:srgbClr val="CCECFF"/>
                </a:solidFill>
                <a:effectLst>
                  <a:outerShdw blurRad="38100" dist="38100" dir="2700000" rotWithShape="0">
                    <a:srgbClr val="000000"/>
                  </a:outerShdw>
                </a:effectLst>
              </a:rPr>
              <a:t>Click to edit Master title style</a:t>
            </a:r>
          </a:p>
        </p:txBody>
      </p:sp>
      <p:sp>
        <p:nvSpPr>
          <p:cNvPr id="217" name="Shape 217"/>
          <p:cNvSpPr>
            <a:spLocks noGrp="1"/>
          </p:cNvSpPr>
          <p:nvPr>
            <p:ph type="body" idx="1"/>
          </p:nvPr>
        </p:nvSpPr>
        <p:spPr>
          <a:prstGeom prst="rect">
            <a:avLst/>
          </a:prstGeom>
        </p:spPr>
        <p:txBody>
          <a:body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32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32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32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3200">
                <a:solidFill>
                  <a:srgbClr val="FFFFFF"/>
                </a:solidFill>
                <a:effectLst>
                  <a:outerShdw blurRad="38100" dist="38100" dir="2700000" rotWithShape="0">
                    <a:srgbClr val="000000"/>
                  </a:outerShdw>
                </a:effectLst>
              </a:rPr>
              <a:t>Fifth level</a:t>
            </a:r>
          </a:p>
        </p:txBody>
      </p:sp>
      <p:sp>
        <p:nvSpPr>
          <p:cNvPr id="218" name="Shape 2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20" name="Shape 220"/>
          <p:cNvSpPr>
            <a:spLocks noGrp="1"/>
          </p:cNvSpPr>
          <p:nvPr>
            <p:ph type="title"/>
          </p:nvPr>
        </p:nvSpPr>
        <p:spPr>
          <a:xfrm>
            <a:off x="722312" y="4406900"/>
            <a:ext cx="7772401" cy="1362075"/>
          </a:xfrm>
          <a:prstGeom prst="rect">
            <a:avLst/>
          </a:prstGeom>
        </p:spPr>
        <p:txBody>
          <a:bodyPr anchor="t"/>
          <a:lstStyle>
            <a:lvl1pPr>
              <a:defRPr sz="4000" cap="all">
                <a:latin typeface="Arial Bold"/>
                <a:ea typeface="Arial Bold"/>
                <a:cs typeface="Arial Bold"/>
                <a:sym typeface="Arial Bold"/>
              </a:defRPr>
            </a:lvl1pPr>
          </a:lstStyle>
          <a:p>
            <a:pPr lvl="0">
              <a:defRPr sz="1800" cap="none">
                <a:solidFill>
                  <a:srgbClr val="000000"/>
                </a:solidFill>
                <a:effectLst/>
              </a:defRPr>
            </a:pPr>
            <a:r>
              <a:rPr sz="4000" cap="all">
                <a:solidFill>
                  <a:srgbClr val="CCECFF"/>
                </a:solidFill>
                <a:effectLst>
                  <a:outerShdw blurRad="38100" dist="38100" dir="2700000" rotWithShape="0">
                    <a:srgbClr val="000000"/>
                  </a:outerShdw>
                </a:effectLst>
              </a:rPr>
              <a:t>Click to edit Master title style</a:t>
            </a:r>
          </a:p>
        </p:txBody>
      </p:sp>
      <p:sp>
        <p:nvSpPr>
          <p:cNvPr id="221" name="Shape 221"/>
          <p:cNvSpPr>
            <a:spLocks noGrp="1"/>
          </p:cNvSpPr>
          <p:nvPr>
            <p:ph type="body" idx="1"/>
          </p:nvPr>
        </p:nvSpPr>
        <p:spPr>
          <a:xfrm>
            <a:off x="722312" y="2906713"/>
            <a:ext cx="7772401" cy="1500188"/>
          </a:xfrm>
          <a:prstGeom prst="rect">
            <a:avLst/>
          </a:prstGeom>
        </p:spPr>
        <p:txBody>
          <a:bodyPr anchor="b"/>
          <a:lstStyle>
            <a:lvl1pPr marL="0" indent="0">
              <a:spcBef>
                <a:spcPts val="400"/>
              </a:spcBef>
              <a:buClrTx/>
              <a:buSzTx/>
              <a:buFontTx/>
              <a:buNone/>
              <a:defRPr sz="2000"/>
            </a:lvl1pPr>
          </a:lstStyle>
          <a:p>
            <a:pPr lvl="0">
              <a:defRPr sz="1800">
                <a:solidFill>
                  <a:srgbClr val="000000"/>
                </a:solidFill>
                <a:effectLst/>
              </a:defRPr>
            </a:pPr>
            <a:r>
              <a:rPr sz="2000">
                <a:solidFill>
                  <a:srgbClr val="FFFFFF"/>
                </a:solidFill>
                <a:effectLst>
                  <a:outerShdw blurRad="38100" dist="38100" dir="2700000" rotWithShape="0">
                    <a:srgbClr val="000000"/>
                  </a:outerShdw>
                </a:effectLst>
              </a:rPr>
              <a:t>Click to edit Master text styles</a:t>
            </a:r>
          </a:p>
        </p:txBody>
      </p:sp>
      <p:sp>
        <p:nvSpPr>
          <p:cNvPr id="222" name="Shape 2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4" name="Shape 224"/>
          <p:cNvSpPr>
            <a:spLocks noGrp="1"/>
          </p:cNvSpPr>
          <p:nvPr>
            <p:ph type="title"/>
          </p:nvPr>
        </p:nvSpPr>
        <p:spPr>
          <a:prstGeom prst="rect">
            <a:avLst/>
          </a:prstGeom>
        </p:spPr>
        <p:txBody>
          <a:bodyPr/>
          <a:lstStyle/>
          <a:p>
            <a:pPr lvl="0">
              <a:defRPr sz="1800">
                <a:solidFill>
                  <a:srgbClr val="000000"/>
                </a:solidFill>
                <a:effectLst/>
              </a:defRPr>
            </a:pPr>
            <a:r>
              <a:rPr sz="4400">
                <a:solidFill>
                  <a:srgbClr val="CCECFF"/>
                </a:solidFill>
                <a:effectLst>
                  <a:outerShdw blurRad="38100" dist="38100" dir="2700000" rotWithShape="0">
                    <a:srgbClr val="000000"/>
                  </a:outerShdw>
                </a:effectLst>
              </a:rPr>
              <a:t>Click to edit Master title style</a:t>
            </a:r>
          </a:p>
        </p:txBody>
      </p:sp>
      <p:sp>
        <p:nvSpPr>
          <p:cNvPr id="225" name="Shape 225"/>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solidFill>
                  <a:srgbClr val="000000"/>
                </a:solidFill>
                <a:effectLst/>
              </a:defRPr>
            </a:pPr>
            <a:r>
              <a:rPr sz="28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28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28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28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2800">
                <a:solidFill>
                  <a:srgbClr val="FFFFFF"/>
                </a:solidFill>
                <a:effectLst>
                  <a:outerShdw blurRad="38100" dist="38100" dir="2700000" rotWithShape="0">
                    <a:srgbClr val="000000"/>
                  </a:outerShdw>
                </a:effectLst>
              </a:rPr>
              <a:t>Fifth level</a:t>
            </a:r>
          </a:p>
        </p:txBody>
      </p:sp>
      <p:sp>
        <p:nvSpPr>
          <p:cNvPr id="226" name="Shape 2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8" name="Shape 228"/>
          <p:cNvSpPr>
            <a:spLocks noGrp="1"/>
          </p:cNvSpPr>
          <p:nvPr>
            <p:ph type="title"/>
          </p:nvPr>
        </p:nvSpPr>
        <p:spPr>
          <a:xfrm>
            <a:off x="457200" y="256810"/>
            <a:ext cx="8229600" cy="1178656"/>
          </a:xfrm>
          <a:prstGeom prst="rect">
            <a:avLst/>
          </a:prstGeom>
        </p:spPr>
        <p:txBody>
          <a:bodyPr/>
          <a:lstStyle/>
          <a:p>
            <a:pPr lvl="0">
              <a:defRPr sz="1800">
                <a:solidFill>
                  <a:srgbClr val="000000"/>
                </a:solidFill>
                <a:effectLst/>
              </a:defRPr>
            </a:pPr>
            <a:r>
              <a:rPr sz="4400">
                <a:solidFill>
                  <a:srgbClr val="CCECFF"/>
                </a:solidFill>
                <a:effectLst>
                  <a:outerShdw blurRad="38100" dist="38100" dir="2700000" rotWithShape="0">
                    <a:srgbClr val="000000"/>
                  </a:outerShdw>
                </a:effectLst>
              </a:rPr>
              <a:t>Click to edit Master title style</a:t>
            </a:r>
          </a:p>
        </p:txBody>
      </p:sp>
      <p:sp>
        <p:nvSpPr>
          <p:cNvPr id="229" name="Shape 229"/>
          <p:cNvSpPr>
            <a:spLocks noGrp="1"/>
          </p:cNvSpPr>
          <p:nvPr>
            <p:ph type="body" idx="1"/>
          </p:nvPr>
        </p:nvSpPr>
        <p:spPr>
          <a:xfrm>
            <a:off x="457200" y="1435465"/>
            <a:ext cx="4040188" cy="739410"/>
          </a:xfrm>
          <a:prstGeom prst="rect">
            <a:avLst/>
          </a:prstGeom>
        </p:spPr>
        <p:txBody>
          <a:bodyPr anchor="b"/>
          <a:lstStyle>
            <a:lvl1pPr marL="0" indent="0">
              <a:spcBef>
                <a:spcPts val="500"/>
              </a:spcBef>
              <a:buClrTx/>
              <a:buSzTx/>
              <a:buFontTx/>
              <a:buNone/>
              <a:defRPr sz="2400">
                <a:latin typeface="Arial Bold"/>
                <a:ea typeface="Arial Bold"/>
                <a:cs typeface="Arial Bold"/>
                <a:sym typeface="Arial Bold"/>
              </a:defRPr>
            </a:lvl1pPr>
          </a:lstStyle>
          <a:p>
            <a:pPr lvl="0">
              <a:defRPr sz="1800">
                <a:solidFill>
                  <a:srgbClr val="000000"/>
                </a:solidFill>
                <a:effectLst/>
              </a:defRPr>
            </a:pPr>
            <a:r>
              <a:rPr sz="2400">
                <a:solidFill>
                  <a:srgbClr val="FFFFFF"/>
                </a:solidFill>
                <a:effectLst>
                  <a:outerShdw blurRad="38100" dist="38100" dir="2700000" rotWithShape="0">
                    <a:srgbClr val="000000"/>
                  </a:outerShdw>
                </a:effectLst>
              </a:rPr>
              <a:t>Click to edit Master text styles</a:t>
            </a:r>
          </a:p>
        </p:txBody>
      </p:sp>
      <p:sp>
        <p:nvSpPr>
          <p:cNvPr id="230" name="Shape 2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77" name="Shape 77"/>
          <p:cNvSpPr>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Arial Bold"/>
                <a:ea typeface="Arial Bold"/>
                <a:cs typeface="Arial Bold"/>
                <a:sym typeface="Arial Bold"/>
              </a:defRPr>
            </a:lvl1pPr>
          </a:lstStyle>
          <a:p>
            <a:pPr lvl="0">
              <a:defRPr sz="1800" cap="none">
                <a:effectLst/>
              </a:defRPr>
            </a:pPr>
            <a:r>
              <a:rPr sz="4000" cap="all"/>
              <a:t>Click to edit Master title style</a:t>
            </a:r>
          </a:p>
        </p:txBody>
      </p:sp>
      <p:sp>
        <p:nvSpPr>
          <p:cNvPr id="78" name="Shape 78"/>
          <p:cNvSpPr>
            <a:spLocks noGrp="1"/>
          </p:cNvSpPr>
          <p:nvPr>
            <p:ph type="body" idx="1"/>
          </p:nvPr>
        </p:nvSpPr>
        <p:spPr>
          <a:xfrm>
            <a:off x="722312" y="2906713"/>
            <a:ext cx="7772401" cy="1500188"/>
          </a:xfrm>
          <a:prstGeom prst="rect">
            <a:avLst/>
          </a:prstGeom>
        </p:spPr>
        <p:txBody>
          <a:bodyPr anchor="b"/>
          <a:lstStyle>
            <a:lvl1pPr marL="0" indent="0">
              <a:spcBef>
                <a:spcPts val="400"/>
              </a:spcBef>
              <a:buClrTx/>
              <a:buSzTx/>
              <a:buFontTx/>
              <a:buNone/>
              <a:defRPr sz="2000">
                <a:solidFill>
                  <a:srgbClr val="000000"/>
                </a:solidFill>
              </a:defRPr>
            </a:lvl1pPr>
          </a:lstStyle>
          <a:p>
            <a:pPr lvl="0">
              <a:defRPr sz="1800">
                <a:effectLst/>
              </a:defRPr>
            </a:pPr>
            <a:r>
              <a:rPr sz="2000"/>
              <a:t>Click to edit Master text styles</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32" name="Shape 232"/>
          <p:cNvSpPr>
            <a:spLocks noGrp="1"/>
          </p:cNvSpPr>
          <p:nvPr>
            <p:ph type="title"/>
          </p:nvPr>
        </p:nvSpPr>
        <p:spPr>
          <a:prstGeom prst="rect">
            <a:avLst/>
          </a:prstGeom>
        </p:spPr>
        <p:txBody>
          <a:bodyPr/>
          <a:lstStyle/>
          <a:p>
            <a:pPr lvl="0">
              <a:defRPr sz="1800">
                <a:solidFill>
                  <a:srgbClr val="000000"/>
                </a:solidFill>
                <a:effectLst/>
              </a:defRPr>
            </a:pPr>
            <a:r>
              <a:rPr sz="4400">
                <a:solidFill>
                  <a:srgbClr val="CCECFF"/>
                </a:solidFill>
                <a:effectLst>
                  <a:outerShdw blurRad="38100" dist="38100" dir="2700000" rotWithShape="0">
                    <a:srgbClr val="000000"/>
                  </a:outerShdw>
                </a:effectLst>
              </a:rPr>
              <a:t>Click to edit Master title style</a:t>
            </a:r>
          </a:p>
        </p:txBody>
      </p:sp>
      <p:sp>
        <p:nvSpPr>
          <p:cNvPr id="233" name="Shape 2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35" name="Shape 2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7" name="Shape 237"/>
          <p:cNvSpPr>
            <a:spLocks noGrp="1"/>
          </p:cNvSpPr>
          <p:nvPr>
            <p:ph type="title"/>
          </p:nvPr>
        </p:nvSpPr>
        <p:spPr>
          <a:xfrm>
            <a:off x="457200" y="0"/>
            <a:ext cx="3008314" cy="1435100"/>
          </a:xfrm>
          <a:prstGeom prst="rect">
            <a:avLst/>
          </a:prstGeom>
        </p:spPr>
        <p:txBody>
          <a:bodyPr anchor="b"/>
          <a:lstStyle>
            <a:lvl1pPr>
              <a:defRPr sz="2000">
                <a:latin typeface="Arial Bold"/>
                <a:ea typeface="Arial Bold"/>
                <a:cs typeface="Arial Bold"/>
                <a:sym typeface="Arial Bold"/>
              </a:defRPr>
            </a:lvl1pPr>
          </a:lstStyle>
          <a:p>
            <a:pPr lvl="0">
              <a:defRPr sz="1800">
                <a:solidFill>
                  <a:srgbClr val="000000"/>
                </a:solidFill>
                <a:effectLst/>
              </a:defRPr>
            </a:pPr>
            <a:r>
              <a:rPr sz="2000">
                <a:solidFill>
                  <a:srgbClr val="CCECFF"/>
                </a:solidFill>
                <a:effectLst>
                  <a:outerShdw blurRad="38100" dist="38100" dir="2700000" rotWithShape="0">
                    <a:srgbClr val="000000"/>
                  </a:outerShdw>
                </a:effectLst>
              </a:rPr>
              <a:t>Click to edit Master title style</a:t>
            </a:r>
          </a:p>
        </p:txBody>
      </p:sp>
      <p:sp>
        <p:nvSpPr>
          <p:cNvPr id="238" name="Shape 238"/>
          <p:cNvSpPr>
            <a:spLocks noGrp="1"/>
          </p:cNvSpPr>
          <p:nvPr>
            <p:ph type="body" idx="1"/>
          </p:nvPr>
        </p:nvSpPr>
        <p:spPr>
          <a:xfrm>
            <a:off x="3575050" y="273050"/>
            <a:ext cx="5111750" cy="6584950"/>
          </a:xfrm>
          <a:prstGeom prst="rect">
            <a:avLst/>
          </a:prstGeom>
        </p:spPr>
        <p:txBody>
          <a:body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32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32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32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3200">
                <a:solidFill>
                  <a:srgbClr val="FFFFFF"/>
                </a:solidFill>
                <a:effectLst>
                  <a:outerShdw blurRad="38100" dist="38100" dir="2700000" rotWithShape="0">
                    <a:srgbClr val="000000"/>
                  </a:outerShdw>
                </a:effectLst>
              </a:rPr>
              <a:t>Fifth level</a:t>
            </a:r>
          </a:p>
        </p:txBody>
      </p:sp>
      <p:sp>
        <p:nvSpPr>
          <p:cNvPr id="239" name="Shape 2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1" name="Shape 241"/>
          <p:cNvSpPr>
            <a:spLocks noGrp="1"/>
          </p:cNvSpPr>
          <p:nvPr>
            <p:ph type="title"/>
          </p:nvPr>
        </p:nvSpPr>
        <p:spPr>
          <a:xfrm>
            <a:off x="1792288" y="4800600"/>
            <a:ext cx="5486401" cy="566738"/>
          </a:xfrm>
          <a:prstGeom prst="rect">
            <a:avLst/>
          </a:prstGeom>
        </p:spPr>
        <p:txBody>
          <a:bodyPr anchor="b"/>
          <a:lstStyle>
            <a:lvl1pPr>
              <a:defRPr sz="2000">
                <a:latin typeface="Arial Bold"/>
                <a:ea typeface="Arial Bold"/>
                <a:cs typeface="Arial Bold"/>
                <a:sym typeface="Arial Bold"/>
              </a:defRPr>
            </a:lvl1pPr>
          </a:lstStyle>
          <a:p>
            <a:pPr lvl="0">
              <a:defRPr sz="1800">
                <a:solidFill>
                  <a:srgbClr val="000000"/>
                </a:solidFill>
                <a:effectLst/>
              </a:defRPr>
            </a:pPr>
            <a:r>
              <a:rPr sz="2000">
                <a:solidFill>
                  <a:srgbClr val="CCECFF"/>
                </a:solidFill>
                <a:effectLst>
                  <a:outerShdw blurRad="38100" dist="38100" dir="2700000" rotWithShape="0">
                    <a:srgbClr val="000000"/>
                  </a:outerShdw>
                </a:effectLst>
              </a:rPr>
              <a:t>Click to edit Master title style</a:t>
            </a:r>
          </a:p>
        </p:txBody>
      </p:sp>
      <p:sp>
        <p:nvSpPr>
          <p:cNvPr id="242" name="Shape 242"/>
          <p:cNvSpPr>
            <a:spLocks noGrp="1"/>
          </p:cNvSpPr>
          <p:nvPr>
            <p:ph type="body" idx="1"/>
          </p:nvPr>
        </p:nvSpPr>
        <p:spPr>
          <a:xfrm>
            <a:off x="1792288" y="5367337"/>
            <a:ext cx="5486401" cy="804863"/>
          </a:xfrm>
          <a:prstGeom prst="rect">
            <a:avLst/>
          </a:prstGeom>
        </p:spPr>
        <p:txBody>
          <a:bodyPr/>
          <a:lstStyle>
            <a:lvl1pPr marL="0" indent="0">
              <a:spcBef>
                <a:spcPts val="300"/>
              </a:spcBef>
              <a:buClrTx/>
              <a:buSzTx/>
              <a:buFontTx/>
              <a:buNone/>
              <a:defRPr sz="1400"/>
            </a:lvl1pPr>
          </a:lstStyle>
          <a:p>
            <a:pPr lvl="0">
              <a:defRPr sz="1800">
                <a:solidFill>
                  <a:srgbClr val="000000"/>
                </a:solidFill>
                <a:effectLst/>
              </a:defRPr>
            </a:pPr>
            <a:r>
              <a:rPr sz="1400">
                <a:solidFill>
                  <a:srgbClr val="FFFFFF"/>
                </a:solidFill>
                <a:effectLst>
                  <a:outerShdw blurRad="38100" dist="38100" dir="2700000" rotWithShape="0">
                    <a:srgbClr val="000000"/>
                  </a:outerShdw>
                </a:effectLst>
              </a:rPr>
              <a:t>Click to edit Master text styles</a:t>
            </a:r>
          </a:p>
        </p:txBody>
      </p:sp>
      <p:sp>
        <p:nvSpPr>
          <p:cNvPr id="243" name="Shape 2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45" name="Shape 245"/>
          <p:cNvSpPr>
            <a:spLocks noGrp="1"/>
          </p:cNvSpPr>
          <p:nvPr>
            <p:ph type="title"/>
          </p:nvPr>
        </p:nvSpPr>
        <p:spPr>
          <a:prstGeom prst="rect">
            <a:avLst/>
          </a:prstGeom>
        </p:spPr>
        <p:txBody>
          <a:bodyPr/>
          <a:lstStyle/>
          <a:p>
            <a:pPr lvl="0">
              <a:defRPr sz="1800">
                <a:solidFill>
                  <a:srgbClr val="000000"/>
                </a:solidFill>
                <a:effectLst/>
              </a:defRPr>
            </a:pPr>
            <a:r>
              <a:rPr sz="4400">
                <a:solidFill>
                  <a:srgbClr val="CCECFF"/>
                </a:solidFill>
                <a:effectLst>
                  <a:outerShdw blurRad="38100" dist="38100" dir="2700000" rotWithShape="0">
                    <a:srgbClr val="000000"/>
                  </a:outerShdw>
                </a:effectLst>
              </a:rPr>
              <a:t>Click to edit Master title style</a:t>
            </a:r>
          </a:p>
        </p:txBody>
      </p:sp>
      <p:sp>
        <p:nvSpPr>
          <p:cNvPr id="246" name="Shape 246"/>
          <p:cNvSpPr>
            <a:spLocks noGrp="1"/>
          </p:cNvSpPr>
          <p:nvPr>
            <p:ph type="body" idx="1"/>
          </p:nvPr>
        </p:nvSpPr>
        <p:spPr>
          <a:prstGeom prst="rect">
            <a:avLst/>
          </a:prstGeom>
        </p:spPr>
        <p:txBody>
          <a:body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32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32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32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3200">
                <a:solidFill>
                  <a:srgbClr val="FFFFFF"/>
                </a:solidFill>
                <a:effectLst>
                  <a:outerShdw blurRad="38100" dist="38100" dir="2700000" rotWithShape="0">
                    <a:srgbClr val="000000"/>
                  </a:outerShdw>
                </a:effectLst>
              </a:rPr>
              <a:t>Fifth level</a:t>
            </a:r>
          </a:p>
        </p:txBody>
      </p:sp>
      <p:sp>
        <p:nvSpPr>
          <p:cNvPr id="247" name="Shape 2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49" name="Shape 249"/>
          <p:cNvSpPr>
            <a:spLocks noGrp="1"/>
          </p:cNvSpPr>
          <p:nvPr>
            <p:ph type="title"/>
          </p:nvPr>
        </p:nvSpPr>
        <p:spPr>
          <a:xfrm>
            <a:off x="6629400" y="0"/>
            <a:ext cx="2057400" cy="6403977"/>
          </a:xfrm>
          <a:prstGeom prst="rect">
            <a:avLst/>
          </a:prstGeom>
        </p:spPr>
        <p:txBody>
          <a:bodyPr/>
          <a:lstStyle/>
          <a:p>
            <a:pPr lvl="0">
              <a:defRPr sz="1800">
                <a:solidFill>
                  <a:srgbClr val="000000"/>
                </a:solidFill>
                <a:effectLst/>
              </a:defRPr>
            </a:pPr>
            <a:r>
              <a:rPr sz="4400">
                <a:solidFill>
                  <a:srgbClr val="CCECFF"/>
                </a:solidFill>
                <a:effectLst>
                  <a:outerShdw blurRad="38100" dist="38100" dir="2700000" rotWithShape="0">
                    <a:srgbClr val="000000"/>
                  </a:outerShdw>
                </a:effectLst>
              </a:rPr>
              <a:t>Click to edit Master title style</a:t>
            </a:r>
          </a:p>
        </p:txBody>
      </p:sp>
      <p:sp>
        <p:nvSpPr>
          <p:cNvPr id="250" name="Shape 250"/>
          <p:cNvSpPr>
            <a:spLocks noGrp="1"/>
          </p:cNvSpPr>
          <p:nvPr>
            <p:ph type="body" idx="1"/>
          </p:nvPr>
        </p:nvSpPr>
        <p:spPr>
          <a:xfrm>
            <a:off x="457200" y="277813"/>
            <a:ext cx="6019800" cy="6580188"/>
          </a:xfrm>
          <a:prstGeom prst="rect">
            <a:avLst/>
          </a:prstGeom>
        </p:spPr>
        <p:txBody>
          <a:bodyPr/>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32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32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32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3200">
                <a:solidFill>
                  <a:srgbClr val="FFFFFF"/>
                </a:solidFill>
                <a:effectLst>
                  <a:outerShdw blurRad="38100" dist="38100" dir="2700000" rotWithShape="0">
                    <a:srgbClr val="000000"/>
                  </a:outerShdw>
                </a:effectLst>
              </a:rPr>
              <a:t>Fifth level</a:t>
            </a:r>
          </a:p>
        </p:txBody>
      </p:sp>
      <p:sp>
        <p:nvSpPr>
          <p:cNvPr id="251" name="Shape 25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656566"/>
        </a:solidFill>
        <a:effectLst/>
      </p:bgPr>
    </p:bg>
    <p:spTree>
      <p:nvGrpSpPr>
        <p:cNvPr id="1" name=""/>
        <p:cNvGrpSpPr/>
        <p:nvPr/>
      </p:nvGrpSpPr>
      <p:grpSpPr>
        <a:xfrm>
          <a:off x="0" y="0"/>
          <a:ext cx="0" cy="0"/>
          <a:chOff x="0" y="0"/>
          <a:chExt cx="0" cy="0"/>
        </a:xfrm>
      </p:grpSpPr>
      <p:sp>
        <p:nvSpPr>
          <p:cNvPr id="253" name="Shape 253"/>
          <p:cNvSpPr>
            <a:spLocks noGrp="1"/>
          </p:cNvSpPr>
          <p:nvPr>
            <p:ph type="title"/>
          </p:nvPr>
        </p:nvSpPr>
        <p:spPr>
          <a:xfrm>
            <a:off x="457200" y="206903"/>
            <a:ext cx="8229600" cy="2231497"/>
          </a:xfrm>
          <a:prstGeom prst="rect">
            <a:avLst/>
          </a:prstGeom>
        </p:spPr>
        <p:txBody>
          <a:bodyPr lIns="0" tIns="0" rIns="0" bIns="0" anchor="t"/>
          <a:lstStyle>
            <a:lvl1pPr>
              <a:defRPr>
                <a:solidFill>
                  <a:srgbClr val="000000"/>
                </a:solidFill>
              </a:defRPr>
            </a:lvl1pPr>
          </a:lstStyle>
          <a:p>
            <a:pPr lvl="0">
              <a:defRPr sz="1800">
                <a:effectLst/>
              </a:defRPr>
            </a:pPr>
            <a:r>
              <a:rPr sz="4400"/>
              <a:t>Title Text</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11" name="image2.jpeg" descr="image2.jpeg"/>
          <p:cNvPicPr>
            <a:picLocks noChangeAspect="1"/>
          </p:cNvPicPr>
          <p:nvPr/>
        </p:nvPicPr>
        <p:blipFill>
          <a:blip r:embed="rId2">
            <a:extLst/>
          </a:blip>
          <a:stretch>
            <a:fillRect/>
          </a:stretch>
        </p:blipFill>
        <p:spPr>
          <a:xfrm>
            <a:off x="8240713" y="6175375"/>
            <a:ext cx="890592" cy="668338"/>
          </a:xfrm>
          <a:prstGeom prst="rect">
            <a:avLst/>
          </a:prstGeom>
          <a:ln w="12700">
            <a:miter lim="400000"/>
          </a:ln>
        </p:spPr>
      </p:pic>
      <p:sp>
        <p:nvSpPr>
          <p:cNvPr id="12" name="Title Text"/>
          <p:cNvSpPr txBox="1">
            <a:spLocks noGrp="1"/>
          </p:cNvSpPr>
          <p:nvPr>
            <p:ph type="title"/>
          </p:nvPr>
        </p:nvSpPr>
        <p:spPr>
          <a:xfrm>
            <a:off x="685800" y="2130425"/>
            <a:ext cx="7772400" cy="1755775"/>
          </a:xfrm>
          <a:prstGeom prst="rect">
            <a:avLst/>
          </a:prstGeom>
        </p:spPr>
        <p:txBody>
          <a:bodyPr/>
          <a:lstStyle/>
          <a:p>
            <a:r>
              <a:t>Title Text</a:t>
            </a:r>
          </a:p>
        </p:txBody>
      </p:sp>
      <p:sp>
        <p:nvSpPr>
          <p:cNvPr id="13"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332242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263528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0" name="image2.jpeg" descr="image2.jpeg"/>
          <p:cNvPicPr>
            <a:picLocks noChangeAspect="1"/>
          </p:cNvPicPr>
          <p:nvPr/>
        </p:nvPicPr>
        <p:blipFill>
          <a:blip r:embed="rId2">
            <a:extLst/>
          </a:blip>
          <a:stretch>
            <a:fillRect/>
          </a:stretch>
        </p:blipFill>
        <p:spPr>
          <a:xfrm>
            <a:off x="8240713" y="6175375"/>
            <a:ext cx="890592" cy="668338"/>
          </a:xfrm>
          <a:prstGeom prst="rect">
            <a:avLst/>
          </a:prstGeom>
          <a:ln w="12700">
            <a:miter lim="400000"/>
          </a:ln>
        </p:spPr>
      </p:pic>
      <p:sp>
        <p:nvSpPr>
          <p:cNvPr id="31"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2" name="Body Level One…"/>
          <p:cNvSpPr txBox="1">
            <a:spLocks noGrp="1"/>
          </p:cNvSpPr>
          <p:nvPr>
            <p:ph type="body" sz="quarter" idx="1"/>
          </p:nvPr>
        </p:nvSpPr>
        <p:spPr>
          <a:xfrm>
            <a:off x="722312" y="2906713"/>
            <a:ext cx="7772401" cy="1500192"/>
          </a:xfrm>
          <a:prstGeom prst="rect">
            <a:avLst/>
          </a:prstGeom>
        </p:spPr>
        <p:txBody>
          <a:bodyPr anchor="b"/>
          <a:lstStyle>
            <a:lvl1pPr marL="0" indent="0">
              <a:spcBef>
                <a:spcPts val="400"/>
              </a:spcBef>
              <a:buSzTx/>
              <a:buNone/>
              <a:defRPr sz="2000"/>
            </a:lvl1pPr>
            <a:lvl2pPr marL="0" indent="0">
              <a:spcBef>
                <a:spcPts val="400"/>
              </a:spcBef>
              <a:buSzTx/>
              <a:buNone/>
              <a:defRPr sz="2000"/>
            </a:lvl2pPr>
            <a:lvl3pPr marL="0" indent="0">
              <a:spcBef>
                <a:spcPts val="400"/>
              </a:spcBef>
              <a:buSzTx/>
              <a:buNone/>
              <a:defRPr sz="2000"/>
            </a:lvl3pPr>
            <a:lvl4pPr marL="0" indent="0">
              <a:spcBef>
                <a:spcPts val="400"/>
              </a:spcBef>
              <a:buSzTx/>
              <a:buNone/>
              <a:defRPr sz="2000"/>
            </a:lvl4pPr>
            <a:lvl5pPr marL="0" indent="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998663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80" name="Shape 80"/>
          <p:cNvSpPr>
            <a:spLocks noGrp="1"/>
          </p:cNvSpPr>
          <p:nvPr>
            <p:ph type="title"/>
          </p:nvPr>
        </p:nvSpPr>
        <p:spPr>
          <a:xfrm>
            <a:off x="457200" y="274638"/>
            <a:ext cx="8229600" cy="1325563"/>
          </a:xfrm>
          <a:prstGeom prst="rect">
            <a:avLst/>
          </a:prstGeom>
        </p:spPr>
        <p:txBody>
          <a:bodyPr anchor="t"/>
          <a:lstStyle>
            <a:lvl1pPr>
              <a:defRPr>
                <a:solidFill>
                  <a:srgbClr val="000000"/>
                </a:solidFill>
              </a:defRPr>
            </a:lvl1pPr>
          </a:lstStyle>
          <a:p>
            <a:pPr lvl="0">
              <a:defRPr sz="1800">
                <a:effectLst/>
              </a:defRPr>
            </a:pPr>
            <a:r>
              <a:rPr sz="4400"/>
              <a:t>Click to edit Master title style</a:t>
            </a:r>
          </a:p>
        </p:txBody>
      </p:sp>
      <p:sp>
        <p:nvSpPr>
          <p:cNvPr id="81" name="Shape 81"/>
          <p:cNvSpPr>
            <a:spLocks noGrp="1"/>
          </p:cNvSpPr>
          <p:nvPr>
            <p:ph type="body" idx="1"/>
          </p:nvPr>
        </p:nvSpPr>
        <p:spPr>
          <a:xfrm>
            <a:off x="457200" y="1600200"/>
            <a:ext cx="4038600" cy="5257800"/>
          </a:xfrm>
          <a:prstGeom prst="rect">
            <a:avLst/>
          </a:prstGeom>
        </p:spPr>
        <p:txBody>
          <a:bodyPr/>
          <a:lstStyle>
            <a:lvl1pPr>
              <a:spcBef>
                <a:spcPts val="600"/>
              </a:spcBef>
              <a:buClrTx/>
              <a:buSzPct val="100000"/>
              <a:buFontTx/>
              <a:buChar char="•"/>
              <a:defRPr sz="2800">
                <a:solidFill>
                  <a:srgbClr val="000000"/>
                </a:solidFill>
              </a:defRPr>
            </a:lvl1pPr>
            <a:lvl2pPr marL="790575" indent="-333375">
              <a:spcBef>
                <a:spcPts val="600"/>
              </a:spcBef>
              <a:buClrTx/>
              <a:buSzPct val="100000"/>
              <a:buFontTx/>
              <a:buChar char="–"/>
              <a:defRPr sz="2800">
                <a:solidFill>
                  <a:srgbClr val="000000"/>
                </a:solidFill>
              </a:defRPr>
            </a:lvl2pPr>
            <a:lvl3pPr marL="1234439" indent="-320039">
              <a:spcBef>
                <a:spcPts val="600"/>
              </a:spcBef>
              <a:buClrTx/>
              <a:buFontTx/>
              <a:defRPr sz="2800">
                <a:solidFill>
                  <a:srgbClr val="000000"/>
                </a:solidFill>
              </a:defRPr>
            </a:lvl3pPr>
            <a:lvl4pPr marL="1727200" indent="-355600">
              <a:spcBef>
                <a:spcPts val="600"/>
              </a:spcBef>
              <a:buClrTx/>
              <a:buSzPct val="100000"/>
              <a:buFontTx/>
              <a:buChar char="–"/>
              <a:defRPr sz="2800">
                <a:solidFill>
                  <a:srgbClr val="000000"/>
                </a:solidFill>
              </a:defRPr>
            </a:lvl4pPr>
            <a:lvl5pPr marL="2184400" indent="-355600">
              <a:spcBef>
                <a:spcPts val="600"/>
              </a:spcBef>
              <a:buClrTx/>
              <a:buFontTx/>
              <a:buChar char="»"/>
              <a:defRPr sz="2800">
                <a:solidFill>
                  <a:srgbClr val="000000"/>
                </a:solidFill>
              </a:defRPr>
            </a:lvl5pPr>
          </a:lstStyle>
          <a:p>
            <a:pPr lvl="0">
              <a:defRPr sz="1800">
                <a:effectLst/>
              </a:defRPr>
            </a:pPr>
            <a:r>
              <a:rPr sz="2800"/>
              <a:t>Click to edit Master text styles</a:t>
            </a:r>
          </a:p>
          <a:p>
            <a:pPr lvl="1">
              <a:defRPr sz="1800">
                <a:effectLst/>
              </a:defRPr>
            </a:pPr>
            <a:r>
              <a:rPr sz="2800"/>
              <a:t>Second level</a:t>
            </a:r>
          </a:p>
          <a:p>
            <a:pPr lvl="2">
              <a:defRPr sz="1800">
                <a:effectLst/>
              </a:defRPr>
            </a:pPr>
            <a:r>
              <a:rPr sz="2800"/>
              <a:t>Third level</a:t>
            </a:r>
          </a:p>
          <a:p>
            <a:pPr lvl="3">
              <a:defRPr sz="1800">
                <a:effectLst/>
              </a:defRPr>
            </a:pPr>
            <a:r>
              <a:rPr sz="2800"/>
              <a:t>Fourth level</a:t>
            </a:r>
          </a:p>
          <a:p>
            <a:pPr lvl="4">
              <a:defRPr sz="1800">
                <a:effectLst/>
              </a:defRPr>
            </a:pPr>
            <a:r>
              <a:rPr sz="2800"/>
              <a:t>Fifth level</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wo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40" name="image2.jpeg" descr="image2.jpeg"/>
          <p:cNvPicPr>
            <a:picLocks noChangeAspect="1"/>
          </p:cNvPicPr>
          <p:nvPr/>
        </p:nvPicPr>
        <p:blipFill>
          <a:blip r:embed="rId2">
            <a:extLst/>
          </a:blip>
          <a:stretch>
            <a:fillRect/>
          </a:stretch>
        </p:blipFill>
        <p:spPr>
          <a:xfrm>
            <a:off x="8240713" y="6175375"/>
            <a:ext cx="890592" cy="668338"/>
          </a:xfrm>
          <a:prstGeom prst="rect">
            <a:avLst/>
          </a:prstGeom>
          <a:ln w="12700">
            <a:miter lim="400000"/>
          </a:ln>
        </p:spPr>
      </p:pic>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087221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mparis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50" name="image2.jpeg" descr="image2.jpeg"/>
          <p:cNvPicPr>
            <a:picLocks noChangeAspect="1"/>
          </p:cNvPicPr>
          <p:nvPr/>
        </p:nvPicPr>
        <p:blipFill>
          <a:blip r:embed="rId2">
            <a:extLst/>
          </a:blip>
          <a:stretch>
            <a:fillRect/>
          </a:stretch>
        </p:blipFill>
        <p:spPr>
          <a:xfrm>
            <a:off x="8240713" y="6175375"/>
            <a:ext cx="890592" cy="668338"/>
          </a:xfrm>
          <a:prstGeom prst="rect">
            <a:avLst/>
          </a:prstGeom>
          <a:ln w="12700">
            <a:miter lim="400000"/>
          </a:ln>
        </p:spPr>
      </p:pic>
      <p:sp>
        <p:nvSpPr>
          <p:cNvPr id="51" name="Title Text"/>
          <p:cNvSpPr txBox="1">
            <a:spLocks noGrp="1"/>
          </p:cNvSpPr>
          <p:nvPr>
            <p:ph type="title"/>
          </p:nvPr>
        </p:nvSpPr>
        <p:spPr>
          <a:xfrm>
            <a:off x="457200" y="274638"/>
            <a:ext cx="8229600" cy="1204982"/>
          </a:xfrm>
          <a:prstGeom prst="rect">
            <a:avLst/>
          </a:prstGeom>
        </p:spPr>
        <p:txBody>
          <a:bodyPr/>
          <a:lstStyle/>
          <a:p>
            <a:r>
              <a:t>Title Text</a:t>
            </a:r>
          </a:p>
        </p:txBody>
      </p:sp>
      <p:sp>
        <p:nvSpPr>
          <p:cNvPr id="52" name="Body Level One…"/>
          <p:cNvSpPr txBox="1">
            <a:spLocks noGrp="1"/>
          </p:cNvSpPr>
          <p:nvPr>
            <p:ph type="body" sz="quarter" idx="1"/>
          </p:nvPr>
        </p:nvSpPr>
        <p:spPr>
          <a:xfrm>
            <a:off x="457200" y="1479615"/>
            <a:ext cx="4040188" cy="695260"/>
          </a:xfrm>
          <a:prstGeom prst="rect">
            <a:avLst/>
          </a:prstGeom>
        </p:spPr>
        <p:txBody>
          <a:bodyPr anchor="b"/>
          <a:lstStyle>
            <a:lvl1pPr marL="0" indent="0">
              <a:spcBef>
                <a:spcPts val="500"/>
              </a:spcBef>
              <a:buSzTx/>
              <a:buNone/>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marL="0" indent="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5972109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Only">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60" name="image2.jpeg" descr="image2.jpeg"/>
          <p:cNvPicPr>
            <a:picLocks noChangeAspect="1"/>
          </p:cNvPicPr>
          <p:nvPr/>
        </p:nvPicPr>
        <p:blipFill>
          <a:blip r:embed="rId2">
            <a:extLst/>
          </a:blip>
          <a:stretch>
            <a:fillRect/>
          </a:stretch>
        </p:blipFill>
        <p:spPr>
          <a:xfrm>
            <a:off x="8240713" y="6175375"/>
            <a:ext cx="890592" cy="668338"/>
          </a:xfrm>
          <a:prstGeom prst="rect">
            <a:avLst/>
          </a:prstGeom>
          <a:ln w="12700">
            <a:miter lim="400000"/>
          </a:ln>
        </p:spPr>
      </p:pic>
      <p:sp>
        <p:nvSpPr>
          <p:cNvPr id="61" name="Title Text"/>
          <p:cNvSpPr txBox="1">
            <a:spLocks noGrp="1"/>
          </p:cNvSpPr>
          <p:nvPr>
            <p:ph type="title"/>
          </p:nvPr>
        </p:nvSpPr>
        <p:spPr>
          <a:xfrm>
            <a:off x="457200" y="274638"/>
            <a:ext cx="8229600" cy="2163766"/>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043320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014366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ntent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76" name="image2.jpeg" descr="image2.jpeg"/>
          <p:cNvPicPr>
            <a:picLocks noChangeAspect="1"/>
          </p:cNvPicPr>
          <p:nvPr/>
        </p:nvPicPr>
        <p:blipFill>
          <a:blip r:embed="rId2">
            <a:extLst/>
          </a:blip>
          <a:stretch>
            <a:fillRect/>
          </a:stretch>
        </p:blipFill>
        <p:spPr>
          <a:xfrm>
            <a:off x="8240713" y="6175375"/>
            <a:ext cx="890592" cy="668338"/>
          </a:xfrm>
          <a:prstGeom prst="rect">
            <a:avLst/>
          </a:prstGeom>
          <a:ln w="12700">
            <a:miter lim="400000"/>
          </a:ln>
        </p:spPr>
      </p:pic>
      <p:sp>
        <p:nvSpPr>
          <p:cNvPr id="77" name="Title Text"/>
          <p:cNvSpPr txBox="1">
            <a:spLocks noGrp="1"/>
          </p:cNvSpPr>
          <p:nvPr>
            <p:ph type="title"/>
          </p:nvPr>
        </p:nvSpPr>
        <p:spPr>
          <a:xfrm>
            <a:off x="457200" y="0"/>
            <a:ext cx="3008316" cy="1435100"/>
          </a:xfrm>
          <a:prstGeom prst="rect">
            <a:avLst/>
          </a:prstGeom>
        </p:spPr>
        <p:txBody>
          <a:bodyPr anchor="b"/>
          <a:lstStyle>
            <a:lvl1pPr algn="l">
              <a:defRPr sz="2000" b="1"/>
            </a:lvl1pPr>
          </a:lstStyle>
          <a:p>
            <a:r>
              <a:t>Title Text</a:t>
            </a:r>
          </a:p>
        </p:txBody>
      </p:sp>
      <p:sp>
        <p:nvSpPr>
          <p:cNvPr id="78"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6571015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icture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86" name="image2.jpeg" descr="image2.jpeg"/>
          <p:cNvPicPr>
            <a:picLocks noChangeAspect="1"/>
          </p:cNvPicPr>
          <p:nvPr/>
        </p:nvPicPr>
        <p:blipFill>
          <a:blip r:embed="rId2">
            <a:extLst/>
          </a:blip>
          <a:stretch>
            <a:fillRect/>
          </a:stretch>
        </p:blipFill>
        <p:spPr>
          <a:xfrm>
            <a:off x="8240713" y="6175375"/>
            <a:ext cx="890592" cy="668338"/>
          </a:xfrm>
          <a:prstGeom prst="rect">
            <a:avLst/>
          </a:prstGeom>
          <a:ln w="12700">
            <a:miter lim="400000"/>
          </a:ln>
        </p:spPr>
      </p:pic>
      <p:sp>
        <p:nvSpPr>
          <p:cNvPr id="87" name="Title Text"/>
          <p:cNvSpPr txBox="1">
            <a:spLocks noGrp="1"/>
          </p:cNvSpPr>
          <p:nvPr>
            <p:ph type="title"/>
          </p:nvPr>
        </p:nvSpPr>
        <p:spPr>
          <a:xfrm>
            <a:off x="1792288" y="4800600"/>
            <a:ext cx="5486404" cy="566738"/>
          </a:xfrm>
          <a:prstGeom prst="rect">
            <a:avLst/>
          </a:prstGeom>
        </p:spPr>
        <p:txBody>
          <a:bodyPr anchor="b"/>
          <a:lstStyle>
            <a:lvl1pPr algn="l">
              <a:defRPr sz="2000" b="1"/>
            </a:lvl1pPr>
          </a:lstStyle>
          <a:p>
            <a:r>
              <a:t>Title Text</a:t>
            </a:r>
          </a:p>
        </p:txBody>
      </p:sp>
      <p:sp>
        <p:nvSpPr>
          <p:cNvPr id="88" name="Body Level One…"/>
          <p:cNvSpPr txBox="1">
            <a:spLocks noGrp="1"/>
          </p:cNvSpPr>
          <p:nvPr>
            <p:ph type="body" sz="quarter" idx="1"/>
          </p:nvPr>
        </p:nvSpPr>
        <p:spPr>
          <a:xfrm>
            <a:off x="1792288" y="5367337"/>
            <a:ext cx="5486404" cy="804867"/>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178427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Vertical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96" name="image2.jpeg" descr="image2.jpeg"/>
          <p:cNvPicPr>
            <a:picLocks noChangeAspect="1"/>
          </p:cNvPicPr>
          <p:nvPr/>
        </p:nvPicPr>
        <p:blipFill>
          <a:blip r:embed="rId2">
            <a:extLst/>
          </a:blip>
          <a:stretch>
            <a:fillRect/>
          </a:stretch>
        </p:blipFill>
        <p:spPr>
          <a:xfrm>
            <a:off x="8240713" y="6175375"/>
            <a:ext cx="890592" cy="668338"/>
          </a:xfrm>
          <a:prstGeom prst="rect">
            <a:avLst/>
          </a:prstGeom>
          <a:ln w="12700">
            <a:miter lim="400000"/>
          </a:ln>
        </p:spPr>
      </p:pic>
      <p:sp>
        <p:nvSpPr>
          <p:cNvPr id="97" name="Title Text"/>
          <p:cNvSpPr txBox="1">
            <a:spLocks noGrp="1"/>
          </p:cNvSpPr>
          <p:nvPr>
            <p:ph type="title"/>
          </p:nvPr>
        </p:nvSpPr>
        <p:spPr>
          <a:prstGeom prst="rect">
            <a:avLst/>
          </a:prstGeom>
        </p:spPr>
        <p:txBody>
          <a:bodyPr/>
          <a:lstStyle/>
          <a:p>
            <a:r>
              <a:t>Title Text</a:t>
            </a:r>
          </a:p>
        </p:txBody>
      </p:sp>
      <p:sp>
        <p:nvSpPr>
          <p:cNvPr id="9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3420241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Vertical Title and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106" name="image2.jpeg" descr="image2.jpeg"/>
          <p:cNvPicPr>
            <a:picLocks noChangeAspect="1"/>
          </p:cNvPicPr>
          <p:nvPr/>
        </p:nvPicPr>
        <p:blipFill>
          <a:blip r:embed="rId2">
            <a:extLst/>
          </a:blip>
          <a:stretch>
            <a:fillRect/>
          </a:stretch>
        </p:blipFill>
        <p:spPr>
          <a:xfrm>
            <a:off x="8240713" y="6175375"/>
            <a:ext cx="890592" cy="668338"/>
          </a:xfrm>
          <a:prstGeom prst="rect">
            <a:avLst/>
          </a:prstGeom>
          <a:ln w="12700">
            <a:miter lim="400000"/>
          </a:ln>
        </p:spPr>
      </p:pic>
      <p:sp>
        <p:nvSpPr>
          <p:cNvPr id="107" name="Title Text"/>
          <p:cNvSpPr txBox="1">
            <a:spLocks noGrp="1"/>
          </p:cNvSpPr>
          <p:nvPr>
            <p:ph type="title"/>
          </p:nvPr>
        </p:nvSpPr>
        <p:spPr>
          <a:xfrm>
            <a:off x="6629400" y="274638"/>
            <a:ext cx="2057400" cy="6583365"/>
          </a:xfrm>
          <a:prstGeom prst="rect">
            <a:avLst/>
          </a:prstGeom>
        </p:spPr>
        <p:txBody>
          <a:bodyPr/>
          <a:lstStyle/>
          <a:p>
            <a:r>
              <a:t>Title Text</a:t>
            </a:r>
          </a:p>
        </p:txBody>
      </p:sp>
      <p:sp>
        <p:nvSpPr>
          <p:cNvPr id="108" name="Body Level One…"/>
          <p:cNvSpPr txBox="1">
            <a:spLocks noGrp="1"/>
          </p:cNvSpPr>
          <p:nvPr>
            <p:ph type="body" idx="1"/>
          </p:nvPr>
        </p:nvSpPr>
        <p:spPr>
          <a:xfrm>
            <a:off x="457200" y="274638"/>
            <a:ext cx="6019800" cy="658336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8066393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116" name="Body Level One…"/>
          <p:cNvSpPr txBox="1">
            <a:spLocks noGrp="1"/>
          </p:cNvSpPr>
          <p:nvPr>
            <p:ph type="body" idx="1"/>
          </p:nvPr>
        </p:nvSpPr>
        <p:spPr>
          <a:xfrm>
            <a:off x="457200" y="274638"/>
            <a:ext cx="82296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998462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685800" y="0"/>
            <a:ext cx="7772400" cy="3429000"/>
          </a:xfrm>
          <a:prstGeom prst="rect">
            <a:avLst/>
          </a:prstGeom>
        </p:spPr>
        <p:txBody>
          <a:bodyPr anchor="b"/>
          <a:lstStyle>
            <a:lvl1pPr>
              <a:defRPr>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25"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defRPr>
                <a:solidFill>
                  <a:srgbClr val="FFFFFF"/>
                </a:solidFill>
                <a:effectLst>
                  <a:outerShdw blurRad="38100" dist="38100" dir="2700000" rotWithShape="0">
                    <a:srgbClr val="000000"/>
                  </a:outerShdw>
                </a:effectLst>
                <a:latin typeface="Tahoma"/>
                <a:ea typeface="Tahoma"/>
                <a:cs typeface="Tahoma"/>
                <a:sym typeface="Tahoma"/>
              </a:defRPr>
            </a:lvl1pPr>
            <a:lvl2pPr algn="ctr">
              <a:defRPr>
                <a:solidFill>
                  <a:srgbClr val="FFFFFF"/>
                </a:solidFill>
                <a:effectLst>
                  <a:outerShdw blurRad="38100" dist="38100" dir="2700000" rotWithShape="0">
                    <a:srgbClr val="000000"/>
                  </a:outerShdw>
                </a:effectLst>
                <a:latin typeface="Tahoma"/>
                <a:ea typeface="Tahoma"/>
                <a:cs typeface="Tahoma"/>
                <a:sym typeface="Tahoma"/>
              </a:defRPr>
            </a:lvl2pPr>
            <a:lvl3pPr algn="ctr">
              <a:buSzPct val="120000"/>
              <a:defRPr>
                <a:solidFill>
                  <a:srgbClr val="FFFFFF"/>
                </a:solidFill>
                <a:effectLst>
                  <a:outerShdw blurRad="38100" dist="38100" dir="2700000" rotWithShape="0">
                    <a:srgbClr val="000000"/>
                  </a:outerShdw>
                </a:effectLst>
                <a:latin typeface="Tahoma"/>
                <a:ea typeface="Tahoma"/>
                <a:cs typeface="Tahoma"/>
                <a:sym typeface="Tahoma"/>
              </a:defRPr>
            </a:lvl3pPr>
            <a:lvl4pPr algn="ctr">
              <a:defRPr>
                <a:solidFill>
                  <a:srgbClr val="FFFFFF"/>
                </a:solidFill>
                <a:effectLst>
                  <a:outerShdw blurRad="38100" dist="38100" dir="2700000" rotWithShape="0">
                    <a:srgbClr val="000000"/>
                  </a:outerShdw>
                </a:effectLst>
                <a:latin typeface="Tahoma"/>
                <a:ea typeface="Tahoma"/>
                <a:cs typeface="Tahoma"/>
                <a:sym typeface="Tahoma"/>
              </a:defRPr>
            </a:lvl4pPr>
            <a:lvl5pPr algn="ctr">
              <a:buSzPct val="80000"/>
              <a:buChar char="❖"/>
              <a:defRPr>
                <a:solidFill>
                  <a:srgbClr val="FFFFFF"/>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37475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83" name="Shape 83"/>
          <p:cNvSpPr>
            <a:spLocks noGrp="1"/>
          </p:cNvSpPr>
          <p:nvPr>
            <p:ph type="title"/>
          </p:nvPr>
        </p:nvSpPr>
        <p:spPr>
          <a:xfrm>
            <a:off x="457200" y="274638"/>
            <a:ext cx="8229600" cy="1204980"/>
          </a:xfrm>
          <a:prstGeom prst="rect">
            <a:avLst/>
          </a:prstGeom>
        </p:spPr>
        <p:txBody>
          <a:bodyPr anchor="t"/>
          <a:lstStyle>
            <a:lvl1pPr>
              <a:defRPr>
                <a:solidFill>
                  <a:srgbClr val="000000"/>
                </a:solidFill>
              </a:defRPr>
            </a:lvl1pPr>
          </a:lstStyle>
          <a:p>
            <a:pPr lvl="0">
              <a:defRPr sz="1800">
                <a:effectLst/>
              </a:defRPr>
            </a:pPr>
            <a:r>
              <a:rPr sz="4400"/>
              <a:t>Click to edit Master title style</a:t>
            </a:r>
          </a:p>
        </p:txBody>
      </p:sp>
      <p:sp>
        <p:nvSpPr>
          <p:cNvPr id="84" name="Shape 84"/>
          <p:cNvSpPr>
            <a:spLocks noGrp="1"/>
          </p:cNvSpPr>
          <p:nvPr>
            <p:ph type="body" idx="1"/>
          </p:nvPr>
        </p:nvSpPr>
        <p:spPr>
          <a:xfrm>
            <a:off x="457200" y="1479617"/>
            <a:ext cx="4040188" cy="695258"/>
          </a:xfrm>
          <a:prstGeom prst="rect">
            <a:avLst/>
          </a:prstGeom>
        </p:spPr>
        <p:txBody>
          <a:bodyPr anchor="b"/>
          <a:lstStyle>
            <a:lvl1pPr marL="0" indent="0">
              <a:spcBef>
                <a:spcPts val="500"/>
              </a:spcBef>
              <a:buClrTx/>
              <a:buSzTx/>
              <a:buFontTx/>
              <a:buNone/>
              <a:defRPr sz="2400">
                <a:solidFill>
                  <a:srgbClr val="000000"/>
                </a:solidFill>
                <a:latin typeface="Arial Bold"/>
                <a:ea typeface="Arial Bold"/>
                <a:cs typeface="Arial Bold"/>
                <a:sym typeface="Arial Bold"/>
              </a:defRPr>
            </a:lvl1pPr>
          </a:lstStyle>
          <a:p>
            <a:pPr lvl="0">
              <a:defRPr sz="1800">
                <a:effectLst/>
              </a:defRPr>
            </a:pPr>
            <a:r>
              <a:rPr sz="2400"/>
              <a:t>Click to edit Master text styles</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457200" y="63500"/>
            <a:ext cx="8229600" cy="1841500"/>
          </a:xfrm>
          <a:prstGeom prst="rect">
            <a:avLst/>
          </a:prstGeom>
        </p:spPr>
        <p:txBody>
          <a:bodyPr anchor="ctr"/>
          <a:lstStyle>
            <a:lvl1pPr algn="l">
              <a:defRPr>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34" name="Body Level One…"/>
          <p:cNvSpPr txBox="1">
            <a:spLocks noGrp="1"/>
          </p:cNvSpPr>
          <p:nvPr>
            <p:ph type="body" idx="1"/>
          </p:nvPr>
        </p:nvSpPr>
        <p:spPr>
          <a:xfrm>
            <a:off x="457200" y="1905000"/>
            <a:ext cx="8229600" cy="4953000"/>
          </a:xfrm>
          <a:prstGeom prst="rect">
            <a:avLst/>
          </a:prstGeom>
        </p:spPr>
        <p:txBody>
          <a:bodyPr/>
          <a:lstStyle>
            <a:lvl1pPr>
              <a:buClr>
                <a:srgbClr val="FFCC00"/>
              </a:buClr>
              <a:buSzPct val="120000"/>
              <a:defRPr>
                <a:solidFill>
                  <a:srgbClr val="FFFFFF"/>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rgbClr val="FFFFFF"/>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rgbClr val="FFFFFF"/>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rgbClr val="FFFFFF"/>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rgbClr val="FFFFFF"/>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35"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875315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722312" y="4406900"/>
            <a:ext cx="7772401" cy="1362075"/>
          </a:xfrm>
          <a:prstGeom prst="rect">
            <a:avLst/>
          </a:prstGeom>
        </p:spPr>
        <p:txBody>
          <a:bodyPr/>
          <a:lstStyle>
            <a:lvl1pPr algn="l">
              <a:defRPr sz="4000" b="1" cap="all">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43" name="Body Level One…"/>
          <p:cNvSpPr txBox="1">
            <a:spLocks noGrp="1"/>
          </p:cNvSpPr>
          <p:nvPr>
            <p:ph type="body" sz="quarter" idx="1"/>
          </p:nvPr>
        </p:nvSpPr>
        <p:spPr>
          <a:xfrm>
            <a:off x="722312" y="2906713"/>
            <a:ext cx="7772401" cy="1500192"/>
          </a:xfrm>
          <a:prstGeom prst="rect">
            <a:avLst/>
          </a:prstGeom>
        </p:spPr>
        <p:txBody>
          <a:bodyPr anchor="b"/>
          <a:lstStyle>
            <a:lvl1pPr marL="0" indent="0">
              <a:spcBef>
                <a:spcPts val="400"/>
              </a:spcBef>
              <a:buSzTx/>
              <a:buNone/>
              <a:defRPr sz="2000">
                <a:solidFill>
                  <a:srgbClr val="FFFFFF"/>
                </a:solidFill>
                <a:effectLst>
                  <a:outerShdw blurRad="38100" dist="38100" dir="2700000" rotWithShape="0">
                    <a:srgbClr val="000000"/>
                  </a:outerShdw>
                </a:effectLst>
                <a:latin typeface="Tahoma"/>
                <a:ea typeface="Tahoma"/>
                <a:cs typeface="Tahoma"/>
                <a:sym typeface="Tahoma"/>
              </a:defRPr>
            </a:lvl1pPr>
            <a:lvl2pPr marL="0" indent="0">
              <a:spcBef>
                <a:spcPts val="400"/>
              </a:spcBef>
              <a:buSzTx/>
              <a:buNone/>
              <a:defRPr sz="2000">
                <a:solidFill>
                  <a:srgbClr val="FFFFFF"/>
                </a:solidFill>
                <a:effectLst>
                  <a:outerShdw blurRad="38100" dist="38100" dir="2700000" rotWithShape="0">
                    <a:srgbClr val="000000"/>
                  </a:outerShdw>
                </a:effectLst>
                <a:latin typeface="Tahoma"/>
                <a:ea typeface="Tahoma"/>
                <a:cs typeface="Tahoma"/>
                <a:sym typeface="Tahoma"/>
              </a:defRPr>
            </a:lvl2pPr>
            <a:lvl3pPr marL="0" indent="0">
              <a:spcBef>
                <a:spcPts val="400"/>
              </a:spcBef>
              <a:buSzTx/>
              <a:buNone/>
              <a:defRPr sz="2000">
                <a:solidFill>
                  <a:srgbClr val="FFFFFF"/>
                </a:solidFill>
                <a:effectLst>
                  <a:outerShdw blurRad="38100" dist="38100" dir="2700000" rotWithShape="0">
                    <a:srgbClr val="000000"/>
                  </a:outerShdw>
                </a:effectLst>
                <a:latin typeface="Tahoma"/>
                <a:ea typeface="Tahoma"/>
                <a:cs typeface="Tahoma"/>
                <a:sym typeface="Tahoma"/>
              </a:defRPr>
            </a:lvl3pPr>
            <a:lvl4pPr marL="0" indent="0">
              <a:spcBef>
                <a:spcPts val="400"/>
              </a:spcBef>
              <a:buSzTx/>
              <a:buNone/>
              <a:defRPr sz="2000">
                <a:solidFill>
                  <a:srgbClr val="FFFFFF"/>
                </a:solidFill>
                <a:effectLst>
                  <a:outerShdw blurRad="38100" dist="38100" dir="2700000" rotWithShape="0">
                    <a:srgbClr val="000000"/>
                  </a:outerShdw>
                </a:effectLst>
                <a:latin typeface="Tahoma"/>
                <a:ea typeface="Tahoma"/>
                <a:cs typeface="Tahoma"/>
                <a:sym typeface="Tahoma"/>
              </a:defRPr>
            </a:lvl4pPr>
            <a:lvl5pPr marL="0" indent="0">
              <a:spcBef>
                <a:spcPts val="400"/>
              </a:spcBef>
              <a:buSzTx/>
              <a:buNone/>
              <a:defRPr sz="2000">
                <a:solidFill>
                  <a:srgbClr val="FFFFFF"/>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1556013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 name="Title Text"/>
          <p:cNvSpPr txBox="1">
            <a:spLocks noGrp="1"/>
          </p:cNvSpPr>
          <p:nvPr>
            <p:ph type="title"/>
          </p:nvPr>
        </p:nvSpPr>
        <p:spPr>
          <a:xfrm>
            <a:off x="457200" y="63500"/>
            <a:ext cx="8229600" cy="1841500"/>
          </a:xfrm>
          <a:prstGeom prst="rect">
            <a:avLst/>
          </a:prstGeom>
        </p:spPr>
        <p:txBody>
          <a:bodyPr anchor="ctr"/>
          <a:lstStyle>
            <a:lvl1pPr algn="l">
              <a:defRPr>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52" name="Body Level One…"/>
          <p:cNvSpPr txBox="1">
            <a:spLocks noGrp="1"/>
          </p:cNvSpPr>
          <p:nvPr>
            <p:ph type="body" sz="half" idx="1"/>
          </p:nvPr>
        </p:nvSpPr>
        <p:spPr>
          <a:xfrm>
            <a:off x="457200" y="1905000"/>
            <a:ext cx="4038600" cy="4953000"/>
          </a:xfrm>
          <a:prstGeom prst="rect">
            <a:avLst/>
          </a:prstGeom>
        </p:spPr>
        <p:txBody>
          <a:bodyPr/>
          <a:lstStyle>
            <a:lvl1pPr>
              <a:spcBef>
                <a:spcPts val="600"/>
              </a:spcBef>
              <a:buClr>
                <a:srgbClr val="FFCC00"/>
              </a:buClr>
              <a:buSzPct val="120000"/>
              <a:defRPr sz="2800">
                <a:solidFill>
                  <a:srgbClr val="FFFFFF"/>
                </a:solidFill>
                <a:effectLst>
                  <a:outerShdw blurRad="38100" dist="38100" dir="2700000" rotWithShape="0">
                    <a:srgbClr val="000000"/>
                  </a:outerShdw>
                </a:effectLst>
                <a:latin typeface="Tahoma"/>
                <a:ea typeface="Tahoma"/>
                <a:cs typeface="Tahoma"/>
                <a:sym typeface="Tahoma"/>
              </a:defRPr>
            </a:lvl1pPr>
            <a:lvl2pPr marL="790575" indent="-333375">
              <a:spcBef>
                <a:spcPts val="600"/>
              </a:spcBef>
              <a:buClr>
                <a:srgbClr val="FFCC00"/>
              </a:buClr>
              <a:defRPr sz="2800">
                <a:solidFill>
                  <a:srgbClr val="FFFFFF"/>
                </a:solidFill>
                <a:effectLst>
                  <a:outerShdw blurRad="38100" dist="38100" dir="2700000" rotWithShape="0">
                    <a:srgbClr val="000000"/>
                  </a:outerShdw>
                </a:effectLst>
                <a:latin typeface="Tahoma"/>
                <a:ea typeface="Tahoma"/>
                <a:cs typeface="Tahoma"/>
                <a:sym typeface="Tahoma"/>
              </a:defRPr>
            </a:lvl2pPr>
            <a:lvl3pPr marL="1234438" indent="-320038">
              <a:spcBef>
                <a:spcPts val="600"/>
              </a:spcBef>
              <a:buClr>
                <a:srgbClr val="FFCC00"/>
              </a:buClr>
              <a:buSzPct val="120000"/>
              <a:defRPr sz="2800">
                <a:solidFill>
                  <a:srgbClr val="FFFFFF"/>
                </a:solidFill>
                <a:effectLst>
                  <a:outerShdw blurRad="38100" dist="38100" dir="2700000" rotWithShape="0">
                    <a:srgbClr val="000000"/>
                  </a:outerShdw>
                </a:effectLst>
                <a:latin typeface="Tahoma"/>
                <a:ea typeface="Tahoma"/>
                <a:cs typeface="Tahoma"/>
                <a:sym typeface="Tahoma"/>
              </a:defRPr>
            </a:lvl3pPr>
            <a:lvl4pPr marL="1727200" indent="-355600">
              <a:spcBef>
                <a:spcPts val="600"/>
              </a:spcBef>
              <a:buClr>
                <a:srgbClr val="FFCC00"/>
              </a:buClr>
              <a:defRPr sz="2800">
                <a:solidFill>
                  <a:srgbClr val="FFFFFF"/>
                </a:solidFill>
                <a:effectLst>
                  <a:outerShdw blurRad="38100" dist="38100" dir="2700000" rotWithShape="0">
                    <a:srgbClr val="000000"/>
                  </a:outerShdw>
                </a:effectLst>
                <a:latin typeface="Tahoma"/>
                <a:ea typeface="Tahoma"/>
                <a:cs typeface="Tahoma"/>
                <a:sym typeface="Tahoma"/>
              </a:defRPr>
            </a:lvl4pPr>
            <a:lvl5pPr marL="2184400" indent="-355600">
              <a:spcBef>
                <a:spcPts val="600"/>
              </a:spcBef>
              <a:buClr>
                <a:srgbClr val="FFCC00"/>
              </a:buClr>
              <a:buSzPct val="80000"/>
              <a:buChar char="❖"/>
              <a:defRPr sz="2800">
                <a:solidFill>
                  <a:srgbClr val="FFFFFF"/>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787473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1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0" name="Title Text"/>
          <p:cNvSpPr txBox="1">
            <a:spLocks noGrp="1"/>
          </p:cNvSpPr>
          <p:nvPr>
            <p:ph type="title"/>
          </p:nvPr>
        </p:nvSpPr>
        <p:spPr>
          <a:xfrm>
            <a:off x="457200" y="256810"/>
            <a:ext cx="8229600" cy="1178656"/>
          </a:xfrm>
          <a:prstGeom prst="rect">
            <a:avLst/>
          </a:prstGeom>
        </p:spPr>
        <p:txBody>
          <a:bodyPr anchor="ctr"/>
          <a:lstStyle>
            <a:lvl1pPr algn="l">
              <a:defRPr>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61" name="Body Level One…"/>
          <p:cNvSpPr txBox="1">
            <a:spLocks noGrp="1"/>
          </p:cNvSpPr>
          <p:nvPr>
            <p:ph type="body" sz="quarter" idx="1"/>
          </p:nvPr>
        </p:nvSpPr>
        <p:spPr>
          <a:xfrm>
            <a:off x="457200" y="1435464"/>
            <a:ext cx="4040188" cy="739416"/>
          </a:xfrm>
          <a:prstGeom prst="rect">
            <a:avLst/>
          </a:prstGeom>
        </p:spPr>
        <p:txBody>
          <a:bodyPr anchor="b"/>
          <a:lstStyle>
            <a:lvl1pPr marL="0" indent="0">
              <a:spcBef>
                <a:spcPts val="500"/>
              </a:spcBef>
              <a:buSzTx/>
              <a:buNone/>
              <a:defRPr sz="2400" b="1">
                <a:solidFill>
                  <a:srgbClr val="FFFFFF"/>
                </a:solidFill>
                <a:effectLst>
                  <a:outerShdw blurRad="38100" dist="38100" dir="2700000" rotWithShape="0">
                    <a:srgbClr val="000000"/>
                  </a:outerShdw>
                </a:effectLst>
                <a:latin typeface="Tahoma"/>
                <a:ea typeface="Tahoma"/>
                <a:cs typeface="Tahoma"/>
                <a:sym typeface="Tahoma"/>
              </a:defRPr>
            </a:lvl1pPr>
            <a:lvl2pPr marL="0" indent="0">
              <a:spcBef>
                <a:spcPts val="500"/>
              </a:spcBef>
              <a:buSzTx/>
              <a:buNone/>
              <a:defRPr sz="2400" b="1">
                <a:solidFill>
                  <a:srgbClr val="FFFFFF"/>
                </a:solidFill>
                <a:effectLst>
                  <a:outerShdw blurRad="38100" dist="38100" dir="2700000" rotWithShape="0">
                    <a:srgbClr val="000000"/>
                  </a:outerShdw>
                </a:effectLst>
                <a:latin typeface="Tahoma"/>
                <a:ea typeface="Tahoma"/>
                <a:cs typeface="Tahoma"/>
                <a:sym typeface="Tahoma"/>
              </a:defRPr>
            </a:lvl2pPr>
            <a:lvl3pPr marL="0" indent="0">
              <a:spcBef>
                <a:spcPts val="500"/>
              </a:spcBef>
              <a:buSzTx/>
              <a:buNone/>
              <a:defRPr sz="2400" b="1">
                <a:solidFill>
                  <a:srgbClr val="FFFFFF"/>
                </a:solidFill>
                <a:effectLst>
                  <a:outerShdw blurRad="38100" dist="38100" dir="2700000" rotWithShape="0">
                    <a:srgbClr val="000000"/>
                  </a:outerShdw>
                </a:effectLst>
                <a:latin typeface="Tahoma"/>
                <a:ea typeface="Tahoma"/>
                <a:cs typeface="Tahoma"/>
                <a:sym typeface="Tahoma"/>
              </a:defRPr>
            </a:lvl3pPr>
            <a:lvl4pPr marL="0" indent="0">
              <a:spcBef>
                <a:spcPts val="500"/>
              </a:spcBef>
              <a:buSzTx/>
              <a:buNone/>
              <a:defRPr sz="2400" b="1">
                <a:solidFill>
                  <a:srgbClr val="FFFFFF"/>
                </a:solidFill>
                <a:effectLst>
                  <a:outerShdw blurRad="38100" dist="38100" dir="2700000" rotWithShape="0">
                    <a:srgbClr val="000000"/>
                  </a:outerShdw>
                </a:effectLst>
                <a:latin typeface="Tahoma"/>
                <a:ea typeface="Tahoma"/>
                <a:cs typeface="Tahoma"/>
                <a:sym typeface="Tahoma"/>
              </a:defRPr>
            </a:lvl4pPr>
            <a:lvl5pPr marL="0" indent="0">
              <a:spcBef>
                <a:spcPts val="500"/>
              </a:spcBef>
              <a:buSzTx/>
              <a:buNone/>
              <a:defRPr sz="2400" b="1">
                <a:solidFill>
                  <a:srgbClr val="FFFFFF"/>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62"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220781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1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9" name="Title Text"/>
          <p:cNvSpPr txBox="1">
            <a:spLocks noGrp="1"/>
          </p:cNvSpPr>
          <p:nvPr>
            <p:ph type="title"/>
          </p:nvPr>
        </p:nvSpPr>
        <p:spPr>
          <a:xfrm>
            <a:off x="457200" y="0"/>
            <a:ext cx="8229600" cy="1968500"/>
          </a:xfrm>
          <a:prstGeom prst="rect">
            <a:avLst/>
          </a:prstGeom>
        </p:spPr>
        <p:txBody>
          <a:bodyPr anchor="ctr"/>
          <a:lstStyle>
            <a:lvl1pPr algn="l">
              <a:defRPr>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70"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799328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7"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51833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4" name="Title Text"/>
          <p:cNvSpPr txBox="1">
            <a:spLocks noGrp="1"/>
          </p:cNvSpPr>
          <p:nvPr>
            <p:ph type="title"/>
          </p:nvPr>
        </p:nvSpPr>
        <p:spPr>
          <a:xfrm>
            <a:off x="457200" y="0"/>
            <a:ext cx="3008316" cy="1435100"/>
          </a:xfrm>
          <a:prstGeom prst="rect">
            <a:avLst/>
          </a:prstGeom>
        </p:spPr>
        <p:txBody>
          <a:bodyPr anchor="b"/>
          <a:lstStyle>
            <a:lvl1pPr algn="l">
              <a:defRPr sz="2000" b="1">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85" name="Body Level One…"/>
          <p:cNvSpPr txBox="1">
            <a:spLocks noGrp="1"/>
          </p:cNvSpPr>
          <p:nvPr>
            <p:ph type="body" idx="1"/>
          </p:nvPr>
        </p:nvSpPr>
        <p:spPr>
          <a:xfrm>
            <a:off x="3575050" y="273050"/>
            <a:ext cx="5111750" cy="6584950"/>
          </a:xfrm>
          <a:prstGeom prst="rect">
            <a:avLst/>
          </a:prstGeom>
        </p:spPr>
        <p:txBody>
          <a:bodyPr/>
          <a:lstStyle>
            <a:lvl1pPr>
              <a:buClr>
                <a:srgbClr val="FFCC00"/>
              </a:buClr>
              <a:buSzPct val="120000"/>
              <a:defRPr>
                <a:solidFill>
                  <a:srgbClr val="FFFFFF"/>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rgbClr val="FFFFFF"/>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rgbClr val="FFFFFF"/>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rgbClr val="FFFFFF"/>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rgbClr val="FFFFFF"/>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6"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9480377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1_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3" name="Title Text"/>
          <p:cNvSpPr txBox="1">
            <a:spLocks noGrp="1"/>
          </p:cNvSpPr>
          <p:nvPr>
            <p:ph type="title"/>
          </p:nvPr>
        </p:nvSpPr>
        <p:spPr>
          <a:xfrm>
            <a:off x="1792288" y="4800600"/>
            <a:ext cx="5486404" cy="566738"/>
          </a:xfrm>
          <a:prstGeom prst="rect">
            <a:avLst/>
          </a:prstGeom>
        </p:spPr>
        <p:txBody>
          <a:bodyPr anchor="b"/>
          <a:lstStyle>
            <a:lvl1pPr algn="l">
              <a:defRPr sz="2000" b="1">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94" name="Body Level One…"/>
          <p:cNvSpPr txBox="1">
            <a:spLocks noGrp="1"/>
          </p:cNvSpPr>
          <p:nvPr>
            <p:ph type="body" sz="quarter" idx="1"/>
          </p:nvPr>
        </p:nvSpPr>
        <p:spPr>
          <a:xfrm>
            <a:off x="1792288" y="5367337"/>
            <a:ext cx="5486404" cy="804867"/>
          </a:xfrm>
          <a:prstGeom prst="rect">
            <a:avLst/>
          </a:prstGeom>
        </p:spPr>
        <p:txBody>
          <a:bodyPr/>
          <a:lstStyle>
            <a:lvl1pPr marL="0" indent="0">
              <a:spcBef>
                <a:spcPts val="300"/>
              </a:spcBef>
              <a:buSzTx/>
              <a:buNone/>
              <a:defRPr sz="1400">
                <a:solidFill>
                  <a:srgbClr val="FFFFFF"/>
                </a:solidFill>
                <a:effectLst>
                  <a:outerShdw blurRad="38100" dist="38100" dir="2700000" rotWithShape="0">
                    <a:srgbClr val="000000"/>
                  </a:outerShdw>
                </a:effectLst>
                <a:latin typeface="Tahoma"/>
                <a:ea typeface="Tahoma"/>
                <a:cs typeface="Tahoma"/>
                <a:sym typeface="Tahoma"/>
              </a:defRPr>
            </a:lvl1pPr>
            <a:lvl2pPr marL="0" indent="0">
              <a:spcBef>
                <a:spcPts val="300"/>
              </a:spcBef>
              <a:buSzTx/>
              <a:buNone/>
              <a:defRPr sz="1400">
                <a:solidFill>
                  <a:srgbClr val="FFFFFF"/>
                </a:solidFill>
                <a:effectLst>
                  <a:outerShdw blurRad="38100" dist="38100" dir="2700000" rotWithShape="0">
                    <a:srgbClr val="000000"/>
                  </a:outerShdw>
                </a:effectLst>
                <a:latin typeface="Tahoma"/>
                <a:ea typeface="Tahoma"/>
                <a:cs typeface="Tahoma"/>
                <a:sym typeface="Tahoma"/>
              </a:defRPr>
            </a:lvl2pPr>
            <a:lvl3pPr marL="0" indent="0">
              <a:spcBef>
                <a:spcPts val="300"/>
              </a:spcBef>
              <a:buSzTx/>
              <a:buNone/>
              <a:defRPr sz="1400">
                <a:solidFill>
                  <a:srgbClr val="FFFFFF"/>
                </a:solidFill>
                <a:effectLst>
                  <a:outerShdw blurRad="38100" dist="38100" dir="2700000" rotWithShape="0">
                    <a:srgbClr val="000000"/>
                  </a:outerShdw>
                </a:effectLst>
                <a:latin typeface="Tahoma"/>
                <a:ea typeface="Tahoma"/>
                <a:cs typeface="Tahoma"/>
                <a:sym typeface="Tahoma"/>
              </a:defRPr>
            </a:lvl3pPr>
            <a:lvl4pPr marL="0" indent="0">
              <a:spcBef>
                <a:spcPts val="300"/>
              </a:spcBef>
              <a:buSzTx/>
              <a:buNone/>
              <a:defRPr sz="1400">
                <a:solidFill>
                  <a:srgbClr val="FFFFFF"/>
                </a:solidFill>
                <a:effectLst>
                  <a:outerShdw blurRad="38100" dist="38100" dir="2700000" rotWithShape="0">
                    <a:srgbClr val="000000"/>
                  </a:outerShdw>
                </a:effectLst>
                <a:latin typeface="Tahoma"/>
                <a:ea typeface="Tahoma"/>
                <a:cs typeface="Tahoma"/>
                <a:sym typeface="Tahoma"/>
              </a:defRPr>
            </a:lvl4pPr>
            <a:lvl5pPr marL="0" indent="0">
              <a:spcBef>
                <a:spcPts val="300"/>
              </a:spcBef>
              <a:buSzTx/>
              <a:buNone/>
              <a:defRPr sz="1400">
                <a:solidFill>
                  <a:srgbClr val="FFFFFF"/>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95"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243240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1_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2" name="Title Text"/>
          <p:cNvSpPr txBox="1">
            <a:spLocks noGrp="1"/>
          </p:cNvSpPr>
          <p:nvPr>
            <p:ph type="title"/>
          </p:nvPr>
        </p:nvSpPr>
        <p:spPr>
          <a:xfrm>
            <a:off x="457200" y="63500"/>
            <a:ext cx="8229600" cy="1841500"/>
          </a:xfrm>
          <a:prstGeom prst="rect">
            <a:avLst/>
          </a:prstGeom>
        </p:spPr>
        <p:txBody>
          <a:bodyPr anchor="ctr"/>
          <a:lstStyle>
            <a:lvl1pPr algn="l">
              <a:defRPr>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03" name="Body Level One…"/>
          <p:cNvSpPr txBox="1">
            <a:spLocks noGrp="1"/>
          </p:cNvSpPr>
          <p:nvPr>
            <p:ph type="body" idx="1"/>
          </p:nvPr>
        </p:nvSpPr>
        <p:spPr>
          <a:xfrm>
            <a:off x="457200" y="1905000"/>
            <a:ext cx="8229600" cy="4953000"/>
          </a:xfrm>
          <a:prstGeom prst="rect">
            <a:avLst/>
          </a:prstGeom>
        </p:spPr>
        <p:txBody>
          <a:bodyPr/>
          <a:lstStyle>
            <a:lvl1pPr>
              <a:buClr>
                <a:srgbClr val="FFCC00"/>
              </a:buClr>
              <a:buSzPct val="120000"/>
              <a:defRPr>
                <a:solidFill>
                  <a:srgbClr val="FFFFFF"/>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rgbClr val="FFFFFF"/>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rgbClr val="FFFFFF"/>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rgbClr val="FFFFFF"/>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rgbClr val="FFFFFF"/>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04"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106672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1_Vertical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1" name="Title Text"/>
          <p:cNvSpPr txBox="1">
            <a:spLocks noGrp="1"/>
          </p:cNvSpPr>
          <p:nvPr>
            <p:ph type="title"/>
          </p:nvPr>
        </p:nvSpPr>
        <p:spPr>
          <a:xfrm>
            <a:off x="6629400" y="0"/>
            <a:ext cx="2057400" cy="6311900"/>
          </a:xfrm>
          <a:prstGeom prst="rect">
            <a:avLst/>
          </a:prstGeom>
        </p:spPr>
        <p:txBody>
          <a:bodyPr anchor="ctr"/>
          <a:lstStyle>
            <a:lvl1pPr algn="l">
              <a:defRPr>
                <a:solidFill>
                  <a:srgbClr val="FFFF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12" name="Body Level One…"/>
          <p:cNvSpPr txBox="1">
            <a:spLocks noGrp="1"/>
          </p:cNvSpPr>
          <p:nvPr>
            <p:ph type="body" idx="1"/>
          </p:nvPr>
        </p:nvSpPr>
        <p:spPr>
          <a:xfrm>
            <a:off x="457200" y="292100"/>
            <a:ext cx="6019800" cy="6565900"/>
          </a:xfrm>
          <a:prstGeom prst="rect">
            <a:avLst/>
          </a:prstGeom>
        </p:spPr>
        <p:txBody>
          <a:bodyPr/>
          <a:lstStyle>
            <a:lvl1pPr>
              <a:buClr>
                <a:srgbClr val="FFCC00"/>
              </a:buClr>
              <a:buSzPct val="120000"/>
              <a:defRPr>
                <a:solidFill>
                  <a:srgbClr val="FFFFFF"/>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rgbClr val="FFFFFF"/>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rgbClr val="FFFFFF"/>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rgbClr val="FFFFFF"/>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rgbClr val="FFFFFF"/>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13" name="Slide Number"/>
          <p:cNvSpPr txBox="1">
            <a:spLocks noGrp="1"/>
          </p:cNvSpPr>
          <p:nvPr>
            <p:ph type="sldNum" sz="quarter" idx="2"/>
          </p:nvPr>
        </p:nvSpPr>
        <p:spPr>
          <a:xfrm>
            <a:off x="8384896" y="6432651"/>
            <a:ext cx="301905" cy="28882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97200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86" name="Shape 86"/>
          <p:cNvSpPr>
            <a:spLocks noGrp="1"/>
          </p:cNvSpPr>
          <p:nvPr>
            <p:ph type="title"/>
          </p:nvPr>
        </p:nvSpPr>
        <p:spPr>
          <a:xfrm>
            <a:off x="457200" y="274638"/>
            <a:ext cx="8229600" cy="1325563"/>
          </a:xfrm>
          <a:prstGeom prst="rect">
            <a:avLst/>
          </a:prstGeom>
        </p:spPr>
        <p:txBody>
          <a:bodyPr anchor="t"/>
          <a:lstStyle>
            <a:lvl1pPr>
              <a:defRPr>
                <a:solidFill>
                  <a:srgbClr val="000000"/>
                </a:solidFill>
              </a:defRPr>
            </a:lvl1pPr>
          </a:lstStyle>
          <a:p>
            <a:pPr lvl="0">
              <a:defRPr sz="1800">
                <a:effectLst/>
              </a:defRPr>
            </a:pPr>
            <a:r>
              <a:rPr sz="4400"/>
              <a:t>Click to edit Master title style</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2_Title Slide">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20" name="Title Text"/>
          <p:cNvSpPr txBox="1">
            <a:spLocks noGrp="1"/>
          </p:cNvSpPr>
          <p:nvPr>
            <p:ph type="title"/>
          </p:nvPr>
        </p:nvSpPr>
        <p:spPr>
          <a:xfrm>
            <a:off x="685800" y="2130425"/>
            <a:ext cx="7772400" cy="1755775"/>
          </a:xfrm>
          <a:prstGeom prst="rect">
            <a:avLst/>
          </a:prstGeom>
        </p:spPr>
        <p:txBody>
          <a:bodyPr/>
          <a:lstStyle/>
          <a:p>
            <a:r>
              <a:t>Title Text</a:t>
            </a:r>
          </a:p>
        </p:txBody>
      </p:sp>
      <p:sp>
        <p:nvSpPr>
          <p:cNvPr id="221"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044045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2_Title and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29" name="Title Text"/>
          <p:cNvSpPr txBox="1">
            <a:spLocks noGrp="1"/>
          </p:cNvSpPr>
          <p:nvPr>
            <p:ph type="title"/>
          </p:nvPr>
        </p:nvSpPr>
        <p:spPr>
          <a:prstGeom prst="rect">
            <a:avLst/>
          </a:prstGeom>
        </p:spPr>
        <p:txBody>
          <a:bodyPr/>
          <a:lstStyle/>
          <a:p>
            <a:r>
              <a:t>Title Text</a:t>
            </a:r>
          </a:p>
        </p:txBody>
      </p:sp>
      <p:sp>
        <p:nvSpPr>
          <p:cNvPr id="2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053834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2_Section Header">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38"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239" name="Body Level One…"/>
          <p:cNvSpPr txBox="1">
            <a:spLocks noGrp="1"/>
          </p:cNvSpPr>
          <p:nvPr>
            <p:ph type="body" sz="quarter" idx="1"/>
          </p:nvPr>
        </p:nvSpPr>
        <p:spPr>
          <a:xfrm>
            <a:off x="722312" y="2906713"/>
            <a:ext cx="7772401" cy="1500192"/>
          </a:xfrm>
          <a:prstGeom prst="rect">
            <a:avLst/>
          </a:prstGeom>
        </p:spPr>
        <p:txBody>
          <a:bodyPr anchor="b"/>
          <a:lstStyle>
            <a:lvl1pPr marL="0" indent="0">
              <a:spcBef>
                <a:spcPts val="400"/>
              </a:spcBef>
              <a:buSzTx/>
              <a:buNone/>
              <a:defRPr sz="2000"/>
            </a:lvl1pPr>
            <a:lvl2pPr marL="0" indent="0">
              <a:spcBef>
                <a:spcPts val="400"/>
              </a:spcBef>
              <a:buSzTx/>
              <a:buNone/>
              <a:defRPr sz="2000"/>
            </a:lvl2pPr>
            <a:lvl3pPr marL="0" indent="0">
              <a:spcBef>
                <a:spcPts val="400"/>
              </a:spcBef>
              <a:buSzTx/>
              <a:buNone/>
              <a:defRPr sz="2000"/>
            </a:lvl3pPr>
            <a:lvl4pPr marL="0" indent="0">
              <a:spcBef>
                <a:spcPts val="400"/>
              </a:spcBef>
              <a:buSzTx/>
              <a:buNone/>
              <a:defRPr sz="2000"/>
            </a:lvl4pPr>
            <a:lvl5pPr marL="0" indent="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003471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2_Two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47" name="Title Text"/>
          <p:cNvSpPr txBox="1">
            <a:spLocks noGrp="1"/>
          </p:cNvSpPr>
          <p:nvPr>
            <p:ph type="title"/>
          </p:nvPr>
        </p:nvSpPr>
        <p:spPr>
          <a:prstGeom prst="rect">
            <a:avLst/>
          </a:prstGeom>
        </p:spPr>
        <p:txBody>
          <a:bodyPr/>
          <a:lstStyle/>
          <a:p>
            <a:r>
              <a:t>Title Text</a:t>
            </a:r>
          </a:p>
        </p:txBody>
      </p:sp>
      <p:sp>
        <p:nvSpPr>
          <p:cNvPr id="248" name="Body Level One…"/>
          <p:cNvSpPr txBox="1">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944308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2_Comparis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56" name="Title Text"/>
          <p:cNvSpPr txBox="1">
            <a:spLocks noGrp="1"/>
          </p:cNvSpPr>
          <p:nvPr>
            <p:ph type="title"/>
          </p:nvPr>
        </p:nvSpPr>
        <p:spPr>
          <a:xfrm>
            <a:off x="457200" y="274638"/>
            <a:ext cx="8229600" cy="1204982"/>
          </a:xfrm>
          <a:prstGeom prst="rect">
            <a:avLst/>
          </a:prstGeom>
        </p:spPr>
        <p:txBody>
          <a:bodyPr/>
          <a:lstStyle/>
          <a:p>
            <a:r>
              <a:t>Title Text</a:t>
            </a:r>
          </a:p>
        </p:txBody>
      </p:sp>
      <p:sp>
        <p:nvSpPr>
          <p:cNvPr id="257" name="Body Level One…"/>
          <p:cNvSpPr txBox="1">
            <a:spLocks noGrp="1"/>
          </p:cNvSpPr>
          <p:nvPr>
            <p:ph type="body" sz="quarter" idx="1"/>
          </p:nvPr>
        </p:nvSpPr>
        <p:spPr>
          <a:xfrm>
            <a:off x="457200" y="1479615"/>
            <a:ext cx="4040188" cy="695260"/>
          </a:xfrm>
          <a:prstGeom prst="rect">
            <a:avLst/>
          </a:prstGeom>
        </p:spPr>
        <p:txBody>
          <a:bodyPr anchor="b"/>
          <a:lstStyle>
            <a:lvl1pPr marL="0" indent="0">
              <a:spcBef>
                <a:spcPts val="500"/>
              </a:spcBef>
              <a:buSzTx/>
              <a:buNone/>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marL="0" indent="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485059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2_Title Only">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65" name="Title Text"/>
          <p:cNvSpPr txBox="1">
            <a:spLocks noGrp="1"/>
          </p:cNvSpPr>
          <p:nvPr>
            <p:ph type="title"/>
          </p:nvPr>
        </p:nvSpPr>
        <p:spPr>
          <a:xfrm>
            <a:off x="457200" y="274638"/>
            <a:ext cx="8229600" cy="2163766"/>
          </a:xfrm>
          <a:prstGeom prst="rect">
            <a:avLst/>
          </a:prstGeom>
        </p:spPr>
        <p:txBody>
          <a:bodyPr/>
          <a:lstStyle/>
          <a:p>
            <a:r>
              <a:t>Title Text</a:t>
            </a:r>
          </a:p>
        </p:txBody>
      </p:sp>
      <p:sp>
        <p:nvSpPr>
          <p:cNvPr id="2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933894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2_Blank">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300900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2_Content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80" name="Title Text"/>
          <p:cNvSpPr txBox="1">
            <a:spLocks noGrp="1"/>
          </p:cNvSpPr>
          <p:nvPr>
            <p:ph type="title"/>
          </p:nvPr>
        </p:nvSpPr>
        <p:spPr>
          <a:xfrm>
            <a:off x="457200" y="0"/>
            <a:ext cx="3008316" cy="1435100"/>
          </a:xfrm>
          <a:prstGeom prst="rect">
            <a:avLst/>
          </a:prstGeom>
        </p:spPr>
        <p:txBody>
          <a:bodyPr anchor="b"/>
          <a:lstStyle>
            <a:lvl1pPr algn="l">
              <a:defRPr sz="2000" b="1"/>
            </a:lvl1pPr>
          </a:lstStyle>
          <a:p>
            <a:r>
              <a:t>Title Text</a:t>
            </a:r>
          </a:p>
        </p:txBody>
      </p:sp>
      <p:sp>
        <p:nvSpPr>
          <p:cNvPr id="281"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078100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2_Picture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89" name="Title Text"/>
          <p:cNvSpPr txBox="1">
            <a:spLocks noGrp="1"/>
          </p:cNvSpPr>
          <p:nvPr>
            <p:ph type="title"/>
          </p:nvPr>
        </p:nvSpPr>
        <p:spPr>
          <a:xfrm>
            <a:off x="1792288" y="4800600"/>
            <a:ext cx="5486404" cy="566738"/>
          </a:xfrm>
          <a:prstGeom prst="rect">
            <a:avLst/>
          </a:prstGeom>
        </p:spPr>
        <p:txBody>
          <a:bodyPr anchor="b"/>
          <a:lstStyle>
            <a:lvl1pPr algn="l">
              <a:defRPr sz="2000" b="1"/>
            </a:lvl1pPr>
          </a:lstStyle>
          <a:p>
            <a:r>
              <a:t>Title Text</a:t>
            </a:r>
          </a:p>
        </p:txBody>
      </p:sp>
      <p:sp>
        <p:nvSpPr>
          <p:cNvPr id="290" name="Body Level One…"/>
          <p:cNvSpPr txBox="1">
            <a:spLocks noGrp="1"/>
          </p:cNvSpPr>
          <p:nvPr>
            <p:ph type="body" sz="quarter" idx="1"/>
          </p:nvPr>
        </p:nvSpPr>
        <p:spPr>
          <a:xfrm>
            <a:off x="1792288" y="5367337"/>
            <a:ext cx="5486404" cy="804867"/>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9963086"/>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2_Title and Vertical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298" name="Title Text"/>
          <p:cNvSpPr txBox="1">
            <a:spLocks noGrp="1"/>
          </p:cNvSpPr>
          <p:nvPr>
            <p:ph type="title"/>
          </p:nvPr>
        </p:nvSpPr>
        <p:spPr>
          <a:prstGeom prst="rect">
            <a:avLst/>
          </a:prstGeom>
        </p:spPr>
        <p:txBody>
          <a:bodyPr/>
          <a:lstStyle/>
          <a:p>
            <a:r>
              <a:t>Title Text</a:t>
            </a:r>
          </a:p>
        </p:txBody>
      </p:sp>
      <p:sp>
        <p:nvSpPr>
          <p:cNvPr id="29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7375755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5A5A5A"/>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2_Vertical Title and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07" name="Title Text"/>
          <p:cNvSpPr txBox="1">
            <a:spLocks noGrp="1"/>
          </p:cNvSpPr>
          <p:nvPr>
            <p:ph type="title"/>
          </p:nvPr>
        </p:nvSpPr>
        <p:spPr>
          <a:xfrm>
            <a:off x="6629400" y="274638"/>
            <a:ext cx="2057400" cy="6583365"/>
          </a:xfrm>
          <a:prstGeom prst="rect">
            <a:avLst/>
          </a:prstGeom>
        </p:spPr>
        <p:txBody>
          <a:bodyPr/>
          <a:lstStyle/>
          <a:p>
            <a:r>
              <a:t>Title Text</a:t>
            </a:r>
          </a:p>
        </p:txBody>
      </p:sp>
      <p:sp>
        <p:nvSpPr>
          <p:cNvPr id="308" name="Body Level One…"/>
          <p:cNvSpPr txBox="1">
            <a:spLocks noGrp="1"/>
          </p:cNvSpPr>
          <p:nvPr>
            <p:ph type="body" idx="1"/>
          </p:nvPr>
        </p:nvSpPr>
        <p:spPr>
          <a:xfrm>
            <a:off x="457200" y="274638"/>
            <a:ext cx="6019800" cy="658336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671145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3_Title Slide">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16"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317" name="Title Text"/>
          <p:cNvSpPr txBox="1">
            <a:spLocks noGrp="1"/>
          </p:cNvSpPr>
          <p:nvPr>
            <p:ph type="title"/>
          </p:nvPr>
        </p:nvSpPr>
        <p:spPr>
          <a:xfrm>
            <a:off x="685800" y="2130425"/>
            <a:ext cx="7772400" cy="1755775"/>
          </a:xfrm>
          <a:prstGeom prst="rect">
            <a:avLst/>
          </a:prstGeom>
        </p:spPr>
        <p:txBody>
          <a:bodyPr/>
          <a:lstStyle/>
          <a:p>
            <a:r>
              <a:t>Title Text</a:t>
            </a:r>
          </a:p>
        </p:txBody>
      </p:sp>
      <p:sp>
        <p:nvSpPr>
          <p:cNvPr id="318"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500551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3_Title and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26"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327" name="Title Text"/>
          <p:cNvSpPr txBox="1">
            <a:spLocks noGrp="1"/>
          </p:cNvSpPr>
          <p:nvPr>
            <p:ph type="title"/>
          </p:nvPr>
        </p:nvSpPr>
        <p:spPr>
          <a:prstGeom prst="rect">
            <a:avLst/>
          </a:prstGeom>
        </p:spPr>
        <p:txBody>
          <a:bodyPr/>
          <a:lstStyle/>
          <a:p>
            <a:r>
              <a:t>Title Text</a:t>
            </a:r>
          </a:p>
        </p:txBody>
      </p:sp>
      <p:sp>
        <p:nvSpPr>
          <p:cNvPr id="3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433111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3_Section Header">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36"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337"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38" name="Body Level One…"/>
          <p:cNvSpPr txBox="1">
            <a:spLocks noGrp="1"/>
          </p:cNvSpPr>
          <p:nvPr>
            <p:ph type="body" sz="quarter" idx="1"/>
          </p:nvPr>
        </p:nvSpPr>
        <p:spPr>
          <a:xfrm>
            <a:off x="722312" y="2906713"/>
            <a:ext cx="7772401" cy="1500192"/>
          </a:xfrm>
          <a:prstGeom prst="rect">
            <a:avLst/>
          </a:prstGeom>
        </p:spPr>
        <p:txBody>
          <a:bodyPr anchor="b"/>
          <a:lstStyle>
            <a:lvl1pPr marL="0" indent="0">
              <a:spcBef>
                <a:spcPts val="400"/>
              </a:spcBef>
              <a:buSzTx/>
              <a:buNone/>
              <a:defRPr sz="2000"/>
            </a:lvl1pPr>
            <a:lvl2pPr marL="0" indent="0">
              <a:spcBef>
                <a:spcPts val="400"/>
              </a:spcBef>
              <a:buSzTx/>
              <a:buNone/>
              <a:defRPr sz="2000"/>
            </a:lvl2pPr>
            <a:lvl3pPr marL="0" indent="0">
              <a:spcBef>
                <a:spcPts val="400"/>
              </a:spcBef>
              <a:buSzTx/>
              <a:buNone/>
              <a:defRPr sz="2000"/>
            </a:lvl3pPr>
            <a:lvl4pPr marL="0" indent="0">
              <a:spcBef>
                <a:spcPts val="400"/>
              </a:spcBef>
              <a:buSzTx/>
              <a:buNone/>
              <a:defRPr sz="2000"/>
            </a:lvl4pPr>
            <a:lvl5pPr marL="0" indent="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842472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3_Two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46"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347" name="Title Text"/>
          <p:cNvSpPr txBox="1">
            <a:spLocks noGrp="1"/>
          </p:cNvSpPr>
          <p:nvPr>
            <p:ph type="title"/>
          </p:nvPr>
        </p:nvSpPr>
        <p:spPr>
          <a:prstGeom prst="rect">
            <a:avLst/>
          </a:prstGeom>
        </p:spPr>
        <p:txBody>
          <a:bodyPr/>
          <a:lstStyle/>
          <a:p>
            <a:r>
              <a:t>Title Text</a:t>
            </a:r>
          </a:p>
        </p:txBody>
      </p:sp>
      <p:sp>
        <p:nvSpPr>
          <p:cNvPr id="348" name="Body Level One…"/>
          <p:cNvSpPr txBox="1">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7103554"/>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3_Comparis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56"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357" name="Title Text"/>
          <p:cNvSpPr txBox="1">
            <a:spLocks noGrp="1"/>
          </p:cNvSpPr>
          <p:nvPr>
            <p:ph type="title"/>
          </p:nvPr>
        </p:nvSpPr>
        <p:spPr>
          <a:xfrm>
            <a:off x="457200" y="274638"/>
            <a:ext cx="8229600" cy="1204982"/>
          </a:xfrm>
          <a:prstGeom prst="rect">
            <a:avLst/>
          </a:prstGeom>
        </p:spPr>
        <p:txBody>
          <a:bodyPr/>
          <a:lstStyle/>
          <a:p>
            <a:r>
              <a:t>Title Text</a:t>
            </a:r>
          </a:p>
        </p:txBody>
      </p:sp>
      <p:sp>
        <p:nvSpPr>
          <p:cNvPr id="358" name="Body Level One…"/>
          <p:cNvSpPr txBox="1">
            <a:spLocks noGrp="1"/>
          </p:cNvSpPr>
          <p:nvPr>
            <p:ph type="body" sz="quarter" idx="1"/>
          </p:nvPr>
        </p:nvSpPr>
        <p:spPr>
          <a:xfrm>
            <a:off x="457200" y="1479615"/>
            <a:ext cx="4040188" cy="695260"/>
          </a:xfrm>
          <a:prstGeom prst="rect">
            <a:avLst/>
          </a:prstGeom>
        </p:spPr>
        <p:txBody>
          <a:bodyPr anchor="b"/>
          <a:lstStyle>
            <a:lvl1pPr marL="0" indent="0">
              <a:spcBef>
                <a:spcPts val="500"/>
              </a:spcBef>
              <a:buSzTx/>
              <a:buNone/>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marL="0" indent="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2072858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3_Title Only">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66"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367" name="Title Text"/>
          <p:cNvSpPr txBox="1">
            <a:spLocks noGrp="1"/>
          </p:cNvSpPr>
          <p:nvPr>
            <p:ph type="title"/>
          </p:nvPr>
        </p:nvSpPr>
        <p:spPr>
          <a:xfrm>
            <a:off x="457200" y="274638"/>
            <a:ext cx="8229600" cy="2163766"/>
          </a:xfrm>
          <a:prstGeom prst="rect">
            <a:avLst/>
          </a:prstGeom>
        </p:spPr>
        <p:txBody>
          <a:bodyPr/>
          <a:lstStyle/>
          <a:p>
            <a:r>
              <a:t>Title Text</a:t>
            </a:r>
          </a:p>
        </p:txBody>
      </p:sp>
      <p:sp>
        <p:nvSpPr>
          <p:cNvPr id="3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828184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81527065"/>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3_Content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82"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383" name="Title Text"/>
          <p:cNvSpPr txBox="1">
            <a:spLocks noGrp="1"/>
          </p:cNvSpPr>
          <p:nvPr>
            <p:ph type="title"/>
          </p:nvPr>
        </p:nvSpPr>
        <p:spPr>
          <a:xfrm>
            <a:off x="457200" y="0"/>
            <a:ext cx="3008316" cy="1435100"/>
          </a:xfrm>
          <a:prstGeom prst="rect">
            <a:avLst/>
          </a:prstGeom>
        </p:spPr>
        <p:txBody>
          <a:bodyPr anchor="b"/>
          <a:lstStyle>
            <a:lvl1pPr algn="l">
              <a:defRPr sz="2000" b="1"/>
            </a:lvl1pPr>
          </a:lstStyle>
          <a:p>
            <a:r>
              <a:t>Title Text</a:t>
            </a:r>
          </a:p>
        </p:txBody>
      </p:sp>
      <p:sp>
        <p:nvSpPr>
          <p:cNvPr id="384"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7887614"/>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3_Picture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92"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393" name="Title Text"/>
          <p:cNvSpPr txBox="1">
            <a:spLocks noGrp="1"/>
          </p:cNvSpPr>
          <p:nvPr>
            <p:ph type="title"/>
          </p:nvPr>
        </p:nvSpPr>
        <p:spPr>
          <a:xfrm>
            <a:off x="1792288" y="4800600"/>
            <a:ext cx="5486404" cy="566738"/>
          </a:xfrm>
          <a:prstGeom prst="rect">
            <a:avLst/>
          </a:prstGeom>
        </p:spPr>
        <p:txBody>
          <a:bodyPr anchor="b"/>
          <a:lstStyle>
            <a:lvl1pPr algn="l">
              <a:defRPr sz="2000" b="1"/>
            </a:lvl1pPr>
          </a:lstStyle>
          <a:p>
            <a:r>
              <a:t>Title Text</a:t>
            </a:r>
          </a:p>
        </p:txBody>
      </p:sp>
      <p:sp>
        <p:nvSpPr>
          <p:cNvPr id="394" name="Body Level One…"/>
          <p:cNvSpPr txBox="1">
            <a:spLocks noGrp="1"/>
          </p:cNvSpPr>
          <p:nvPr>
            <p:ph type="body" sz="quarter" idx="1"/>
          </p:nvPr>
        </p:nvSpPr>
        <p:spPr>
          <a:xfrm>
            <a:off x="1792288" y="5367337"/>
            <a:ext cx="5486404" cy="804867"/>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3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240549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0">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3_Title and Vertical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402"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403" name="Title Text"/>
          <p:cNvSpPr txBox="1">
            <a:spLocks noGrp="1"/>
          </p:cNvSpPr>
          <p:nvPr>
            <p:ph type="title"/>
          </p:nvPr>
        </p:nvSpPr>
        <p:spPr>
          <a:prstGeom prst="rect">
            <a:avLst/>
          </a:prstGeom>
        </p:spPr>
        <p:txBody>
          <a:bodyPr/>
          <a:lstStyle/>
          <a:p>
            <a:r>
              <a:t>Title Text</a:t>
            </a:r>
          </a:p>
        </p:txBody>
      </p:sp>
      <p:sp>
        <p:nvSpPr>
          <p:cNvPr id="40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3585252"/>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3_Vertical Title and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412" name="image3.jpeg" descr="image3.jpeg"/>
          <p:cNvPicPr>
            <a:picLocks noChangeAspect="1"/>
          </p:cNvPicPr>
          <p:nvPr/>
        </p:nvPicPr>
        <p:blipFill>
          <a:blip r:embed="rId2">
            <a:extLst/>
          </a:blip>
          <a:stretch>
            <a:fillRect/>
          </a:stretch>
        </p:blipFill>
        <p:spPr>
          <a:xfrm>
            <a:off x="8228013" y="6165850"/>
            <a:ext cx="903292" cy="677863"/>
          </a:xfrm>
          <a:prstGeom prst="rect">
            <a:avLst/>
          </a:prstGeom>
          <a:ln w="12700">
            <a:miter lim="400000"/>
          </a:ln>
        </p:spPr>
      </p:pic>
      <p:sp>
        <p:nvSpPr>
          <p:cNvPr id="413" name="Title Text"/>
          <p:cNvSpPr txBox="1">
            <a:spLocks noGrp="1"/>
          </p:cNvSpPr>
          <p:nvPr>
            <p:ph type="title"/>
          </p:nvPr>
        </p:nvSpPr>
        <p:spPr>
          <a:xfrm>
            <a:off x="6629400" y="274638"/>
            <a:ext cx="2057400" cy="6583365"/>
          </a:xfrm>
          <a:prstGeom prst="rect">
            <a:avLst/>
          </a:prstGeom>
        </p:spPr>
        <p:txBody>
          <a:bodyPr/>
          <a:lstStyle/>
          <a:p>
            <a:r>
              <a:t>Title Text</a:t>
            </a:r>
          </a:p>
        </p:txBody>
      </p:sp>
      <p:sp>
        <p:nvSpPr>
          <p:cNvPr id="414" name="Body Level One…"/>
          <p:cNvSpPr txBox="1">
            <a:spLocks noGrp="1"/>
          </p:cNvSpPr>
          <p:nvPr>
            <p:ph type="body" idx="1"/>
          </p:nvPr>
        </p:nvSpPr>
        <p:spPr>
          <a:xfrm>
            <a:off x="457200" y="274638"/>
            <a:ext cx="6019800" cy="658336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8955598"/>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4_Title Slide">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22" name="Title Text"/>
          <p:cNvSpPr txBox="1">
            <a:spLocks noGrp="1"/>
          </p:cNvSpPr>
          <p:nvPr>
            <p:ph type="title"/>
          </p:nvPr>
        </p:nvSpPr>
        <p:spPr>
          <a:xfrm>
            <a:off x="685800" y="2130425"/>
            <a:ext cx="7772400" cy="1755775"/>
          </a:xfrm>
          <a:prstGeom prst="rect">
            <a:avLst/>
          </a:prstGeom>
        </p:spPr>
        <p:txBody>
          <a:bodyPr/>
          <a:lstStyle/>
          <a:p>
            <a:r>
              <a:t>Title Text</a:t>
            </a:r>
          </a:p>
        </p:txBody>
      </p:sp>
      <p:sp>
        <p:nvSpPr>
          <p:cNvPr id="423"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4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0519667"/>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4_Title and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31" name="Title Text"/>
          <p:cNvSpPr txBox="1">
            <a:spLocks noGrp="1"/>
          </p:cNvSpPr>
          <p:nvPr>
            <p:ph type="title"/>
          </p:nvPr>
        </p:nvSpPr>
        <p:spPr>
          <a:prstGeom prst="rect">
            <a:avLst/>
          </a:prstGeom>
        </p:spPr>
        <p:txBody>
          <a:bodyPr/>
          <a:lstStyle/>
          <a:p>
            <a:r>
              <a:t>Title Text</a:t>
            </a:r>
          </a:p>
        </p:txBody>
      </p:sp>
      <p:sp>
        <p:nvSpPr>
          <p:cNvPr id="4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0969017"/>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4_Section Header">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40"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441" name="Body Level One…"/>
          <p:cNvSpPr txBox="1">
            <a:spLocks noGrp="1"/>
          </p:cNvSpPr>
          <p:nvPr>
            <p:ph type="body" sz="quarter" idx="1"/>
          </p:nvPr>
        </p:nvSpPr>
        <p:spPr>
          <a:xfrm>
            <a:off x="722312" y="2906713"/>
            <a:ext cx="7772401" cy="1500192"/>
          </a:xfrm>
          <a:prstGeom prst="rect">
            <a:avLst/>
          </a:prstGeom>
        </p:spPr>
        <p:txBody>
          <a:bodyPr anchor="b"/>
          <a:lstStyle>
            <a:lvl1pPr marL="0" indent="0">
              <a:spcBef>
                <a:spcPts val="400"/>
              </a:spcBef>
              <a:buSzTx/>
              <a:buNone/>
              <a:defRPr sz="2000"/>
            </a:lvl1pPr>
            <a:lvl2pPr marL="0" indent="0">
              <a:spcBef>
                <a:spcPts val="400"/>
              </a:spcBef>
              <a:buSzTx/>
              <a:buNone/>
              <a:defRPr sz="2000"/>
            </a:lvl2pPr>
            <a:lvl3pPr marL="0" indent="0">
              <a:spcBef>
                <a:spcPts val="400"/>
              </a:spcBef>
              <a:buSzTx/>
              <a:buNone/>
              <a:defRPr sz="2000"/>
            </a:lvl3pPr>
            <a:lvl4pPr marL="0" indent="0">
              <a:spcBef>
                <a:spcPts val="400"/>
              </a:spcBef>
              <a:buSzTx/>
              <a:buNone/>
              <a:defRPr sz="2000"/>
            </a:lvl4pPr>
            <a:lvl5pPr marL="0" indent="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4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5180945"/>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4_Two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49" name="Title Text"/>
          <p:cNvSpPr txBox="1">
            <a:spLocks noGrp="1"/>
          </p:cNvSpPr>
          <p:nvPr>
            <p:ph type="title"/>
          </p:nvPr>
        </p:nvSpPr>
        <p:spPr>
          <a:prstGeom prst="rect">
            <a:avLst/>
          </a:prstGeom>
        </p:spPr>
        <p:txBody>
          <a:bodyPr/>
          <a:lstStyle/>
          <a:p>
            <a:r>
              <a:t>Title Text</a:t>
            </a:r>
          </a:p>
        </p:txBody>
      </p:sp>
      <p:sp>
        <p:nvSpPr>
          <p:cNvPr id="450" name="Body Level One…"/>
          <p:cNvSpPr txBox="1">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720580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4_Comparis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58" name="Title Text"/>
          <p:cNvSpPr txBox="1">
            <a:spLocks noGrp="1"/>
          </p:cNvSpPr>
          <p:nvPr>
            <p:ph type="title"/>
          </p:nvPr>
        </p:nvSpPr>
        <p:spPr>
          <a:xfrm>
            <a:off x="457200" y="274638"/>
            <a:ext cx="8229600" cy="1204982"/>
          </a:xfrm>
          <a:prstGeom prst="rect">
            <a:avLst/>
          </a:prstGeom>
        </p:spPr>
        <p:txBody>
          <a:bodyPr/>
          <a:lstStyle/>
          <a:p>
            <a:r>
              <a:t>Title Text</a:t>
            </a:r>
          </a:p>
        </p:txBody>
      </p:sp>
      <p:sp>
        <p:nvSpPr>
          <p:cNvPr id="459" name="Body Level One…"/>
          <p:cNvSpPr txBox="1">
            <a:spLocks noGrp="1"/>
          </p:cNvSpPr>
          <p:nvPr>
            <p:ph type="body" sz="quarter" idx="1"/>
          </p:nvPr>
        </p:nvSpPr>
        <p:spPr>
          <a:xfrm>
            <a:off x="457200" y="1479615"/>
            <a:ext cx="4040188" cy="695260"/>
          </a:xfrm>
          <a:prstGeom prst="rect">
            <a:avLst/>
          </a:prstGeom>
        </p:spPr>
        <p:txBody>
          <a:bodyPr anchor="b"/>
          <a:lstStyle>
            <a:lvl1pPr marL="0" indent="0">
              <a:spcBef>
                <a:spcPts val="500"/>
              </a:spcBef>
              <a:buSzTx/>
              <a:buNone/>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marL="0" indent="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139394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4_Title Only">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67" name="Title Text"/>
          <p:cNvSpPr txBox="1">
            <a:spLocks noGrp="1"/>
          </p:cNvSpPr>
          <p:nvPr>
            <p:ph type="title"/>
          </p:nvPr>
        </p:nvSpPr>
        <p:spPr>
          <a:xfrm>
            <a:off x="457200" y="274638"/>
            <a:ext cx="8229600" cy="2163766"/>
          </a:xfrm>
          <a:prstGeom prst="rect">
            <a:avLst/>
          </a:prstGeom>
        </p:spPr>
        <p:txBody>
          <a:bodyPr/>
          <a:lstStyle/>
          <a:p>
            <a:r>
              <a:t>Title Text</a:t>
            </a:r>
          </a:p>
        </p:txBody>
      </p:sp>
      <p:sp>
        <p:nvSpPr>
          <p:cNvPr id="4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8482210"/>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4_Blank">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143677"/>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4_Content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82" name="Title Text"/>
          <p:cNvSpPr txBox="1">
            <a:spLocks noGrp="1"/>
          </p:cNvSpPr>
          <p:nvPr>
            <p:ph type="title"/>
          </p:nvPr>
        </p:nvSpPr>
        <p:spPr>
          <a:xfrm>
            <a:off x="457200" y="0"/>
            <a:ext cx="3008316" cy="1435100"/>
          </a:xfrm>
          <a:prstGeom prst="rect">
            <a:avLst/>
          </a:prstGeom>
        </p:spPr>
        <p:txBody>
          <a:bodyPr anchor="b"/>
          <a:lstStyle>
            <a:lvl1pPr algn="l">
              <a:defRPr sz="2000" b="1"/>
            </a:lvl1pPr>
          </a:lstStyle>
          <a:p>
            <a:r>
              <a:t>Title Text</a:t>
            </a:r>
          </a:p>
        </p:txBody>
      </p:sp>
      <p:sp>
        <p:nvSpPr>
          <p:cNvPr id="483"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3195312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0">
              <a:srgbClr val="333399"/>
            </a:gs>
            <a:gs pos="50000">
              <a:srgbClr val="080818"/>
            </a:gs>
            <a:gs pos="100000">
              <a:srgbClr val="333399"/>
            </a:gs>
          </a:gsLst>
          <a:lin ang="18900000" scaled="0"/>
        </a:gradFill>
        <a:effectLst/>
      </p:bgPr>
    </p:bg>
    <p:spTree>
      <p:nvGrpSpPr>
        <p:cNvPr id="1" name=""/>
        <p:cNvGrpSpPr/>
        <p:nvPr/>
      </p:nvGrpSpPr>
      <p:grpSpPr>
        <a:xfrm>
          <a:off x="0" y="0"/>
          <a:ext cx="0" cy="0"/>
          <a:chOff x="0" y="0"/>
          <a:chExt cx="0" cy="0"/>
        </a:xfrm>
      </p:grpSpPr>
      <p:sp>
        <p:nvSpPr>
          <p:cNvPr id="90" name="Shape 90"/>
          <p:cNvSpPr>
            <a:spLocks noGrp="1"/>
          </p:cNvSpPr>
          <p:nvPr>
            <p:ph type="title"/>
          </p:nvPr>
        </p:nvSpPr>
        <p:spPr>
          <a:xfrm>
            <a:off x="457200" y="0"/>
            <a:ext cx="3008314" cy="1435100"/>
          </a:xfrm>
          <a:prstGeom prst="rect">
            <a:avLst/>
          </a:prstGeom>
        </p:spPr>
        <p:txBody>
          <a:bodyPr anchor="b"/>
          <a:lstStyle>
            <a:lvl1pPr algn="l">
              <a:defRPr sz="2000">
                <a:solidFill>
                  <a:srgbClr val="000000"/>
                </a:solidFill>
                <a:latin typeface="Arial Bold"/>
                <a:ea typeface="Arial Bold"/>
                <a:cs typeface="Arial Bold"/>
                <a:sym typeface="Arial Bold"/>
              </a:defRPr>
            </a:lvl1pPr>
          </a:lstStyle>
          <a:p>
            <a:pPr lvl="0">
              <a:defRPr sz="1800">
                <a:effectLst/>
              </a:defRPr>
            </a:pPr>
            <a:r>
              <a:rPr sz="2000"/>
              <a:t>Click to edit Master title style</a:t>
            </a:r>
          </a:p>
        </p:txBody>
      </p:sp>
      <p:sp>
        <p:nvSpPr>
          <p:cNvPr id="91" name="Shape 91"/>
          <p:cNvSpPr>
            <a:spLocks noGrp="1"/>
          </p:cNvSpPr>
          <p:nvPr>
            <p:ph type="body" idx="1"/>
          </p:nvPr>
        </p:nvSpPr>
        <p:spPr>
          <a:xfrm>
            <a:off x="3575050" y="273050"/>
            <a:ext cx="5111750" cy="6584950"/>
          </a:xfrm>
          <a:prstGeom prst="rect">
            <a:avLst/>
          </a:prstGeom>
        </p:spPr>
        <p:txBody>
          <a:bodyPr/>
          <a:lstStyle>
            <a:lvl1pPr>
              <a:buClrTx/>
              <a:buSzPct val="100000"/>
              <a:buFontTx/>
              <a:buChar char="•"/>
              <a:defRPr>
                <a:solidFill>
                  <a:srgbClr val="000000"/>
                </a:solidFill>
              </a:defRPr>
            </a:lvl1pPr>
            <a:lvl2pPr>
              <a:buClrTx/>
              <a:buSzPct val="100000"/>
              <a:buFontTx/>
              <a:buChar char="–"/>
              <a:defRPr>
                <a:solidFill>
                  <a:srgbClr val="000000"/>
                </a:solidFill>
              </a:defRPr>
            </a:lvl2pPr>
            <a:lvl3pPr>
              <a:buClrTx/>
              <a:buFontTx/>
              <a:defRPr>
                <a:solidFill>
                  <a:srgbClr val="000000"/>
                </a:solidFill>
              </a:defRPr>
            </a:lvl3pPr>
            <a:lvl4pPr>
              <a:buClrTx/>
              <a:buSzPct val="100000"/>
              <a:buFontTx/>
              <a:buChar char="–"/>
              <a:defRPr>
                <a:solidFill>
                  <a:srgbClr val="000000"/>
                </a:solidFill>
              </a:defRPr>
            </a:lvl4pPr>
            <a:lvl5pPr>
              <a:buClrTx/>
              <a:buFontTx/>
              <a:buChar char="»"/>
              <a:defRPr>
                <a:solidFill>
                  <a:srgbClr val="000000"/>
                </a:solidFill>
              </a:defRPr>
            </a:lvl5pPr>
          </a:lstStyle>
          <a:p>
            <a:pPr lvl="0">
              <a:defRPr sz="1800">
                <a:effectLst/>
              </a:defRPr>
            </a:pPr>
            <a:r>
              <a:rPr sz="3200"/>
              <a:t>Click to edit Master text styles</a:t>
            </a:r>
          </a:p>
          <a:p>
            <a:pPr lvl="1">
              <a:defRPr sz="1800">
                <a:effectLst/>
              </a:defRPr>
            </a:pPr>
            <a:r>
              <a:rPr sz="3200"/>
              <a:t>Second level</a:t>
            </a:r>
          </a:p>
          <a:p>
            <a:pPr lvl="2">
              <a:defRPr sz="1800">
                <a:effectLst/>
              </a:defRPr>
            </a:pPr>
            <a:r>
              <a:rPr sz="3200"/>
              <a:t>Third level</a:t>
            </a:r>
          </a:p>
          <a:p>
            <a:pPr lvl="3">
              <a:defRPr sz="1800">
                <a:effectLst/>
              </a:defRPr>
            </a:pPr>
            <a:r>
              <a:rPr sz="3200"/>
              <a:t>Fourth level</a:t>
            </a:r>
          </a:p>
          <a:p>
            <a:pPr lvl="4">
              <a:defRPr sz="1800">
                <a:effectLst/>
              </a:defRPr>
            </a:pPr>
            <a:r>
              <a:rPr sz="3200"/>
              <a:t>Fifth level</a:t>
            </a: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4_Picture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91" name="Title Text"/>
          <p:cNvSpPr txBox="1">
            <a:spLocks noGrp="1"/>
          </p:cNvSpPr>
          <p:nvPr>
            <p:ph type="title"/>
          </p:nvPr>
        </p:nvSpPr>
        <p:spPr>
          <a:xfrm>
            <a:off x="1792288" y="4800600"/>
            <a:ext cx="5486404" cy="566738"/>
          </a:xfrm>
          <a:prstGeom prst="rect">
            <a:avLst/>
          </a:prstGeom>
        </p:spPr>
        <p:txBody>
          <a:bodyPr anchor="b"/>
          <a:lstStyle>
            <a:lvl1pPr algn="l">
              <a:defRPr sz="2000" b="1"/>
            </a:lvl1pPr>
          </a:lstStyle>
          <a:p>
            <a:r>
              <a:t>Title Text</a:t>
            </a:r>
          </a:p>
        </p:txBody>
      </p:sp>
      <p:sp>
        <p:nvSpPr>
          <p:cNvPr id="492" name="Body Level One…"/>
          <p:cNvSpPr txBox="1">
            <a:spLocks noGrp="1"/>
          </p:cNvSpPr>
          <p:nvPr>
            <p:ph type="body" sz="quarter" idx="1"/>
          </p:nvPr>
        </p:nvSpPr>
        <p:spPr>
          <a:xfrm>
            <a:off x="1792288" y="5367337"/>
            <a:ext cx="5486404" cy="804867"/>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4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96165156"/>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4_Title and Vertical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500" name="Title Text"/>
          <p:cNvSpPr txBox="1">
            <a:spLocks noGrp="1"/>
          </p:cNvSpPr>
          <p:nvPr>
            <p:ph type="title"/>
          </p:nvPr>
        </p:nvSpPr>
        <p:spPr>
          <a:prstGeom prst="rect">
            <a:avLst/>
          </a:prstGeom>
        </p:spPr>
        <p:txBody>
          <a:bodyPr/>
          <a:lstStyle/>
          <a:p>
            <a:r>
              <a:t>Title Text</a:t>
            </a:r>
          </a:p>
        </p:txBody>
      </p:sp>
      <p:sp>
        <p:nvSpPr>
          <p:cNvPr id="50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8278585"/>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4_Vertical Title and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509" name="Title Text"/>
          <p:cNvSpPr txBox="1">
            <a:spLocks noGrp="1"/>
          </p:cNvSpPr>
          <p:nvPr>
            <p:ph type="title"/>
          </p:nvPr>
        </p:nvSpPr>
        <p:spPr>
          <a:xfrm>
            <a:off x="6629400" y="274638"/>
            <a:ext cx="2057400" cy="6583365"/>
          </a:xfrm>
          <a:prstGeom prst="rect">
            <a:avLst/>
          </a:prstGeom>
        </p:spPr>
        <p:txBody>
          <a:bodyPr/>
          <a:lstStyle/>
          <a:p>
            <a:r>
              <a:t>Title Text</a:t>
            </a:r>
          </a:p>
        </p:txBody>
      </p:sp>
      <p:sp>
        <p:nvSpPr>
          <p:cNvPr id="510" name="Body Level One…"/>
          <p:cNvSpPr txBox="1">
            <a:spLocks noGrp="1"/>
          </p:cNvSpPr>
          <p:nvPr>
            <p:ph type="body" idx="1"/>
          </p:nvPr>
        </p:nvSpPr>
        <p:spPr>
          <a:xfrm>
            <a:off x="457200" y="274638"/>
            <a:ext cx="6019800" cy="658336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750105"/>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1_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518" name="Body Level One…"/>
          <p:cNvSpPr txBox="1">
            <a:spLocks noGrp="1"/>
          </p:cNvSpPr>
          <p:nvPr>
            <p:ph type="body" idx="1"/>
          </p:nvPr>
        </p:nvSpPr>
        <p:spPr>
          <a:xfrm>
            <a:off x="457200" y="274638"/>
            <a:ext cx="8229600" cy="5851527"/>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5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3503252"/>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5_Title and Content">
    <p:bg>
      <p:bgPr>
        <a:solidFill>
          <a:srgbClr val="656566"/>
        </a:solidFill>
        <a:effectLst/>
      </p:bgPr>
    </p:bg>
    <p:spTree>
      <p:nvGrpSpPr>
        <p:cNvPr id="1" name=""/>
        <p:cNvGrpSpPr/>
        <p:nvPr/>
      </p:nvGrpSpPr>
      <p:grpSpPr>
        <a:xfrm>
          <a:off x="0" y="0"/>
          <a:ext cx="0" cy="0"/>
          <a:chOff x="0" y="0"/>
          <a:chExt cx="0" cy="0"/>
        </a:xfrm>
      </p:grpSpPr>
      <p:sp>
        <p:nvSpPr>
          <p:cNvPr id="526" name="Title Text"/>
          <p:cNvSpPr txBox="1">
            <a:spLocks noGrp="1"/>
          </p:cNvSpPr>
          <p:nvPr>
            <p:ph type="title"/>
          </p:nvPr>
        </p:nvSpPr>
        <p:spPr>
          <a:xfrm>
            <a:off x="457200" y="206902"/>
            <a:ext cx="8229600" cy="2231500"/>
          </a:xfrm>
          <a:prstGeom prst="rect">
            <a:avLst/>
          </a:prstGeom>
        </p:spPr>
        <p:txBody>
          <a:bodyPr lIns="0" tIns="0" rIns="0" bIns="0"/>
          <a:lstStyle/>
          <a:p>
            <a:r>
              <a:t>Title Text</a:t>
            </a:r>
          </a:p>
        </p:txBody>
      </p:sp>
      <p:sp>
        <p:nvSpPr>
          <p:cNvPr id="5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1266348"/>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50" Type="http://schemas.openxmlformats.org/officeDocument/2006/relationships/slideLayout" Target="../slideLayouts/slideLayout86.xml"/><Relationship Id="rId55" Type="http://schemas.openxmlformats.org/officeDocument/2006/relationships/slideLayout" Target="../slideLayouts/slideLayout91.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3" Type="http://schemas.openxmlformats.org/officeDocument/2006/relationships/slideLayout" Target="../slideLayouts/slideLayout89.xml"/><Relationship Id="rId58" Type="http://schemas.openxmlformats.org/officeDocument/2006/relationships/slideLayout" Target="../slideLayouts/slideLayout94.xml"/><Relationship Id="rId5" Type="http://schemas.openxmlformats.org/officeDocument/2006/relationships/slideLayout" Target="../slideLayouts/slideLayout41.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slideLayout" Target="../slideLayouts/slideLayout84.xml"/><Relationship Id="rId56" Type="http://schemas.openxmlformats.org/officeDocument/2006/relationships/slideLayout" Target="../slideLayouts/slideLayout92.xml"/><Relationship Id="rId8" Type="http://schemas.openxmlformats.org/officeDocument/2006/relationships/slideLayout" Target="../slideLayouts/slideLayout44.xml"/><Relationship Id="rId51" Type="http://schemas.openxmlformats.org/officeDocument/2006/relationships/slideLayout" Target="../slideLayouts/slideLayout87.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59" Type="http://schemas.openxmlformats.org/officeDocument/2006/relationships/theme" Target="../theme/theme2.xml"/><Relationship Id="rId20" Type="http://schemas.openxmlformats.org/officeDocument/2006/relationships/slideLayout" Target="../slideLayouts/slideLayout56.xml"/><Relationship Id="rId41" Type="http://schemas.openxmlformats.org/officeDocument/2006/relationships/slideLayout" Target="../slideLayouts/slideLayout77.xml"/><Relationship Id="rId54" Type="http://schemas.openxmlformats.org/officeDocument/2006/relationships/slideLayout" Target="../slideLayouts/slideLayout90.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49" Type="http://schemas.openxmlformats.org/officeDocument/2006/relationships/slideLayout" Target="../slideLayouts/slideLayout85.xml"/><Relationship Id="rId57" Type="http://schemas.openxmlformats.org/officeDocument/2006/relationships/slideLayout" Target="../slideLayouts/slideLayout93.xml"/><Relationship Id="rId10" Type="http://schemas.openxmlformats.org/officeDocument/2006/relationships/slideLayout" Target="../slideLayouts/slideLayout46.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52"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8AE"/>
        </a:solidFill>
        <a:effectLst/>
      </p:bgPr>
    </p:bg>
    <p:spTree>
      <p:nvGrpSpPr>
        <p:cNvPr id="1" name=""/>
        <p:cNvGrpSpPr/>
        <p:nvPr/>
      </p:nvGrpSpPr>
      <p:grpSpPr>
        <a:xfrm>
          <a:off x="0" y="0"/>
          <a:ext cx="0" cy="0"/>
          <a:chOff x="0" y="0"/>
          <a:chExt cx="0" cy="0"/>
        </a:xfrm>
      </p:grpSpPr>
      <p:sp>
        <p:nvSpPr>
          <p:cNvPr id="2" name="Shape 2"/>
          <p:cNvSpPr/>
          <p:nvPr/>
        </p:nvSpPr>
        <p:spPr>
          <a:xfrm>
            <a:off x="6627813" y="6429375"/>
            <a:ext cx="285751" cy="209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499" y="21600"/>
                </a:lnTo>
                <a:lnTo>
                  <a:pt x="9292" y="17673"/>
                </a:lnTo>
                <a:lnTo>
                  <a:pt x="14360" y="12764"/>
                </a:lnTo>
                <a:lnTo>
                  <a:pt x="18704" y="7855"/>
                </a:lnTo>
                <a:lnTo>
                  <a:pt x="21600" y="1964"/>
                </a:lnTo>
                <a:lnTo>
                  <a:pt x="20152" y="0"/>
                </a:lnTo>
                <a:lnTo>
                  <a:pt x="16532" y="6873"/>
                </a:lnTo>
                <a:lnTo>
                  <a:pt x="12188" y="12764"/>
                </a:lnTo>
                <a:lnTo>
                  <a:pt x="6396" y="17673"/>
                </a:lnTo>
                <a:lnTo>
                  <a:pt x="0" y="21600"/>
                </a:lnTo>
                <a:close/>
              </a:path>
            </a:pathLst>
          </a:custGeom>
          <a:gradFill>
            <a:gsLst>
              <a:gs pos="0">
                <a:srgbClr val="0088E4"/>
              </a:gs>
              <a:gs pos="100000">
                <a:srgbClr val="0077C8"/>
              </a:gs>
            </a:gsLst>
            <a:lin ang="18900000"/>
          </a:gradFill>
          <a:ln w="12700">
            <a:miter lim="400000"/>
          </a:ln>
        </p:spPr>
        <p:txBody>
          <a:bodyPr lIns="0" tIns="0" rIns="0" bIns="0"/>
          <a:lstStyle/>
          <a:p>
            <a:pPr lvl="0">
              <a:defRPr>
                <a:solidFill>
                  <a:srgbClr val="FFFFFF"/>
                </a:solidFill>
              </a:defRPr>
            </a:pPr>
            <a:endParaRPr/>
          </a:p>
        </p:txBody>
      </p:sp>
      <p:grpSp>
        <p:nvGrpSpPr>
          <p:cNvPr id="66" name="Group 66"/>
          <p:cNvGrpSpPr/>
          <p:nvPr/>
        </p:nvGrpSpPr>
        <p:grpSpPr>
          <a:xfrm>
            <a:off x="3175" y="4267199"/>
            <a:ext cx="9140826" cy="2590801"/>
            <a:chOff x="0" y="0"/>
            <a:chExt cx="9140825" cy="2590800"/>
          </a:xfrm>
        </p:grpSpPr>
        <p:sp>
          <p:nvSpPr>
            <p:cNvPr id="3" name="Shape 3"/>
            <p:cNvSpPr/>
            <p:nvPr/>
          </p:nvSpPr>
          <p:spPr>
            <a:xfrm>
              <a:off x="0" y="-1"/>
              <a:ext cx="9140826" cy="2590801"/>
            </a:xfrm>
            <a:prstGeom prst="rect">
              <a:avLst/>
            </a:pr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nvGrpSpPr>
            <p:cNvPr id="15" name="Group 15"/>
            <p:cNvGrpSpPr/>
            <p:nvPr/>
          </p:nvGrpSpPr>
          <p:grpSpPr>
            <a:xfrm>
              <a:off x="5597525" y="1630362"/>
              <a:ext cx="1257300" cy="827089"/>
              <a:chOff x="0" y="0"/>
              <a:chExt cx="1257299" cy="827087"/>
            </a:xfrm>
          </p:grpSpPr>
          <p:sp>
            <p:nvSpPr>
              <p:cNvPr id="4" name="Shape 4"/>
              <p:cNvSpPr/>
              <p:nvPr/>
            </p:nvSpPr>
            <p:spPr>
              <a:xfrm>
                <a:off x="252412" y="150812"/>
                <a:ext cx="844551" cy="5191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path path="circle">
                  <a:fillToRect l="37721" t="-19636" r="62278" b="119636"/>
                </a:path>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5" name="Shape 5"/>
              <p:cNvSpPr/>
              <p:nvPr/>
            </p:nvSpPr>
            <p:spPr>
              <a:xfrm>
                <a:off x="315912" y="198437"/>
                <a:ext cx="717551" cy="43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CCF"/>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6" name="Shape 6"/>
              <p:cNvSpPr/>
              <p:nvPr/>
            </p:nvSpPr>
            <p:spPr>
              <a:xfrm>
                <a:off x="404812" y="249237"/>
                <a:ext cx="546101" cy="32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7" name="Shape 7"/>
              <p:cNvSpPr/>
              <p:nvPr/>
            </p:nvSpPr>
            <p:spPr>
              <a:xfrm>
                <a:off x="468312" y="287337"/>
                <a:ext cx="415927" cy="2524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4DD"/>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8" name="Shape 8"/>
              <p:cNvSpPr/>
              <p:nvPr/>
            </p:nvSpPr>
            <p:spPr>
              <a:xfrm>
                <a:off x="522287" y="328612"/>
                <a:ext cx="304801" cy="1698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9" name="Shape 9"/>
              <p:cNvSpPr/>
              <p:nvPr/>
            </p:nvSpPr>
            <p:spPr>
              <a:xfrm>
                <a:off x="76200" y="0"/>
                <a:ext cx="608013" cy="255588"/>
              </a:xfrm>
              <a:custGeom>
                <a:avLst/>
                <a:gdLst/>
                <a:ahLst/>
                <a:cxnLst>
                  <a:cxn ang="0">
                    <a:pos x="wd2" y="hd2"/>
                  </a:cxn>
                  <a:cxn ang="5400000">
                    <a:pos x="wd2" y="hd2"/>
                  </a:cxn>
                  <a:cxn ang="10800000">
                    <a:pos x="wd2" y="hd2"/>
                  </a:cxn>
                  <a:cxn ang="16200000">
                    <a:pos x="wd2" y="hd2"/>
                  </a:cxn>
                </a:cxnLst>
                <a:rect l="0" t="0" r="r" b="b"/>
                <a:pathLst>
                  <a:path w="21600" h="21600" extrusionOk="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path>
                </a:pathLst>
              </a:custGeom>
              <a:gradFill flip="none" rotWithShape="1">
                <a:gsLst>
                  <a:gs pos="0">
                    <a:srgbClr val="0080D7"/>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0" name="Shape 10"/>
              <p:cNvSpPr/>
              <p:nvPr/>
            </p:nvSpPr>
            <p:spPr>
              <a:xfrm>
                <a:off x="266699" y="722312"/>
                <a:ext cx="704851" cy="104776"/>
              </a:xfrm>
              <a:custGeom>
                <a:avLst/>
                <a:gdLst/>
                <a:ahLst/>
                <a:cxnLst>
                  <a:cxn ang="0">
                    <a:pos x="wd2" y="hd2"/>
                  </a:cxn>
                  <a:cxn ang="5400000">
                    <a:pos x="wd2" y="hd2"/>
                  </a:cxn>
                  <a:cxn ang="10800000">
                    <a:pos x="wd2" y="hd2"/>
                  </a:cxn>
                  <a:cxn ang="16200000">
                    <a:pos x="wd2" y="hd2"/>
                  </a:cxn>
                </a:cxnLst>
                <a:rect l="0" t="0" r="r" b="b"/>
                <a:pathLst>
                  <a:path w="21600" h="21600" extrusionOk="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9069" y="15709"/>
                    </a:lnTo>
                    <a:lnTo>
                      <a:pt x="12531" y="17673"/>
                    </a:lnTo>
                    <a:close/>
                  </a:path>
                </a:pathLst>
              </a:custGeom>
              <a:gradFill flip="none" rotWithShape="1">
                <a:gsLst>
                  <a:gs pos="0">
                    <a:srgbClr val="0073C1"/>
                  </a:gs>
                  <a:gs pos="100000">
                    <a:srgbClr val="0088E4"/>
                  </a:gs>
                </a:gsLst>
                <a:lin ang="189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1" name="Shape 11"/>
              <p:cNvSpPr/>
              <p:nvPr/>
            </p:nvSpPr>
            <p:spPr>
              <a:xfrm>
                <a:off x="0" y="303212"/>
                <a:ext cx="141288" cy="342901"/>
              </a:xfrm>
              <a:custGeom>
                <a:avLst/>
                <a:gdLst/>
                <a:ahLst/>
                <a:cxnLst>
                  <a:cxn ang="0">
                    <a:pos x="wd2" y="hd2"/>
                  </a:cxn>
                  <a:cxn ang="5400000">
                    <a:pos x="wd2" y="hd2"/>
                  </a:cxn>
                  <a:cxn ang="10800000">
                    <a:pos x="wd2" y="hd2"/>
                  </a:cxn>
                  <a:cxn ang="16200000">
                    <a:pos x="wd2" y="hd2"/>
                  </a:cxn>
                </a:cxnLst>
                <a:rect l="0" t="0" r="r" b="b"/>
                <a:pathLst>
                  <a:path w="21600" h="21600" extrusionOk="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path>
                </a:pathLst>
              </a:custGeom>
              <a:gradFill flip="none" rotWithShape="1">
                <a:gsLst>
                  <a:gs pos="0">
                    <a:srgbClr val="0088E4"/>
                  </a:gs>
                  <a:gs pos="100000">
                    <a:srgbClr val="0077C8"/>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2" name="Shape 12"/>
              <p:cNvSpPr/>
              <p:nvPr/>
            </p:nvSpPr>
            <p:spPr>
              <a:xfrm>
                <a:off x="66674" y="47625"/>
                <a:ext cx="1190627" cy="731838"/>
              </a:xfrm>
              <a:custGeom>
                <a:avLst/>
                <a:gdLst/>
                <a:ahLst/>
                <a:cxnLst>
                  <a:cxn ang="0">
                    <a:pos x="wd2" y="hd2"/>
                  </a:cxn>
                  <a:cxn ang="5400000">
                    <a:pos x="wd2" y="hd2"/>
                  </a:cxn>
                  <a:cxn ang="10800000">
                    <a:pos x="wd2" y="hd2"/>
                  </a:cxn>
                  <a:cxn ang="16200000">
                    <a:pos x="wd2" y="hd2"/>
                  </a:cxn>
                </a:cxnLst>
                <a:rect l="0" t="0" r="r" b="b"/>
                <a:pathLst>
                  <a:path w="21600" h="21600" extrusionOk="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path>
                </a:pathLst>
              </a:custGeom>
              <a:gradFill flip="none" rotWithShape="1">
                <a:gsLst>
                  <a:gs pos="0">
                    <a:srgbClr val="0088E4"/>
                  </a:gs>
                  <a:gs pos="100000">
                    <a:srgbClr val="007CCF"/>
                  </a:gs>
                </a:gsLst>
                <a:path path="circle">
                  <a:fillToRect l="37721" t="-19636" r="62278" b="119636"/>
                </a:path>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3" name="Shape 13"/>
              <p:cNvSpPr/>
              <p:nvPr/>
            </p:nvSpPr>
            <p:spPr>
              <a:xfrm>
                <a:off x="809625" y="9525"/>
                <a:ext cx="152401" cy="47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640"/>
                    </a:lnTo>
                    <a:lnTo>
                      <a:pt x="10800" y="12960"/>
                    </a:lnTo>
                    <a:lnTo>
                      <a:pt x="21600" y="21600"/>
                    </a:lnTo>
                    <a:lnTo>
                      <a:pt x="21600" y="12960"/>
                    </a:lnTo>
                    <a:lnTo>
                      <a:pt x="10800" y="8640"/>
                    </a:lnTo>
                    <a:lnTo>
                      <a:pt x="0" y="0"/>
                    </a:lnTo>
                    <a:close/>
                  </a:path>
                </a:pathLst>
              </a:custGeom>
              <a:gradFill flip="none" rotWithShape="1">
                <a:gsLst>
                  <a:gs pos="0">
                    <a:srgbClr val="0088E4"/>
                  </a:gs>
                  <a:gs pos="100000">
                    <a:srgbClr val="0077C8"/>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4" name="Shape 14"/>
              <p:cNvSpPr/>
              <p:nvPr/>
            </p:nvSpPr>
            <p:spPr>
              <a:xfrm>
                <a:off x="608012" y="369887"/>
                <a:ext cx="133351" cy="841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grpSp>
          <p:nvGrpSpPr>
            <p:cNvPr id="34" name="Group 34"/>
            <p:cNvGrpSpPr/>
            <p:nvPr/>
          </p:nvGrpSpPr>
          <p:grpSpPr>
            <a:xfrm>
              <a:off x="2816225" y="1497012"/>
              <a:ext cx="2581276" cy="1084264"/>
              <a:chOff x="0" y="0"/>
              <a:chExt cx="2581274" cy="1084262"/>
            </a:xfrm>
          </p:grpSpPr>
          <p:sp>
            <p:nvSpPr>
              <p:cNvPr id="16" name="Shape 16"/>
              <p:cNvSpPr/>
              <p:nvPr/>
            </p:nvSpPr>
            <p:spPr>
              <a:xfrm>
                <a:off x="781050" y="481012"/>
                <a:ext cx="1012826" cy="59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7C8"/>
                  </a:gs>
                  <a:gs pos="100000">
                    <a:srgbClr val="0088E4"/>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7" name="Shape 17"/>
              <p:cNvSpPr/>
              <p:nvPr/>
            </p:nvSpPr>
            <p:spPr>
              <a:xfrm>
                <a:off x="854074" y="519112"/>
                <a:ext cx="862014" cy="52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7C8"/>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8" name="Shape 18"/>
              <p:cNvSpPr/>
              <p:nvPr/>
            </p:nvSpPr>
            <p:spPr>
              <a:xfrm>
                <a:off x="896937" y="552449"/>
                <a:ext cx="795339" cy="4746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CCF"/>
                  </a:gs>
                  <a:gs pos="100000">
                    <a:srgbClr val="0088E4"/>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19" name="Shape 19"/>
              <p:cNvSpPr/>
              <p:nvPr/>
            </p:nvSpPr>
            <p:spPr>
              <a:xfrm>
                <a:off x="939800" y="581024"/>
                <a:ext cx="704850" cy="409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7C8"/>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0" name="Shape 20"/>
              <p:cNvSpPr/>
              <p:nvPr/>
            </p:nvSpPr>
            <p:spPr>
              <a:xfrm>
                <a:off x="966787" y="593725"/>
                <a:ext cx="655639" cy="381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1" name="Shape 21"/>
              <p:cNvSpPr/>
              <p:nvPr/>
            </p:nvSpPr>
            <p:spPr>
              <a:xfrm>
                <a:off x="1049337" y="627062"/>
                <a:ext cx="485777" cy="30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7C8"/>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2" name="Shape 22"/>
              <p:cNvSpPr/>
              <p:nvPr/>
            </p:nvSpPr>
            <p:spPr>
              <a:xfrm>
                <a:off x="1111249" y="674687"/>
                <a:ext cx="360364"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3" name="Shape 23"/>
              <p:cNvSpPr/>
              <p:nvPr/>
            </p:nvSpPr>
            <p:spPr>
              <a:xfrm>
                <a:off x="1216024" y="739775"/>
                <a:ext cx="142878" cy="952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4" name="Shape 24"/>
              <p:cNvSpPr/>
              <p:nvPr/>
            </p:nvSpPr>
            <p:spPr>
              <a:xfrm>
                <a:off x="1284287" y="303212"/>
                <a:ext cx="712789" cy="295276"/>
              </a:xfrm>
              <a:custGeom>
                <a:avLst/>
                <a:gdLst/>
                <a:ahLst/>
                <a:cxnLst>
                  <a:cxn ang="0">
                    <a:pos x="wd2" y="hd2"/>
                  </a:cxn>
                  <a:cxn ang="5400000">
                    <a:pos x="wd2" y="hd2"/>
                  </a:cxn>
                  <a:cxn ang="10800000">
                    <a:pos x="wd2" y="hd2"/>
                  </a:cxn>
                  <a:cxn ang="16200000">
                    <a:pos x="wd2" y="hd2"/>
                  </a:cxn>
                </a:cxnLst>
                <a:rect l="0" t="0" r="r" b="b"/>
                <a:pathLst>
                  <a:path w="21600" h="21600" extrusionOk="0">
                    <a:moveTo>
                      <a:pt x="289" y="697"/>
                    </a:moveTo>
                    <a:lnTo>
                      <a:pt x="7232" y="2090"/>
                    </a:lnTo>
                    <a:lnTo>
                      <a:pt x="10366" y="4181"/>
                    </a:lnTo>
                    <a:lnTo>
                      <a:pt x="13259" y="6968"/>
                    </a:lnTo>
                    <a:lnTo>
                      <a:pt x="15862" y="9755"/>
                    </a:lnTo>
                    <a:lnTo>
                      <a:pt x="18177" y="13239"/>
                    </a:lnTo>
                    <a:lnTo>
                      <a:pt x="20202" y="17419"/>
                    </a:lnTo>
                    <a:lnTo>
                      <a:pt x="21600" y="21600"/>
                    </a:lnTo>
                    <a:lnTo>
                      <a:pt x="21600" y="18813"/>
                    </a:lnTo>
                    <a:lnTo>
                      <a:pt x="19912" y="14632"/>
                    </a:lnTo>
                    <a:lnTo>
                      <a:pt x="17887" y="11148"/>
                    </a:lnTo>
                    <a:lnTo>
                      <a:pt x="15573" y="7665"/>
                    </a:lnTo>
                    <a:lnTo>
                      <a:pt x="12970" y="5574"/>
                    </a:lnTo>
                    <a:lnTo>
                      <a:pt x="6943" y="1394"/>
                    </a:lnTo>
                    <a:lnTo>
                      <a:pt x="3761" y="697"/>
                    </a:lnTo>
                    <a:lnTo>
                      <a:pt x="289" y="0"/>
                    </a:lnTo>
                    <a:lnTo>
                      <a:pt x="0" y="0"/>
                    </a:lnTo>
                    <a:lnTo>
                      <a:pt x="0" y="697"/>
                    </a:lnTo>
                    <a:lnTo>
                      <a:pt x="289" y="697"/>
                    </a:lnTo>
                    <a:close/>
                  </a:path>
                </a:pathLst>
              </a:custGeom>
              <a:gradFill flip="none" rotWithShape="1">
                <a:gsLst>
                  <a:gs pos="0">
                    <a:srgbClr val="007CCF"/>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5" name="Shape 25"/>
              <p:cNvSpPr/>
              <p:nvPr/>
            </p:nvSpPr>
            <p:spPr>
              <a:xfrm>
                <a:off x="581024" y="350837"/>
                <a:ext cx="1416051" cy="733426"/>
              </a:xfrm>
              <a:custGeom>
                <a:avLst/>
                <a:gdLst/>
                <a:ahLst/>
                <a:cxnLst>
                  <a:cxn ang="0">
                    <a:pos x="wd2" y="hd2"/>
                  </a:cxn>
                  <a:cxn ang="5400000">
                    <a:pos x="wd2" y="hd2"/>
                  </a:cxn>
                  <a:cxn ang="10800000">
                    <a:pos x="wd2" y="hd2"/>
                  </a:cxn>
                  <a:cxn ang="16200000">
                    <a:pos x="wd2" y="hd2"/>
                  </a:cxn>
                </a:cxnLst>
                <a:rect l="0" t="0" r="r" b="b"/>
                <a:pathLst>
                  <a:path w="21600" h="21600" extrusionOk="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path>
                </a:pathLst>
              </a:custGeom>
              <a:gradFill flip="none" rotWithShape="1">
                <a:gsLst>
                  <a:gs pos="0">
                    <a:srgbClr val="0088E4"/>
                  </a:gs>
                  <a:gs pos="100000">
                    <a:srgbClr val="0073C1"/>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6" name="Shape 26"/>
              <p:cNvSpPr/>
              <p:nvPr/>
            </p:nvSpPr>
            <p:spPr>
              <a:xfrm>
                <a:off x="485775" y="312737"/>
                <a:ext cx="646113" cy="771526"/>
              </a:xfrm>
              <a:custGeom>
                <a:avLst/>
                <a:gdLst/>
                <a:ahLst/>
                <a:cxnLst>
                  <a:cxn ang="0">
                    <a:pos x="wd2" y="hd2"/>
                  </a:cxn>
                  <a:cxn ang="5400000">
                    <a:pos x="wd2" y="hd2"/>
                  </a:cxn>
                  <a:cxn ang="10800000">
                    <a:pos x="wd2" y="hd2"/>
                  </a:cxn>
                  <a:cxn ang="16200000">
                    <a:pos x="wd2" y="hd2"/>
                  </a:cxn>
                </a:cxnLst>
                <a:rect l="0" t="0" r="r" b="b"/>
                <a:pathLst>
                  <a:path w="21600" h="21600" extrusionOk="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path>
                </a:pathLst>
              </a:custGeom>
              <a:gradFill flip="none" rotWithShape="1">
                <a:gsLst>
                  <a:gs pos="0">
                    <a:srgbClr val="0088E4"/>
                  </a:gs>
                  <a:gs pos="100000">
                    <a:srgbClr val="007CCF"/>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7" name="Shape 27"/>
              <p:cNvSpPr/>
              <p:nvPr/>
            </p:nvSpPr>
            <p:spPr>
              <a:xfrm>
                <a:off x="1922462" y="655637"/>
                <a:ext cx="171451" cy="400051"/>
              </a:xfrm>
              <a:custGeom>
                <a:avLst/>
                <a:gdLst/>
                <a:ahLst/>
                <a:cxnLst>
                  <a:cxn ang="0">
                    <a:pos x="wd2" y="hd2"/>
                  </a:cxn>
                  <a:cxn ang="5400000">
                    <a:pos x="wd2" y="hd2"/>
                  </a:cxn>
                  <a:cxn ang="10800000">
                    <a:pos x="wd2" y="hd2"/>
                  </a:cxn>
                  <a:cxn ang="16200000">
                    <a:pos x="wd2" y="hd2"/>
                  </a:cxn>
                </a:cxnLst>
                <a:rect l="0" t="0" r="r" b="b"/>
                <a:pathLst>
                  <a:path w="21600" h="21600" extrusionOk="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path>
                </a:pathLst>
              </a:custGeom>
              <a:gradFill flip="none" rotWithShape="1">
                <a:gsLst>
                  <a:gs pos="0">
                    <a:srgbClr val="0088E4"/>
                  </a:gs>
                  <a:gs pos="100000">
                    <a:srgbClr val="006FBB"/>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8" name="Shape 28"/>
              <p:cNvSpPr/>
              <p:nvPr/>
            </p:nvSpPr>
            <p:spPr>
              <a:xfrm>
                <a:off x="463550" y="85725"/>
                <a:ext cx="1325563" cy="238126"/>
              </a:xfrm>
              <a:custGeom>
                <a:avLst/>
                <a:gdLst/>
                <a:ahLst/>
                <a:cxnLst>
                  <a:cxn ang="0">
                    <a:pos x="wd2" y="hd2"/>
                  </a:cxn>
                  <a:cxn ang="5400000">
                    <a:pos x="wd2" y="hd2"/>
                  </a:cxn>
                  <a:cxn ang="10800000">
                    <a:pos x="wd2" y="hd2"/>
                  </a:cxn>
                  <a:cxn ang="16200000">
                    <a:pos x="wd2" y="hd2"/>
                  </a:cxn>
                </a:cxnLst>
                <a:rect l="0" t="0" r="r" b="b"/>
                <a:pathLst>
                  <a:path w="21600" h="21600" extrusionOk="0">
                    <a:moveTo>
                      <a:pt x="13400" y="2592"/>
                    </a:moveTo>
                    <a:lnTo>
                      <a:pt x="15443" y="3456"/>
                    </a:lnTo>
                    <a:lnTo>
                      <a:pt x="17642" y="4320"/>
                    </a:lnTo>
                    <a:lnTo>
                      <a:pt x="19531" y="6048"/>
                    </a:lnTo>
                    <a:lnTo>
                      <a:pt x="21419" y="8640"/>
                    </a:lnTo>
                    <a:lnTo>
                      <a:pt x="21600" y="6048"/>
                    </a:lnTo>
                    <a:lnTo>
                      <a:pt x="19686" y="3456"/>
                    </a:lnTo>
                    <a:lnTo>
                      <a:pt x="17797" y="1728"/>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29" name="Shape 29"/>
              <p:cNvSpPr/>
              <p:nvPr/>
            </p:nvSpPr>
            <p:spPr>
              <a:xfrm>
                <a:off x="144462" y="352425"/>
                <a:ext cx="271464" cy="731838"/>
              </a:xfrm>
              <a:custGeom>
                <a:avLst/>
                <a:gdLst/>
                <a:ahLst/>
                <a:cxnLst>
                  <a:cxn ang="0">
                    <a:pos x="wd2" y="hd2"/>
                  </a:cxn>
                  <a:cxn ang="5400000">
                    <a:pos x="wd2" y="hd2"/>
                  </a:cxn>
                  <a:cxn ang="10800000">
                    <a:pos x="wd2" y="hd2"/>
                  </a:cxn>
                  <a:cxn ang="16200000">
                    <a:pos x="wd2" y="hd2"/>
                  </a:cxn>
                </a:cxnLst>
                <a:rect l="0" t="0" r="r" b="b"/>
                <a:pathLst>
                  <a:path w="21600" h="21600" extrusionOk="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30" name="Shape 30"/>
              <p:cNvSpPr/>
              <p:nvPr/>
            </p:nvSpPr>
            <p:spPr>
              <a:xfrm>
                <a:off x="1865312" y="190500"/>
                <a:ext cx="571501" cy="893763"/>
              </a:xfrm>
              <a:custGeom>
                <a:avLst/>
                <a:gdLst/>
                <a:ahLst/>
                <a:cxnLst>
                  <a:cxn ang="0">
                    <a:pos x="wd2" y="hd2"/>
                  </a:cxn>
                  <a:cxn ang="5400000">
                    <a:pos x="wd2" y="hd2"/>
                  </a:cxn>
                  <a:cxn ang="10800000">
                    <a:pos x="wd2" y="hd2"/>
                  </a:cxn>
                  <a:cxn ang="16200000">
                    <a:pos x="wd2" y="hd2"/>
                  </a:cxn>
                </a:cxnLst>
                <a:rect l="0" t="0" r="r" b="b"/>
                <a:pathLst>
                  <a:path w="21600" h="21600" extrusionOk="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path>
                </a:pathLst>
              </a:custGeom>
              <a:gradFill flip="none" rotWithShape="1">
                <a:gsLst>
                  <a:gs pos="0">
                    <a:srgbClr val="0088E4"/>
                  </a:gs>
                  <a:gs pos="100000">
                    <a:srgbClr val="0077C8"/>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31" name="Shape 31"/>
              <p:cNvSpPr/>
              <p:nvPr/>
            </p:nvSpPr>
            <p:spPr>
              <a:xfrm>
                <a:off x="860425" y="0"/>
                <a:ext cx="1711326" cy="674688"/>
              </a:xfrm>
              <a:custGeom>
                <a:avLst/>
                <a:gdLst/>
                <a:ahLst/>
                <a:cxnLst>
                  <a:cxn ang="0">
                    <a:pos x="wd2" y="hd2"/>
                  </a:cxn>
                  <a:cxn ang="5400000">
                    <a:pos x="wd2" y="hd2"/>
                  </a:cxn>
                  <a:cxn ang="10800000">
                    <a:pos x="wd2" y="hd2"/>
                  </a:cxn>
                  <a:cxn ang="16200000">
                    <a:pos x="wd2" y="hd2"/>
                  </a:cxn>
                </a:cxnLst>
                <a:rect l="0" t="0" r="r" b="b"/>
                <a:pathLst>
                  <a:path w="21600" h="21600" extrusionOk="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path>
                </a:pathLst>
              </a:custGeom>
              <a:gradFill flip="none" rotWithShape="1">
                <a:gsLst>
                  <a:gs pos="0">
                    <a:srgbClr val="0088E4"/>
                  </a:gs>
                  <a:gs pos="100000">
                    <a:srgbClr val="0077C8"/>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32" name="Shape 32"/>
              <p:cNvSpPr/>
              <p:nvPr/>
            </p:nvSpPr>
            <p:spPr>
              <a:xfrm>
                <a:off x="2425700" y="712787"/>
                <a:ext cx="155576" cy="3714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path>
                </a:pathLst>
              </a:custGeom>
              <a:gradFill flip="none" rotWithShape="1">
                <a:gsLst>
                  <a:gs pos="0">
                    <a:srgbClr val="0088E4"/>
                  </a:gs>
                  <a:gs pos="100000">
                    <a:srgbClr val="0077C8"/>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33" name="Shape 33"/>
              <p:cNvSpPr/>
              <p:nvPr/>
            </p:nvSpPr>
            <p:spPr>
              <a:xfrm>
                <a:off x="0" y="66675"/>
                <a:ext cx="763588" cy="1017588"/>
              </a:xfrm>
              <a:custGeom>
                <a:avLst/>
                <a:gdLst/>
                <a:ahLst/>
                <a:cxnLst>
                  <a:cxn ang="0">
                    <a:pos x="wd2" y="hd2"/>
                  </a:cxn>
                  <a:cxn ang="5400000">
                    <a:pos x="wd2" y="hd2"/>
                  </a:cxn>
                  <a:cxn ang="10800000">
                    <a:pos x="wd2" y="hd2"/>
                  </a:cxn>
                  <a:cxn ang="16200000">
                    <a:pos x="wd2" y="hd2"/>
                  </a:cxn>
                </a:cxnLst>
                <a:rect l="0" t="0" r="r" b="b"/>
                <a:pathLst>
                  <a:path w="21600" h="21600" extrusionOk="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defRPr>
                </a:pPr>
                <a:endParaRPr/>
              </a:p>
            </p:txBody>
          </p:sp>
        </p:grpSp>
        <p:grpSp>
          <p:nvGrpSpPr>
            <p:cNvPr id="52" name="Group 52"/>
            <p:cNvGrpSpPr/>
            <p:nvPr/>
          </p:nvGrpSpPr>
          <p:grpSpPr>
            <a:xfrm>
              <a:off x="6550025" y="1066800"/>
              <a:ext cx="2144713" cy="1303338"/>
              <a:chOff x="0" y="0"/>
              <a:chExt cx="2144712" cy="1303337"/>
            </a:xfrm>
          </p:grpSpPr>
          <p:sp>
            <p:nvSpPr>
              <p:cNvPr id="35" name="Shape 35"/>
              <p:cNvSpPr/>
              <p:nvPr/>
            </p:nvSpPr>
            <p:spPr>
              <a:xfrm>
                <a:off x="114300" y="66675"/>
                <a:ext cx="1906588" cy="1160463"/>
              </a:xfrm>
              <a:custGeom>
                <a:avLst/>
                <a:gdLst/>
                <a:ahLst/>
                <a:cxnLst>
                  <a:cxn ang="0">
                    <a:pos x="wd2" y="hd2"/>
                  </a:cxn>
                  <a:cxn ang="5400000">
                    <a:pos x="wd2" y="hd2"/>
                  </a:cxn>
                  <a:cxn ang="10800000">
                    <a:pos x="wd2" y="hd2"/>
                  </a:cxn>
                  <a:cxn ang="16200000">
                    <a:pos x="wd2" y="hd2"/>
                  </a:cxn>
                </a:cxnLst>
                <a:rect l="0" t="0" r="r" b="b"/>
                <a:pathLst>
                  <a:path w="21600" h="21600" extrusionOk="0">
                    <a:moveTo>
                      <a:pt x="10863" y="0"/>
                    </a:moveTo>
                    <a:lnTo>
                      <a:pt x="8705" y="177"/>
                    </a:lnTo>
                    <a:lnTo>
                      <a:pt x="6654" y="886"/>
                    </a:lnTo>
                    <a:lnTo>
                      <a:pt x="4730" y="1773"/>
                    </a:lnTo>
                    <a:lnTo>
                      <a:pt x="3219" y="3191"/>
                    </a:lnTo>
                    <a:lnTo>
                      <a:pt x="1816" y="4787"/>
                    </a:lnTo>
                    <a:lnTo>
                      <a:pt x="863" y="6560"/>
                    </a:lnTo>
                    <a:lnTo>
                      <a:pt x="216" y="8687"/>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36" name="Shape 36"/>
              <p:cNvSpPr/>
              <p:nvPr/>
            </p:nvSpPr>
            <p:spPr>
              <a:xfrm>
                <a:off x="0" y="9525"/>
                <a:ext cx="863601" cy="1169988"/>
              </a:xfrm>
              <a:custGeom>
                <a:avLst/>
                <a:gdLst/>
                <a:ahLst/>
                <a:cxnLst>
                  <a:cxn ang="0">
                    <a:pos x="wd2" y="hd2"/>
                  </a:cxn>
                  <a:cxn ang="5400000">
                    <a:pos x="wd2" y="hd2"/>
                  </a:cxn>
                  <a:cxn ang="10800000">
                    <a:pos x="wd2" y="hd2"/>
                  </a:cxn>
                  <a:cxn ang="16200000">
                    <a:pos x="wd2" y="hd2"/>
                  </a:cxn>
                </a:cxnLst>
                <a:rect l="0" t="0" r="r" b="b"/>
                <a:pathLst>
                  <a:path w="21600" h="21600" extrusionOk="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5916" y="18611"/>
                    </a:lnTo>
                    <a:lnTo>
                      <a:pt x="4288" y="17380"/>
                    </a:lnTo>
                    <a:lnTo>
                      <a:pt x="2859" y="16149"/>
                    </a:lnTo>
                    <a:lnTo>
                      <a:pt x="1906" y="14742"/>
                    </a:lnTo>
                    <a:lnTo>
                      <a:pt x="1191" y="13335"/>
                    </a:lnTo>
                    <a:lnTo>
                      <a:pt x="953" y="11782"/>
                    </a:ln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37" name="Shape 37"/>
              <p:cNvSpPr/>
              <p:nvPr/>
            </p:nvSpPr>
            <p:spPr>
              <a:xfrm>
                <a:off x="1054100" y="0"/>
                <a:ext cx="966788" cy="400051"/>
              </a:xfrm>
              <a:custGeom>
                <a:avLst/>
                <a:gdLst/>
                <a:ahLst/>
                <a:cxnLst>
                  <a:cxn ang="0">
                    <a:pos x="wd2" y="hd2"/>
                  </a:cxn>
                  <a:cxn ang="5400000">
                    <a:pos x="wd2" y="hd2"/>
                  </a:cxn>
                  <a:cxn ang="10800000">
                    <a:pos x="wd2" y="hd2"/>
                  </a:cxn>
                  <a:cxn ang="16200000">
                    <a:pos x="wd2" y="hd2"/>
                  </a:cxn>
                </a:cxnLst>
                <a:rect l="0" t="0" r="r" b="b"/>
                <a:pathLst>
                  <a:path w="21600" h="21600" extrusionOk="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0" y="0"/>
                    </a:lnTo>
                    <a:lnTo>
                      <a:pt x="0" y="1029"/>
                    </a:lnTo>
                    <a:lnTo>
                      <a:pt x="426" y="1029"/>
                    </a:lnTo>
                    <a:close/>
                  </a:path>
                </a:pathLst>
              </a:custGeom>
              <a:gradFill flip="none" rotWithShape="1">
                <a:gsLst>
                  <a:gs pos="0">
                    <a:srgbClr val="0F8FE6"/>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38" name="Shape 38"/>
              <p:cNvSpPr/>
              <p:nvPr/>
            </p:nvSpPr>
            <p:spPr>
              <a:xfrm>
                <a:off x="1774825" y="1027112"/>
                <a:ext cx="11430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12000"/>
                    </a:lnTo>
                    <a:lnTo>
                      <a:pt x="0" y="21600"/>
                    </a:lnTo>
                    <a:lnTo>
                      <a:pt x="10800" y="21600"/>
                    </a:lnTo>
                    <a:lnTo>
                      <a:pt x="16200" y="16800"/>
                    </a:lnTo>
                    <a:lnTo>
                      <a:pt x="21600" y="9600"/>
                    </a:lnTo>
                    <a:lnTo>
                      <a:pt x="21600" y="0"/>
                    </a:ln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39" name="Shape 39"/>
              <p:cNvSpPr/>
              <p:nvPr/>
            </p:nvSpPr>
            <p:spPr>
              <a:xfrm>
                <a:off x="598487" y="1131887"/>
                <a:ext cx="1119189" cy="171451"/>
              </a:xfrm>
              <a:custGeom>
                <a:avLst/>
                <a:gdLst/>
                <a:ahLst/>
                <a:cxnLst>
                  <a:cxn ang="0">
                    <a:pos x="wd2" y="hd2"/>
                  </a:cxn>
                  <a:cxn ang="5400000">
                    <a:pos x="wd2" y="hd2"/>
                  </a:cxn>
                  <a:cxn ang="10800000">
                    <a:pos x="wd2" y="hd2"/>
                  </a:cxn>
                  <a:cxn ang="16200000">
                    <a:pos x="wd2" y="hd2"/>
                  </a:cxn>
                </a:cxnLst>
                <a:rect l="0" t="0" r="r" b="b"/>
                <a:pathLst>
                  <a:path w="21600" h="21600" extrusionOk="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0" name="Shape 40"/>
              <p:cNvSpPr/>
              <p:nvPr/>
            </p:nvSpPr>
            <p:spPr>
              <a:xfrm>
                <a:off x="1917700" y="466725"/>
                <a:ext cx="227013" cy="541338"/>
              </a:xfrm>
              <a:custGeom>
                <a:avLst/>
                <a:gdLst/>
                <a:ahLst/>
                <a:cxnLst>
                  <a:cxn ang="0">
                    <a:pos x="wd2" y="hd2"/>
                  </a:cxn>
                  <a:cxn ang="5400000">
                    <a:pos x="wd2" y="hd2"/>
                  </a:cxn>
                  <a:cxn ang="10800000">
                    <a:pos x="wd2" y="hd2"/>
                  </a:cxn>
                  <a:cxn ang="16200000">
                    <a:pos x="wd2" y="hd2"/>
                  </a:cxn>
                </a:cxnLst>
                <a:rect l="0" t="0" r="r" b="b"/>
                <a:pathLst>
                  <a:path w="21600" h="21600" extrusionOk="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1" name="Shape 41"/>
              <p:cNvSpPr/>
              <p:nvPr/>
            </p:nvSpPr>
            <p:spPr>
              <a:xfrm>
                <a:off x="1481137" y="419100"/>
                <a:ext cx="131764" cy="142876"/>
              </a:xfrm>
              <a:custGeom>
                <a:avLst/>
                <a:gdLst/>
                <a:ahLst/>
                <a:cxnLst>
                  <a:cxn ang="0">
                    <a:pos x="wd2" y="hd2"/>
                  </a:cxn>
                  <a:cxn ang="5400000">
                    <a:pos x="wd2" y="hd2"/>
                  </a:cxn>
                  <a:cxn ang="10800000">
                    <a:pos x="wd2" y="hd2"/>
                  </a:cxn>
                  <a:cxn ang="16200000">
                    <a:pos x="wd2" y="hd2"/>
                  </a:cxn>
                </a:cxnLst>
                <a:rect l="0" t="0" r="r" b="b"/>
                <a:pathLst>
                  <a:path w="21600" h="21600" extrusionOk="0">
                    <a:moveTo>
                      <a:pt x="15354" y="21600"/>
                    </a:moveTo>
                    <a:lnTo>
                      <a:pt x="21600" y="20160"/>
                    </a:lnTo>
                    <a:lnTo>
                      <a:pt x="18477" y="14400"/>
                    </a:lnTo>
                    <a:lnTo>
                      <a:pt x="13793" y="10080"/>
                    </a:lnTo>
                    <a:lnTo>
                      <a:pt x="1561" y="0"/>
                    </a:lnTo>
                    <a:lnTo>
                      <a:pt x="0" y="4320"/>
                    </a:lnTo>
                    <a:lnTo>
                      <a:pt x="9108" y="11520"/>
                    </a:lnTo>
                    <a:lnTo>
                      <a:pt x="15354" y="21600"/>
                    </a:ln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2" name="Shape 42"/>
              <p:cNvSpPr/>
              <p:nvPr/>
            </p:nvSpPr>
            <p:spPr>
              <a:xfrm>
                <a:off x="503237" y="304800"/>
                <a:ext cx="1138239" cy="684213"/>
              </a:xfrm>
              <a:custGeom>
                <a:avLst/>
                <a:gdLst/>
                <a:ahLst/>
                <a:cxnLst>
                  <a:cxn ang="0">
                    <a:pos x="wd2" y="hd2"/>
                  </a:cxn>
                  <a:cxn ang="5400000">
                    <a:pos x="wd2" y="hd2"/>
                  </a:cxn>
                  <a:cxn ang="10800000">
                    <a:pos x="wd2" y="hd2"/>
                  </a:cxn>
                  <a:cxn ang="16200000">
                    <a:pos x="wd2" y="hd2"/>
                  </a:cxn>
                </a:cxnLst>
                <a:rect l="0" t="0" r="r" b="b"/>
                <a:pathLst>
                  <a:path w="21600" h="21600" extrusionOk="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3" name="Shape 43"/>
              <p:cNvSpPr/>
              <p:nvPr/>
            </p:nvSpPr>
            <p:spPr>
              <a:xfrm>
                <a:off x="350837" y="238125"/>
                <a:ext cx="1443039" cy="846138"/>
              </a:xfrm>
              <a:custGeom>
                <a:avLst/>
                <a:gdLst/>
                <a:ahLst/>
                <a:cxnLst>
                  <a:cxn ang="0">
                    <a:pos x="wd2" y="hd2"/>
                  </a:cxn>
                  <a:cxn ang="5400000">
                    <a:pos x="wd2" y="hd2"/>
                  </a:cxn>
                  <a:cxn ang="10800000">
                    <a:pos x="wd2" y="hd2"/>
                  </a:cxn>
                  <a:cxn ang="16200000">
                    <a:pos x="wd2" y="hd2"/>
                  </a:cxn>
                </a:cxnLst>
                <a:rect l="0" t="0" r="r" b="b"/>
                <a:pathLst>
                  <a:path w="21600" h="21600" extrusionOk="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path>
                </a:pathLst>
              </a:custGeom>
              <a:gradFill flip="none" rotWithShape="1">
                <a:gsLst>
                  <a:gs pos="0">
                    <a:srgbClr val="088CE5"/>
                  </a:gs>
                  <a:gs pos="100000">
                    <a:srgbClr val="0088E4"/>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4" name="Shape 44"/>
              <p:cNvSpPr/>
              <p:nvPr/>
            </p:nvSpPr>
            <p:spPr>
              <a:xfrm>
                <a:off x="692150" y="209550"/>
                <a:ext cx="579438" cy="104776"/>
              </a:xfrm>
              <a:custGeom>
                <a:avLst/>
                <a:gdLst/>
                <a:ahLst/>
                <a:cxnLst>
                  <a:cxn ang="0">
                    <a:pos x="wd2" y="hd2"/>
                  </a:cxn>
                  <a:cxn ang="5400000">
                    <a:pos x="wd2" y="hd2"/>
                  </a:cxn>
                  <a:cxn ang="10800000">
                    <a:pos x="wd2" y="hd2"/>
                  </a:cxn>
                  <a:cxn ang="16200000">
                    <a:pos x="wd2" y="hd2"/>
                  </a:cxn>
                </a:cxnLst>
                <a:rect l="0" t="0" r="r" b="b"/>
                <a:pathLst>
                  <a:path w="21600" h="21600" extrusionOk="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5" name="Shape 45"/>
              <p:cNvSpPr/>
              <p:nvPr/>
            </p:nvSpPr>
            <p:spPr>
              <a:xfrm>
                <a:off x="531812" y="314325"/>
                <a:ext cx="104776"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8100"/>
                    </a:moveTo>
                    <a:lnTo>
                      <a:pt x="15709" y="0"/>
                    </a:lnTo>
                    <a:lnTo>
                      <a:pt x="7855" y="5400"/>
                    </a:lnTo>
                    <a:lnTo>
                      <a:pt x="0" y="13500"/>
                    </a:lnTo>
                    <a:lnTo>
                      <a:pt x="3927" y="21600"/>
                    </a:lnTo>
                    <a:lnTo>
                      <a:pt x="13745" y="13500"/>
                    </a:lnTo>
                    <a:lnTo>
                      <a:pt x="21600" y="8100"/>
                    </a:ln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6" name="Shape 46"/>
              <p:cNvSpPr/>
              <p:nvPr/>
            </p:nvSpPr>
            <p:spPr>
              <a:xfrm>
                <a:off x="663575" y="393699"/>
                <a:ext cx="822326" cy="5064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7" name="Shape 47"/>
              <p:cNvSpPr/>
              <p:nvPr/>
            </p:nvSpPr>
            <p:spPr>
              <a:xfrm>
                <a:off x="714374" y="428624"/>
                <a:ext cx="708028" cy="430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88CE5"/>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8" name="Shape 48"/>
              <p:cNvSpPr/>
              <p:nvPr/>
            </p:nvSpPr>
            <p:spPr>
              <a:xfrm>
                <a:off x="765174" y="460374"/>
                <a:ext cx="612778" cy="36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49" name="Shape 49"/>
              <p:cNvSpPr/>
              <p:nvPr/>
            </p:nvSpPr>
            <p:spPr>
              <a:xfrm>
                <a:off x="835024" y="504824"/>
                <a:ext cx="473078" cy="2809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50" name="Shape 50"/>
              <p:cNvSpPr/>
              <p:nvPr/>
            </p:nvSpPr>
            <p:spPr>
              <a:xfrm>
                <a:off x="892175" y="536575"/>
                <a:ext cx="352426" cy="2206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51" name="Shape 51"/>
              <p:cNvSpPr/>
              <p:nvPr/>
            </p:nvSpPr>
            <p:spPr>
              <a:xfrm>
                <a:off x="968374" y="584200"/>
                <a:ext cx="200028" cy="1285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4DD"/>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grpSp>
          <p:nvGrpSpPr>
            <p:cNvPr id="65" name="Group 65"/>
            <p:cNvGrpSpPr/>
            <p:nvPr/>
          </p:nvGrpSpPr>
          <p:grpSpPr>
            <a:xfrm>
              <a:off x="8378825" y="533400"/>
              <a:ext cx="674688" cy="409576"/>
              <a:chOff x="0" y="0"/>
              <a:chExt cx="674687" cy="409575"/>
            </a:xfrm>
          </p:grpSpPr>
          <p:sp>
            <p:nvSpPr>
              <p:cNvPr id="53" name="Shape 53"/>
              <p:cNvSpPr/>
              <p:nvPr/>
            </p:nvSpPr>
            <p:spPr>
              <a:xfrm>
                <a:off x="0" y="257175"/>
                <a:ext cx="608013" cy="152401"/>
              </a:xfrm>
              <a:custGeom>
                <a:avLst/>
                <a:gdLst/>
                <a:ahLst/>
                <a:cxnLst>
                  <a:cxn ang="0">
                    <a:pos x="wd2" y="hd2"/>
                  </a:cxn>
                  <a:cxn ang="5400000">
                    <a:pos x="wd2" y="hd2"/>
                  </a:cxn>
                  <a:cxn ang="10800000">
                    <a:pos x="wd2" y="hd2"/>
                  </a:cxn>
                  <a:cxn ang="16200000">
                    <a:pos x="wd2" y="hd2"/>
                  </a:cxn>
                </a:cxnLst>
                <a:rect l="0" t="0" r="r" b="b"/>
                <a:pathLst>
                  <a:path w="21600" h="21600" extrusionOk="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54" name="Shape 54"/>
              <p:cNvSpPr/>
              <p:nvPr/>
            </p:nvSpPr>
            <p:spPr>
              <a:xfrm>
                <a:off x="55562" y="0"/>
                <a:ext cx="409576" cy="85726"/>
              </a:xfrm>
              <a:custGeom>
                <a:avLst/>
                <a:gdLst/>
                <a:ahLst/>
                <a:cxnLst>
                  <a:cxn ang="0">
                    <a:pos x="wd2" y="hd2"/>
                  </a:cxn>
                  <a:cxn ang="5400000">
                    <a:pos x="wd2" y="hd2"/>
                  </a:cxn>
                  <a:cxn ang="10800000">
                    <a:pos x="wd2" y="hd2"/>
                  </a:cxn>
                  <a:cxn ang="16200000">
                    <a:pos x="wd2" y="hd2"/>
                  </a:cxn>
                </a:cxnLst>
                <a:rect l="0" t="0" r="r" b="b"/>
                <a:pathLst>
                  <a:path w="21600" h="21600" extrusionOk="0">
                    <a:moveTo>
                      <a:pt x="14567" y="0"/>
                    </a:move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55" name="Shape 55"/>
              <p:cNvSpPr/>
              <p:nvPr/>
            </p:nvSpPr>
            <p:spPr>
              <a:xfrm>
                <a:off x="579437" y="66675"/>
                <a:ext cx="95251" cy="247651"/>
              </a:xfrm>
              <a:custGeom>
                <a:avLst/>
                <a:gdLst/>
                <a:ahLst/>
                <a:cxnLst>
                  <a:cxn ang="0">
                    <a:pos x="wd2" y="hd2"/>
                  </a:cxn>
                  <a:cxn ang="5400000">
                    <a:pos x="wd2" y="hd2"/>
                  </a:cxn>
                  <a:cxn ang="10800000">
                    <a:pos x="wd2" y="hd2"/>
                  </a:cxn>
                  <a:cxn ang="16200000">
                    <a:pos x="wd2" y="hd2"/>
                  </a:cxn>
                </a:cxnLst>
                <a:rect l="0" t="0" r="r" b="b"/>
                <a:pathLst>
                  <a:path w="21600" h="21600" extrusionOk="0">
                    <a:moveTo>
                      <a:pt x="19440" y="12462"/>
                    </a:moveTo>
                    <a:lnTo>
                      <a:pt x="17280" y="17446"/>
                    </a:lnTo>
                    <a:lnTo>
                      <a:pt x="8640" y="21600"/>
                    </a:lnTo>
                    <a:lnTo>
                      <a:pt x="10800" y="21600"/>
                    </a:lnTo>
                    <a:lnTo>
                      <a:pt x="19440" y="17446"/>
                    </a:lnTo>
                    <a:lnTo>
                      <a:pt x="21600" y="12462"/>
                    </a:lnTo>
                    <a:lnTo>
                      <a:pt x="17280" y="5815"/>
                    </a:lnTo>
                    <a:lnTo>
                      <a:pt x="10800" y="2492"/>
                    </a:lnTo>
                    <a:lnTo>
                      <a:pt x="2160" y="0"/>
                    </a:lnTo>
                    <a:lnTo>
                      <a:pt x="0" y="831"/>
                    </a:lnTo>
                    <a:lnTo>
                      <a:pt x="8640" y="3323"/>
                    </a:lnTo>
                    <a:lnTo>
                      <a:pt x="15120" y="5815"/>
                    </a:lnTo>
                    <a:lnTo>
                      <a:pt x="19440" y="12462"/>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56" name="Shape 56"/>
              <p:cNvSpPr/>
              <p:nvPr/>
            </p:nvSpPr>
            <p:spPr>
              <a:xfrm>
                <a:off x="150812" y="352425"/>
                <a:ext cx="304801" cy="28576"/>
              </a:xfrm>
              <a:custGeom>
                <a:avLst/>
                <a:gdLst/>
                <a:ahLst/>
                <a:cxnLst>
                  <a:cxn ang="0">
                    <a:pos x="wd2" y="hd2"/>
                  </a:cxn>
                  <a:cxn ang="5400000">
                    <a:pos x="wd2" y="hd2"/>
                  </a:cxn>
                  <a:cxn ang="10800000">
                    <a:pos x="wd2" y="hd2"/>
                  </a:cxn>
                  <a:cxn ang="16200000">
                    <a:pos x="wd2" y="hd2"/>
                  </a:cxn>
                </a:cxnLst>
                <a:rect l="0" t="0" r="r" b="b"/>
                <a:pathLst>
                  <a:path w="21600" h="21600" extrusionOk="0">
                    <a:moveTo>
                      <a:pt x="12825" y="14400"/>
                    </a:moveTo>
                    <a:lnTo>
                      <a:pt x="3375" y="0"/>
                    </a:lnTo>
                    <a:lnTo>
                      <a:pt x="0" y="0"/>
                    </a:lnTo>
                    <a:lnTo>
                      <a:pt x="6075" y="14400"/>
                    </a:lnTo>
                    <a:lnTo>
                      <a:pt x="12825" y="21600"/>
                    </a:lnTo>
                    <a:lnTo>
                      <a:pt x="17550" y="21600"/>
                    </a:lnTo>
                    <a:lnTo>
                      <a:pt x="21600" y="14400"/>
                    </a:lnTo>
                    <a:lnTo>
                      <a:pt x="20925" y="0"/>
                    </a:lnTo>
                    <a:lnTo>
                      <a:pt x="12825" y="14400"/>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57" name="Shape 57"/>
              <p:cNvSpPr/>
              <p:nvPr/>
            </p:nvSpPr>
            <p:spPr>
              <a:xfrm>
                <a:off x="38100" y="28575"/>
                <a:ext cx="255588" cy="295276"/>
              </a:xfrm>
              <a:custGeom>
                <a:avLst/>
                <a:gdLst/>
                <a:ahLst/>
                <a:cxnLst>
                  <a:cxn ang="0">
                    <a:pos x="wd2" y="hd2"/>
                  </a:cxn>
                  <a:cxn ang="5400000">
                    <a:pos x="wd2" y="hd2"/>
                  </a:cxn>
                  <a:cxn ang="10800000">
                    <a:pos x="wd2" y="hd2"/>
                  </a:cxn>
                  <a:cxn ang="16200000">
                    <a:pos x="wd2" y="hd2"/>
                  </a:cxn>
                </a:cxnLst>
                <a:rect l="0" t="0" r="r" b="b"/>
                <a:pathLst>
                  <a:path w="21600" h="21600" extrusionOk="0">
                    <a:moveTo>
                      <a:pt x="1476" y="13239"/>
                    </a:move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1476" y="13239"/>
                    </a:lnTo>
                    <a:close/>
                  </a:path>
                </a:pathLst>
              </a:cu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58" name="Shape 58"/>
              <p:cNvSpPr/>
              <p:nvPr/>
            </p:nvSpPr>
            <p:spPr>
              <a:xfrm>
                <a:off x="331787" y="28575"/>
                <a:ext cx="295276" cy="333376"/>
              </a:xfrm>
              <a:custGeom>
                <a:avLst/>
                <a:gdLst/>
                <a:ahLst/>
                <a:cxnLst>
                  <a:cxn ang="0">
                    <a:pos x="wd2" y="hd2"/>
                  </a:cxn>
                  <a:cxn ang="5400000">
                    <a:pos x="wd2" y="hd2"/>
                  </a:cxn>
                  <a:cxn ang="10800000">
                    <a:pos x="wd2" y="hd2"/>
                  </a:cxn>
                  <a:cxn ang="16200000">
                    <a:pos x="wd2" y="hd2"/>
                  </a:cxn>
                </a:cxnLst>
                <a:rect l="0" t="0" r="r" b="b"/>
                <a:pathLst>
                  <a:path w="21600" h="21600" extrusionOk="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199" y="6789"/>
                    </a:lnTo>
                    <a:lnTo>
                      <a:pt x="18097" y="4937"/>
                    </a:lnTo>
                    <a:lnTo>
                      <a:pt x="15295" y="3086"/>
                    </a:lnTo>
                    <a:lnTo>
                      <a:pt x="8406" y="617"/>
                    </a:lnTo>
                    <a:lnTo>
                      <a:pt x="0" y="0"/>
                    </a:lnTo>
                    <a:lnTo>
                      <a:pt x="0" y="617"/>
                    </a:lnTo>
                    <a:close/>
                  </a:path>
                </a:pathLst>
              </a:cu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59" name="Shape 59"/>
              <p:cNvSpPr/>
              <p:nvPr/>
            </p:nvSpPr>
            <p:spPr>
              <a:xfrm>
                <a:off x="103187" y="53975"/>
                <a:ext cx="474664" cy="295276"/>
              </a:xfrm>
              <a:custGeom>
                <a:avLst/>
                <a:gdLst/>
                <a:ahLst/>
                <a:cxnLst>
                  <a:cxn ang="0">
                    <a:pos x="wd2" y="hd2"/>
                  </a:cxn>
                  <a:cxn ang="5400000">
                    <a:pos x="wd2" y="hd2"/>
                  </a:cxn>
                  <a:cxn ang="10800000">
                    <a:pos x="wd2" y="hd2"/>
                  </a:cxn>
                  <a:cxn ang="16200000">
                    <a:pos x="wd2" y="hd2"/>
                  </a:cxn>
                </a:cxnLst>
                <a:rect l="0" t="0" r="r" b="b"/>
                <a:pathLst>
                  <a:path w="21600" h="21600" extrusionOk="0">
                    <a:moveTo>
                      <a:pt x="10836" y="0"/>
                    </a:moveTo>
                    <a:lnTo>
                      <a:pt x="6502" y="697"/>
                    </a:lnTo>
                    <a:lnTo>
                      <a:pt x="3034" y="3484"/>
                    </a:lnTo>
                    <a:lnTo>
                      <a:pt x="867" y="6271"/>
                    </a:lnTo>
                    <a:lnTo>
                      <a:pt x="0" y="10452"/>
                    </a:lnTo>
                    <a:lnTo>
                      <a:pt x="867" y="14632"/>
                    </a:lnTo>
                    <a:lnTo>
                      <a:pt x="3034" y="18116"/>
                    </a:lnTo>
                    <a:lnTo>
                      <a:pt x="6502" y="20903"/>
                    </a:lnTo>
                    <a:lnTo>
                      <a:pt x="10836" y="21600"/>
                    </a:lnTo>
                    <a:lnTo>
                      <a:pt x="15098" y="20903"/>
                    </a:lnTo>
                    <a:lnTo>
                      <a:pt x="18566" y="18116"/>
                    </a:lnTo>
                    <a:lnTo>
                      <a:pt x="20733" y="14632"/>
                    </a:lnTo>
                    <a:lnTo>
                      <a:pt x="21600" y="1254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433" y="10452"/>
                    </a:lnTo>
                    <a:lnTo>
                      <a:pt x="1300" y="6271"/>
                    </a:lnTo>
                    <a:lnTo>
                      <a:pt x="3468" y="3484"/>
                    </a:lnTo>
                    <a:lnTo>
                      <a:pt x="6935" y="1394"/>
                    </a:lnTo>
                    <a:lnTo>
                      <a:pt x="10836" y="697"/>
                    </a:lnTo>
                    <a:lnTo>
                      <a:pt x="14665" y="1394"/>
                    </a:lnTo>
                    <a:lnTo>
                      <a:pt x="18132" y="3484"/>
                    </a:lnTo>
                    <a:lnTo>
                      <a:pt x="20300" y="6271"/>
                    </a:lnTo>
                    <a:lnTo>
                      <a:pt x="21167" y="8361"/>
                    </a:lnTo>
                    <a:lnTo>
                      <a:pt x="21167" y="12542"/>
                    </a:lnTo>
                    <a:lnTo>
                      <a:pt x="20300" y="14632"/>
                    </a:lnTo>
                    <a:lnTo>
                      <a:pt x="18132" y="18116"/>
                    </a:lnTo>
                    <a:lnTo>
                      <a:pt x="14665" y="20206"/>
                    </a:lnTo>
                    <a:lnTo>
                      <a:pt x="10836" y="20903"/>
                    </a:ln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nvGrpSpPr>
              <p:cNvPr id="64" name="Group 64"/>
              <p:cNvGrpSpPr/>
              <p:nvPr/>
            </p:nvGrpSpPr>
            <p:grpSpPr>
              <a:xfrm>
                <a:off x="160337" y="96837"/>
                <a:ext cx="360363" cy="209551"/>
                <a:chOff x="0" y="0"/>
                <a:chExt cx="360362" cy="209550"/>
              </a:xfrm>
            </p:grpSpPr>
            <p:sp>
              <p:nvSpPr>
                <p:cNvPr id="60" name="Shape 60"/>
                <p:cNvSpPr/>
                <p:nvPr/>
              </p:nvSpPr>
              <p:spPr>
                <a:xfrm>
                  <a:off x="-1" y="0"/>
                  <a:ext cx="360364" cy="209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61" name="Shape 61"/>
                <p:cNvSpPr/>
                <p:nvPr/>
              </p:nvSpPr>
              <p:spPr>
                <a:xfrm>
                  <a:off x="34925" y="22224"/>
                  <a:ext cx="288926" cy="1619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62" name="Shape 62"/>
                <p:cNvSpPr/>
                <p:nvPr/>
              </p:nvSpPr>
              <p:spPr>
                <a:xfrm>
                  <a:off x="79374" y="38099"/>
                  <a:ext cx="198440" cy="1301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68AE"/>
                    </a:gs>
                    <a:gs pos="100000">
                      <a:srgbClr val="0088E4"/>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sp>
              <p:nvSpPr>
                <p:cNvPr id="63" name="Shape 63"/>
                <p:cNvSpPr/>
                <p:nvPr/>
              </p:nvSpPr>
              <p:spPr>
                <a:xfrm>
                  <a:off x="122237" y="63499"/>
                  <a:ext cx="115889" cy="74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68AE"/>
                    </a:gs>
                  </a:gsLst>
                  <a:lin ang="54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grpSp>
      </p:grpSp>
      <p:sp>
        <p:nvSpPr>
          <p:cNvPr id="67" name="Shape 67"/>
          <p:cNvSpPr>
            <a:spLocks noGrp="1"/>
          </p:cNvSpPr>
          <p:nvPr>
            <p:ph type="title"/>
          </p:nvPr>
        </p:nvSpPr>
        <p:spPr>
          <a:xfrm>
            <a:off x="457200" y="95250"/>
            <a:ext cx="8229600" cy="15049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solidFill>
                  <a:srgbClr val="000000"/>
                </a:solidFill>
                <a:effectLst/>
              </a:defRPr>
            </a:pPr>
            <a:r>
              <a:rPr sz="4400">
                <a:solidFill>
                  <a:srgbClr val="CCECFF"/>
                </a:solidFill>
                <a:effectLst>
                  <a:outerShdw blurRad="38100" dist="38100" dir="2700000" rotWithShape="0">
                    <a:srgbClr val="000000"/>
                  </a:outerShdw>
                </a:effectLst>
              </a:rPr>
              <a:t>Click to edit Master title style</a:t>
            </a:r>
          </a:p>
        </p:txBody>
      </p:sp>
      <p:sp>
        <p:nvSpPr>
          <p:cNvPr id="68" name="Shape 68"/>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solidFill>
                  <a:srgbClr val="000000"/>
                </a:solidFill>
                <a:effectLst/>
              </a:defRPr>
            </a:pPr>
            <a:r>
              <a:rPr sz="3200">
                <a:solidFill>
                  <a:srgbClr val="FFFFFF"/>
                </a:solidFill>
                <a:effectLst>
                  <a:outerShdw blurRad="38100" dist="38100" dir="2700000" rotWithShape="0">
                    <a:srgbClr val="000000"/>
                  </a:outerShdw>
                </a:effectLst>
              </a:rPr>
              <a:t>Click to edit Master text styles</a:t>
            </a:r>
          </a:p>
          <a:p>
            <a:pPr lvl="1">
              <a:defRPr sz="1800">
                <a:solidFill>
                  <a:srgbClr val="000000"/>
                </a:solidFill>
                <a:effectLst/>
              </a:defRPr>
            </a:pPr>
            <a:r>
              <a:rPr sz="3200">
                <a:solidFill>
                  <a:srgbClr val="FFFFFF"/>
                </a:solidFill>
                <a:effectLst>
                  <a:outerShdw blurRad="38100" dist="38100" dir="2700000" rotWithShape="0">
                    <a:srgbClr val="000000"/>
                  </a:outerShdw>
                </a:effectLst>
              </a:rPr>
              <a:t>Second level</a:t>
            </a:r>
          </a:p>
          <a:p>
            <a:pPr lvl="2">
              <a:defRPr sz="1800">
                <a:solidFill>
                  <a:srgbClr val="000000"/>
                </a:solidFill>
                <a:effectLst/>
              </a:defRPr>
            </a:pPr>
            <a:r>
              <a:rPr sz="3200">
                <a:solidFill>
                  <a:srgbClr val="FFFFFF"/>
                </a:solidFill>
                <a:effectLst>
                  <a:outerShdw blurRad="38100" dist="38100" dir="2700000" rotWithShape="0">
                    <a:srgbClr val="000000"/>
                  </a:outerShdw>
                </a:effectLst>
              </a:rPr>
              <a:t>Third level</a:t>
            </a:r>
          </a:p>
          <a:p>
            <a:pPr lvl="3">
              <a:defRPr sz="1800">
                <a:solidFill>
                  <a:srgbClr val="000000"/>
                </a:solidFill>
                <a:effectLst/>
              </a:defRPr>
            </a:pPr>
            <a:r>
              <a:rPr sz="3200">
                <a:solidFill>
                  <a:srgbClr val="FFFFFF"/>
                </a:solidFill>
                <a:effectLst>
                  <a:outerShdw blurRad="38100" dist="38100" dir="2700000" rotWithShape="0">
                    <a:srgbClr val="000000"/>
                  </a:outerShdw>
                </a:effectLst>
              </a:rPr>
              <a:t>Fourth level</a:t>
            </a:r>
          </a:p>
          <a:p>
            <a:pPr lvl="4">
              <a:defRPr sz="1800">
                <a:solidFill>
                  <a:srgbClr val="000000"/>
                </a:solidFill>
                <a:effectLst/>
              </a:defRPr>
            </a:pPr>
            <a:r>
              <a:rPr sz="3200">
                <a:solidFill>
                  <a:srgbClr val="FFFFFF"/>
                </a:solidFill>
                <a:effectLst>
                  <a:outerShdw blurRad="38100" dist="38100" dir="2700000" rotWithShape="0">
                    <a:srgbClr val="000000"/>
                  </a:outerShdw>
                </a:effectLst>
              </a:rPr>
              <a:t>Fifth level</a:t>
            </a:r>
          </a:p>
        </p:txBody>
      </p:sp>
      <p:sp>
        <p:nvSpPr>
          <p:cNvPr id="69" name="Shape 69"/>
          <p:cNvSpPr>
            <a:spLocks noGrp="1"/>
          </p:cNvSpPr>
          <p:nvPr>
            <p:ph type="sldNum" sz="quarter" idx="2"/>
          </p:nvPr>
        </p:nvSpPr>
        <p:spPr>
          <a:xfrm>
            <a:off x="6553200" y="6432651"/>
            <a:ext cx="2133600" cy="288824"/>
          </a:xfrm>
          <a:prstGeom prst="rect">
            <a:avLst/>
          </a:prstGeom>
          <a:ln w="12700">
            <a:miter lim="400000"/>
          </a:ln>
        </p:spPr>
        <p:txBody>
          <a:bodyPr lIns="45719" rIns="45719" anchor="b">
            <a:spAutoFit/>
          </a:bodyPr>
          <a:lstStyle>
            <a:lvl1pPr algn="r">
              <a:defRPr sz="1400">
                <a:solidFill>
                  <a:srgbClr val="FFFFFF"/>
                </a:solidFill>
                <a:effectLst>
                  <a:outerShdw blurRad="38100" dist="38100" dir="2700000" rotWithShape="0">
                    <a:srgbClr val="000000"/>
                  </a:outerShdw>
                </a:effectLst>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Lst>
  <p:transition spd="med"/>
  <p:txStyles>
    <p:titleStyle>
      <a:lvl1pPr algn="ctr">
        <a:defRPr sz="4400">
          <a:solidFill>
            <a:srgbClr val="CCECFF"/>
          </a:solidFill>
          <a:effectLst>
            <a:outerShdw blurRad="38100" dist="38100" dir="2700000" rotWithShape="0">
              <a:srgbClr val="000000"/>
            </a:outerShdw>
          </a:effectLst>
          <a:latin typeface="Arial"/>
          <a:ea typeface="Arial"/>
          <a:cs typeface="Arial"/>
          <a:sym typeface="Arial"/>
        </a:defRPr>
      </a:lvl1pPr>
      <a:lvl2pPr algn="ctr">
        <a:defRPr sz="4400">
          <a:solidFill>
            <a:srgbClr val="CCECFF"/>
          </a:solidFill>
          <a:effectLst>
            <a:outerShdw blurRad="38100" dist="38100" dir="2700000" rotWithShape="0">
              <a:srgbClr val="000000"/>
            </a:outerShdw>
          </a:effectLst>
          <a:latin typeface="Arial"/>
          <a:ea typeface="Arial"/>
          <a:cs typeface="Arial"/>
          <a:sym typeface="Arial"/>
        </a:defRPr>
      </a:lvl2pPr>
      <a:lvl3pPr algn="ctr">
        <a:defRPr sz="4400">
          <a:solidFill>
            <a:srgbClr val="CCECFF"/>
          </a:solidFill>
          <a:effectLst>
            <a:outerShdw blurRad="38100" dist="38100" dir="2700000" rotWithShape="0">
              <a:srgbClr val="000000"/>
            </a:outerShdw>
          </a:effectLst>
          <a:latin typeface="Arial"/>
          <a:ea typeface="Arial"/>
          <a:cs typeface="Arial"/>
          <a:sym typeface="Arial"/>
        </a:defRPr>
      </a:lvl3pPr>
      <a:lvl4pPr algn="ctr">
        <a:defRPr sz="4400">
          <a:solidFill>
            <a:srgbClr val="CCECFF"/>
          </a:solidFill>
          <a:effectLst>
            <a:outerShdw blurRad="38100" dist="38100" dir="2700000" rotWithShape="0">
              <a:srgbClr val="000000"/>
            </a:outerShdw>
          </a:effectLst>
          <a:latin typeface="Arial"/>
          <a:ea typeface="Arial"/>
          <a:cs typeface="Arial"/>
          <a:sym typeface="Arial"/>
        </a:defRPr>
      </a:lvl4pPr>
      <a:lvl5pPr algn="ctr">
        <a:defRPr sz="4400">
          <a:solidFill>
            <a:srgbClr val="CCECFF"/>
          </a:solidFill>
          <a:effectLst>
            <a:outerShdw blurRad="38100" dist="38100" dir="2700000" rotWithShape="0">
              <a:srgbClr val="000000"/>
            </a:outerShdw>
          </a:effectLst>
          <a:latin typeface="Arial"/>
          <a:ea typeface="Arial"/>
          <a:cs typeface="Arial"/>
          <a:sym typeface="Arial"/>
        </a:defRPr>
      </a:lvl5pPr>
      <a:lvl6pPr indent="457200" algn="ctr">
        <a:defRPr sz="4400">
          <a:solidFill>
            <a:srgbClr val="CCECFF"/>
          </a:solidFill>
          <a:effectLst>
            <a:outerShdw blurRad="38100" dist="38100" dir="2700000" rotWithShape="0">
              <a:srgbClr val="000000"/>
            </a:outerShdw>
          </a:effectLst>
          <a:latin typeface="Arial"/>
          <a:ea typeface="Arial"/>
          <a:cs typeface="Arial"/>
          <a:sym typeface="Arial"/>
        </a:defRPr>
      </a:lvl6pPr>
      <a:lvl7pPr indent="914400" algn="ctr">
        <a:defRPr sz="4400">
          <a:solidFill>
            <a:srgbClr val="CCECFF"/>
          </a:solidFill>
          <a:effectLst>
            <a:outerShdw blurRad="38100" dist="38100" dir="2700000" rotWithShape="0">
              <a:srgbClr val="000000"/>
            </a:outerShdw>
          </a:effectLst>
          <a:latin typeface="Arial"/>
          <a:ea typeface="Arial"/>
          <a:cs typeface="Arial"/>
          <a:sym typeface="Arial"/>
        </a:defRPr>
      </a:lvl7pPr>
      <a:lvl8pPr indent="1371600" algn="ctr">
        <a:defRPr sz="4400">
          <a:solidFill>
            <a:srgbClr val="CCECFF"/>
          </a:solidFill>
          <a:effectLst>
            <a:outerShdw blurRad="38100" dist="38100" dir="2700000" rotWithShape="0">
              <a:srgbClr val="000000"/>
            </a:outerShdw>
          </a:effectLst>
          <a:latin typeface="Arial"/>
          <a:ea typeface="Arial"/>
          <a:cs typeface="Arial"/>
          <a:sym typeface="Arial"/>
        </a:defRPr>
      </a:lvl8pPr>
      <a:lvl9pPr indent="1828800" algn="ctr">
        <a:defRPr sz="4400">
          <a:solidFill>
            <a:srgbClr val="CCECFF"/>
          </a:solidFill>
          <a:effectLst>
            <a:outerShdw blurRad="38100" dist="38100" dir="2700000" rotWithShape="0">
              <a:srgbClr val="000000"/>
            </a:outerShdw>
          </a:effectLst>
          <a:latin typeface="Arial"/>
          <a:ea typeface="Arial"/>
          <a:cs typeface="Arial"/>
          <a:sym typeface="Arial"/>
        </a:defRPr>
      </a:lvl9pPr>
    </p:titleStyle>
    <p:bodyStyle>
      <a:lvl1pPr marL="342900" indent="-342900">
        <a:spcBef>
          <a:spcPts val="700"/>
        </a:spcBef>
        <a:buClr>
          <a:srgbClr val="99FF99"/>
        </a:buClr>
        <a:buSzPct val="80000"/>
        <a:buFont typeface="Wingdings"/>
        <a:buChar char="➢"/>
        <a:defRPr sz="3200">
          <a:solidFill>
            <a:srgbClr val="FFFFFF"/>
          </a:solidFill>
          <a:effectLst>
            <a:outerShdw blurRad="38100" dist="38100" dir="2700000" rotWithShape="0">
              <a:srgbClr val="000000"/>
            </a:outerShdw>
          </a:effectLst>
          <a:latin typeface="Arial"/>
          <a:ea typeface="Arial"/>
          <a:cs typeface="Arial"/>
          <a:sym typeface="Arial"/>
        </a:defRPr>
      </a:lvl1pPr>
      <a:lvl2pPr marL="783771" indent="-326571">
        <a:spcBef>
          <a:spcPts val="700"/>
        </a:spcBef>
        <a:buClr>
          <a:srgbClr val="99FF99"/>
        </a:buClr>
        <a:buSzPct val="50000"/>
        <a:buFont typeface="Wingdings"/>
        <a:buChar char="●"/>
        <a:defRPr sz="3200">
          <a:solidFill>
            <a:srgbClr val="FFFFFF"/>
          </a:solidFill>
          <a:effectLst>
            <a:outerShdw blurRad="38100" dist="38100" dir="2700000" rotWithShape="0">
              <a:srgbClr val="000000"/>
            </a:outerShdw>
          </a:effectLst>
          <a:latin typeface="Arial"/>
          <a:ea typeface="Arial"/>
          <a:cs typeface="Arial"/>
          <a:sym typeface="Arial"/>
        </a:defRPr>
      </a:lvl2pPr>
      <a:lvl3pPr marL="1219200" indent="-304800">
        <a:spcBef>
          <a:spcPts val="700"/>
        </a:spcBef>
        <a:buClr>
          <a:srgbClr val="99FF99"/>
        </a:buClr>
        <a:buSzPct val="100000"/>
        <a:buFont typeface="Wingdings"/>
        <a:buChar char="•"/>
        <a:defRPr sz="3200">
          <a:solidFill>
            <a:srgbClr val="FFFFFF"/>
          </a:solidFill>
          <a:effectLst>
            <a:outerShdw blurRad="38100" dist="38100" dir="2700000" rotWithShape="0">
              <a:srgbClr val="000000"/>
            </a:outerShdw>
          </a:effectLst>
          <a:latin typeface="Arial"/>
          <a:ea typeface="Arial"/>
          <a:cs typeface="Arial"/>
          <a:sym typeface="Arial"/>
        </a:defRPr>
      </a:lvl3pPr>
      <a:lvl4pPr marL="1737360" indent="-365760">
        <a:spcBef>
          <a:spcPts val="700"/>
        </a:spcBef>
        <a:buClr>
          <a:srgbClr val="99FF99"/>
        </a:buClr>
        <a:buSzPct val="50000"/>
        <a:buFont typeface="Wingdings"/>
        <a:buChar char="●"/>
        <a:defRPr sz="3200">
          <a:solidFill>
            <a:srgbClr val="FFFFFF"/>
          </a:solidFill>
          <a:effectLst>
            <a:outerShdw blurRad="38100" dist="38100" dir="2700000" rotWithShape="0">
              <a:srgbClr val="000000"/>
            </a:outerShdw>
          </a:effectLst>
          <a:latin typeface="Arial"/>
          <a:ea typeface="Arial"/>
          <a:cs typeface="Arial"/>
          <a:sym typeface="Arial"/>
        </a:defRPr>
      </a:lvl4pPr>
      <a:lvl5pPr marL="2194560" indent="-365760">
        <a:spcBef>
          <a:spcPts val="700"/>
        </a:spcBef>
        <a:buClr>
          <a:srgbClr val="99FF99"/>
        </a:buClr>
        <a:buSzPct val="100000"/>
        <a:buFont typeface="Wingdings"/>
        <a:buChar char="•"/>
        <a:defRPr sz="3200">
          <a:solidFill>
            <a:srgbClr val="FFFFFF"/>
          </a:solidFill>
          <a:effectLst>
            <a:outerShdw blurRad="38100" dist="38100" dir="2700000" rotWithShape="0">
              <a:srgbClr val="000000"/>
            </a:outerShdw>
          </a:effectLst>
          <a:latin typeface="Arial"/>
          <a:ea typeface="Arial"/>
          <a:cs typeface="Arial"/>
          <a:sym typeface="Arial"/>
        </a:defRPr>
      </a:lvl5pPr>
      <a:lvl6pPr marL="2651760" indent="-365760">
        <a:spcBef>
          <a:spcPts val="700"/>
        </a:spcBef>
        <a:buClr>
          <a:srgbClr val="99FF99"/>
        </a:buClr>
        <a:buSzPct val="100000"/>
        <a:buFont typeface="Wingdings"/>
        <a:buChar char="•"/>
        <a:defRPr sz="3200">
          <a:solidFill>
            <a:srgbClr val="FFFFFF"/>
          </a:solidFill>
          <a:effectLst>
            <a:outerShdw blurRad="38100" dist="38100" dir="2700000" rotWithShape="0">
              <a:srgbClr val="000000"/>
            </a:outerShdw>
          </a:effectLst>
          <a:latin typeface="Arial"/>
          <a:ea typeface="Arial"/>
          <a:cs typeface="Arial"/>
          <a:sym typeface="Arial"/>
        </a:defRPr>
      </a:lvl6pPr>
      <a:lvl7pPr marL="3108960" indent="-365760">
        <a:spcBef>
          <a:spcPts val="700"/>
        </a:spcBef>
        <a:buClr>
          <a:srgbClr val="99FF99"/>
        </a:buClr>
        <a:buSzPct val="100000"/>
        <a:buFont typeface="Wingdings"/>
        <a:buChar char="•"/>
        <a:defRPr sz="3200">
          <a:solidFill>
            <a:srgbClr val="FFFFFF"/>
          </a:solidFill>
          <a:effectLst>
            <a:outerShdw blurRad="38100" dist="38100" dir="2700000" rotWithShape="0">
              <a:srgbClr val="000000"/>
            </a:outerShdw>
          </a:effectLst>
          <a:latin typeface="Arial"/>
          <a:ea typeface="Arial"/>
          <a:cs typeface="Arial"/>
          <a:sym typeface="Arial"/>
        </a:defRPr>
      </a:lvl7pPr>
      <a:lvl8pPr marL="3566159" indent="-365759">
        <a:spcBef>
          <a:spcPts val="700"/>
        </a:spcBef>
        <a:buClr>
          <a:srgbClr val="99FF99"/>
        </a:buClr>
        <a:buSzPct val="100000"/>
        <a:buFont typeface="Wingdings"/>
        <a:buChar char="•"/>
        <a:defRPr sz="3200">
          <a:solidFill>
            <a:srgbClr val="FFFFFF"/>
          </a:solidFill>
          <a:effectLst>
            <a:outerShdw blurRad="38100" dist="38100" dir="2700000" rotWithShape="0">
              <a:srgbClr val="000000"/>
            </a:outerShdw>
          </a:effectLst>
          <a:latin typeface="Arial"/>
          <a:ea typeface="Arial"/>
          <a:cs typeface="Arial"/>
          <a:sym typeface="Arial"/>
        </a:defRPr>
      </a:lvl8pPr>
      <a:lvl9pPr marL="4023359" indent="-365759">
        <a:spcBef>
          <a:spcPts val="700"/>
        </a:spcBef>
        <a:buClr>
          <a:srgbClr val="99FF99"/>
        </a:buClr>
        <a:buSzPct val="100000"/>
        <a:buFont typeface="Wingdings"/>
        <a:buChar char="•"/>
        <a:defRPr sz="3200">
          <a:solidFill>
            <a:srgbClr val="FFFFFF"/>
          </a:solidFill>
          <a:effectLst>
            <a:outerShdw blurRad="38100" dist="38100" dir="2700000" rotWithShape="0">
              <a:srgbClr val="000000"/>
            </a:outerShdw>
          </a:effectLst>
          <a:latin typeface="Arial"/>
          <a:ea typeface="Arial"/>
          <a:cs typeface="Arial"/>
          <a:sym typeface="Arial"/>
        </a:defRPr>
      </a:lvl9pPr>
    </p:bodyStyle>
    <p:otherStyle>
      <a:lvl1pPr algn="r">
        <a:defRPr sz="1400">
          <a:solidFill>
            <a:schemeClr val="tx1"/>
          </a:solidFill>
          <a:effectLst>
            <a:outerShdw blurRad="38100" dist="38100" dir="2700000" rotWithShape="0">
              <a:srgbClr val="000000"/>
            </a:outerShdw>
          </a:effectLst>
          <a:latin typeface="+mn-lt"/>
          <a:ea typeface="+mn-ea"/>
          <a:cs typeface="+mn-cs"/>
          <a:sym typeface="Arial"/>
        </a:defRPr>
      </a:lvl1pPr>
      <a:lvl2pPr indent="457200" algn="r">
        <a:defRPr sz="1400">
          <a:solidFill>
            <a:schemeClr val="tx1"/>
          </a:solidFill>
          <a:effectLst>
            <a:outerShdw blurRad="38100" dist="38100" dir="2700000" rotWithShape="0">
              <a:srgbClr val="000000"/>
            </a:outerShdw>
          </a:effectLst>
          <a:latin typeface="+mn-lt"/>
          <a:ea typeface="+mn-ea"/>
          <a:cs typeface="+mn-cs"/>
          <a:sym typeface="Arial"/>
        </a:defRPr>
      </a:lvl2pPr>
      <a:lvl3pPr indent="914400" algn="r">
        <a:defRPr sz="1400">
          <a:solidFill>
            <a:schemeClr val="tx1"/>
          </a:solidFill>
          <a:effectLst>
            <a:outerShdw blurRad="38100" dist="38100" dir="2700000" rotWithShape="0">
              <a:srgbClr val="000000"/>
            </a:outerShdw>
          </a:effectLst>
          <a:latin typeface="+mn-lt"/>
          <a:ea typeface="+mn-ea"/>
          <a:cs typeface="+mn-cs"/>
          <a:sym typeface="Arial"/>
        </a:defRPr>
      </a:lvl3pPr>
      <a:lvl4pPr indent="1371600" algn="r">
        <a:defRPr sz="1400">
          <a:solidFill>
            <a:schemeClr val="tx1"/>
          </a:solidFill>
          <a:effectLst>
            <a:outerShdw blurRad="38100" dist="38100" dir="2700000" rotWithShape="0">
              <a:srgbClr val="000000"/>
            </a:outerShdw>
          </a:effectLst>
          <a:latin typeface="+mn-lt"/>
          <a:ea typeface="+mn-ea"/>
          <a:cs typeface="+mn-cs"/>
          <a:sym typeface="Arial"/>
        </a:defRPr>
      </a:lvl4pPr>
      <a:lvl5pPr indent="1828800" algn="r">
        <a:defRPr sz="1400">
          <a:solidFill>
            <a:schemeClr val="tx1"/>
          </a:solidFill>
          <a:effectLst>
            <a:outerShdw blurRad="38100" dist="38100" dir="2700000" rotWithShape="0">
              <a:srgbClr val="000000"/>
            </a:outerShdw>
          </a:effectLst>
          <a:latin typeface="+mn-lt"/>
          <a:ea typeface="+mn-ea"/>
          <a:cs typeface="+mn-cs"/>
          <a:sym typeface="Arial"/>
        </a:defRPr>
      </a:lvl5pPr>
      <a:lvl6pPr indent="2286000" algn="r">
        <a:defRPr sz="1400">
          <a:solidFill>
            <a:schemeClr val="tx1"/>
          </a:solidFill>
          <a:effectLst>
            <a:outerShdw blurRad="38100" dist="38100" dir="2700000" rotWithShape="0">
              <a:srgbClr val="000000"/>
            </a:outerShdw>
          </a:effectLst>
          <a:latin typeface="+mn-lt"/>
          <a:ea typeface="+mn-ea"/>
          <a:cs typeface="+mn-cs"/>
          <a:sym typeface="Arial"/>
        </a:defRPr>
      </a:lvl6pPr>
      <a:lvl7pPr indent="2743200" algn="r">
        <a:defRPr sz="1400">
          <a:solidFill>
            <a:schemeClr val="tx1"/>
          </a:solidFill>
          <a:effectLst>
            <a:outerShdw blurRad="38100" dist="38100" dir="2700000" rotWithShape="0">
              <a:srgbClr val="000000"/>
            </a:outerShdw>
          </a:effectLst>
          <a:latin typeface="+mn-lt"/>
          <a:ea typeface="+mn-ea"/>
          <a:cs typeface="+mn-cs"/>
          <a:sym typeface="Arial"/>
        </a:defRPr>
      </a:lvl7pPr>
      <a:lvl8pPr indent="3200400" algn="r">
        <a:defRPr sz="1400">
          <a:solidFill>
            <a:schemeClr val="tx1"/>
          </a:solidFill>
          <a:effectLst>
            <a:outerShdw blurRad="38100" dist="38100" dir="2700000" rotWithShape="0">
              <a:srgbClr val="000000"/>
            </a:outerShdw>
          </a:effectLst>
          <a:latin typeface="+mn-lt"/>
          <a:ea typeface="+mn-ea"/>
          <a:cs typeface="+mn-cs"/>
          <a:sym typeface="Arial"/>
        </a:defRPr>
      </a:lvl8pPr>
      <a:lvl9pPr indent="3657600" algn="r">
        <a:defRPr sz="1400">
          <a:solidFill>
            <a:schemeClr val="tx1"/>
          </a:solidFill>
          <a:effectLst>
            <a:outerShdw blurRad="38100" dist="38100" dir="2700000" rotWithShape="0">
              <a:srgbClr val="000000"/>
            </a:outerShdw>
          </a:effectLst>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3535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3255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5988050"/>
            <a:ext cx="2133600" cy="368301"/>
          </a:xfrm>
          <a:prstGeom prst="rect">
            <a:avLst/>
          </a:prstGeom>
          <a:ln w="12700">
            <a:miter lim="400000"/>
          </a:ln>
        </p:spPr>
        <p:txBody>
          <a:bodyPr wrap="none" lIns="45718" tIns="45718" rIns="45718" bIns="45718" anchor="b">
            <a:spAutoFit/>
          </a:bodyPr>
          <a:lstStyle>
            <a:lvl1pPr algn="r">
              <a:defRPr sz="14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5749628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3738" r:id="rId52"/>
    <p:sldLayoutId id="2147483739" r:id="rId53"/>
    <p:sldLayoutId id="2147483740" r:id="rId54"/>
    <p:sldLayoutId id="2147483741" r:id="rId55"/>
    <p:sldLayoutId id="2147483742" r:id="rId56"/>
    <p:sldLayoutId id="2147483743" r:id="rId57"/>
    <p:sldLayoutId id="2147483744" r:id="rId58"/>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80000"/>
        <a:buFontTx/>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80000"/>
        <a:buFontTx/>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80000"/>
        <a:buFontTx/>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8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9E9F"/>
        </a:solidFill>
        <a:effectLst/>
      </p:bgPr>
    </p:bg>
    <p:spTree>
      <p:nvGrpSpPr>
        <p:cNvPr id="1" name=""/>
        <p:cNvGrpSpPr/>
        <p:nvPr/>
      </p:nvGrpSpPr>
      <p:grpSpPr>
        <a:xfrm>
          <a:off x="0" y="0"/>
          <a:ext cx="0" cy="0"/>
          <a:chOff x="0" y="0"/>
          <a:chExt cx="0" cy="0"/>
        </a:xfrm>
      </p:grpSpPr>
      <p:pic>
        <p:nvPicPr>
          <p:cNvPr id="403" name="image1.tif"/>
          <p:cNvPicPr/>
          <p:nvPr/>
        </p:nvPicPr>
        <p:blipFill>
          <a:blip r:embed="rId2">
            <a:extLst/>
          </a:blip>
          <a:stretch>
            <a:fillRect/>
          </a:stretch>
        </p:blipFill>
        <p:spPr>
          <a:xfrm>
            <a:off x="903832" y="800100"/>
            <a:ext cx="4921118" cy="4887949"/>
          </a:xfrm>
          <a:prstGeom prst="rect">
            <a:avLst/>
          </a:prstGeom>
          <a:ln w="12700">
            <a:miter lim="400000"/>
          </a:ln>
        </p:spPr>
      </p:pic>
      <p:sp>
        <p:nvSpPr>
          <p:cNvPr id="404" name="Shape 404"/>
          <p:cNvSpPr/>
          <p:nvPr/>
        </p:nvSpPr>
        <p:spPr>
          <a:xfrm>
            <a:off x="5571860" y="4580053"/>
            <a:ext cx="5432321"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defRPr sz="1800"/>
            </a:pPr>
            <a:endParaRPr dirty="0"/>
          </a:p>
          <a:p>
            <a:pPr lvl="0">
              <a:defRPr sz="1800"/>
            </a:pPr>
            <a:r>
              <a:rPr sz="5400" b="1" dirty="0">
                <a:latin typeface="Arial Bold"/>
                <a:ea typeface="Arial Bold"/>
                <a:cs typeface="Arial Bold"/>
                <a:sym typeface="Arial Bold"/>
              </a:rPr>
              <a:t>Anchors</a:t>
            </a: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body" idx="1"/>
          </p:nvPr>
        </p:nvSpPr>
        <p:spPr>
          <a:xfrm>
            <a:off x="442912" y="669925"/>
            <a:ext cx="8248651" cy="5345113"/>
          </a:xfrm>
          <a:prstGeom prst="rect">
            <a:avLst/>
          </a:prstGeom>
        </p:spPr>
        <p:txBody>
          <a:bodyPr lIns="0" tIns="0" rIns="0" bIns="0">
            <a:normAutofit/>
          </a:bodyPr>
          <a:lstStyle/>
          <a:p>
            <a:pPr lvl="0">
              <a:lnSpc>
                <a:spcPct val="80000"/>
              </a:lnSpc>
              <a:buSzTx/>
              <a:buNone/>
              <a:defRPr sz="1800">
                <a:effectLst/>
              </a:defRPr>
            </a:pPr>
            <a:endParaRPr sz="3200" dirty="0">
              <a:solidFill>
                <a:srgbClr val="FFFFFF"/>
              </a:solidFill>
              <a:latin typeface="Arial Bold"/>
              <a:ea typeface="Arial Bold"/>
              <a:cs typeface="Arial Bold"/>
              <a:sym typeface="Arial Bold"/>
            </a:endParaRPr>
          </a:p>
          <a:p>
            <a:pPr lvl="0">
              <a:lnSpc>
                <a:spcPct val="80000"/>
              </a:lnSpc>
              <a:spcBef>
                <a:spcPts val="600"/>
              </a:spcBef>
              <a:buSzTx/>
              <a:buNone/>
              <a:defRPr sz="1800">
                <a:effectLst/>
              </a:defRPr>
            </a:pPr>
            <a:r>
              <a:rPr sz="2800" dirty="0">
                <a:solidFill>
                  <a:srgbClr val="FFFFFF"/>
                </a:solidFill>
              </a:rPr>
              <a:t>"But ask the animals, and they will teach you, </a:t>
            </a:r>
          </a:p>
          <a:p>
            <a:pPr lvl="0">
              <a:lnSpc>
                <a:spcPct val="80000"/>
              </a:lnSpc>
              <a:spcBef>
                <a:spcPts val="600"/>
              </a:spcBef>
              <a:buSzTx/>
              <a:buNone/>
              <a:defRPr sz="1800">
                <a:effectLst/>
              </a:defRPr>
            </a:pPr>
            <a:r>
              <a:rPr sz="2800" dirty="0">
                <a:solidFill>
                  <a:srgbClr val="FFFFFF"/>
                </a:solidFill>
              </a:rPr>
              <a:t>or the birds of the air, and they will tell you; </a:t>
            </a:r>
          </a:p>
          <a:p>
            <a:pPr lvl="0">
              <a:lnSpc>
                <a:spcPct val="80000"/>
              </a:lnSpc>
              <a:spcBef>
                <a:spcPts val="600"/>
              </a:spcBef>
              <a:buSzTx/>
              <a:buNone/>
              <a:defRPr sz="1800">
                <a:effectLst/>
              </a:defRPr>
            </a:pPr>
            <a:r>
              <a:rPr sz="2800" dirty="0">
                <a:solidFill>
                  <a:srgbClr val="FFFFFF"/>
                </a:solidFill>
              </a:rPr>
              <a:t>or speak to the earth, and it will teach you, </a:t>
            </a:r>
          </a:p>
          <a:p>
            <a:pPr lvl="0">
              <a:lnSpc>
                <a:spcPct val="80000"/>
              </a:lnSpc>
              <a:spcBef>
                <a:spcPts val="600"/>
              </a:spcBef>
              <a:buSzTx/>
              <a:buNone/>
              <a:defRPr sz="1800">
                <a:effectLst/>
              </a:defRPr>
            </a:pPr>
            <a:r>
              <a:rPr sz="2800" dirty="0">
                <a:solidFill>
                  <a:srgbClr val="FFFFFF"/>
                </a:solidFill>
              </a:rPr>
              <a:t>or let the fish of the sea inform you. </a:t>
            </a:r>
          </a:p>
          <a:p>
            <a:pPr lvl="0">
              <a:lnSpc>
                <a:spcPct val="80000"/>
              </a:lnSpc>
              <a:spcBef>
                <a:spcPts val="600"/>
              </a:spcBef>
              <a:buSzTx/>
              <a:buNone/>
              <a:defRPr sz="1800">
                <a:effectLst/>
              </a:defRPr>
            </a:pPr>
            <a:r>
              <a:rPr sz="2800" dirty="0">
                <a:solidFill>
                  <a:srgbClr val="FFFFFF"/>
                </a:solidFill>
              </a:rPr>
              <a:t>Which of all these does not know </a:t>
            </a:r>
          </a:p>
          <a:p>
            <a:pPr lvl="0">
              <a:lnSpc>
                <a:spcPct val="80000"/>
              </a:lnSpc>
              <a:spcBef>
                <a:spcPts val="600"/>
              </a:spcBef>
              <a:buSzTx/>
              <a:buNone/>
              <a:defRPr sz="1800">
                <a:effectLst/>
              </a:defRPr>
            </a:pPr>
            <a:r>
              <a:rPr sz="2800" dirty="0">
                <a:solidFill>
                  <a:srgbClr val="FFFFFF"/>
                </a:solidFill>
              </a:rPr>
              <a:t>that the hand of the LORD has done this? </a:t>
            </a:r>
          </a:p>
          <a:p>
            <a:pPr lvl="0">
              <a:lnSpc>
                <a:spcPct val="80000"/>
              </a:lnSpc>
              <a:spcBef>
                <a:spcPts val="600"/>
              </a:spcBef>
              <a:buSzTx/>
              <a:buNone/>
              <a:defRPr sz="1800">
                <a:effectLst/>
              </a:defRPr>
            </a:pPr>
            <a:r>
              <a:rPr sz="2800" dirty="0">
                <a:solidFill>
                  <a:srgbClr val="FFFFFF"/>
                </a:solidFill>
              </a:rPr>
              <a:t>In his hand is the life of every creature </a:t>
            </a:r>
          </a:p>
          <a:p>
            <a:pPr lvl="0">
              <a:lnSpc>
                <a:spcPct val="80000"/>
              </a:lnSpc>
              <a:spcBef>
                <a:spcPts val="600"/>
              </a:spcBef>
              <a:buSzTx/>
              <a:buNone/>
              <a:defRPr sz="1800">
                <a:effectLst/>
              </a:defRPr>
            </a:pPr>
            <a:r>
              <a:rPr sz="2800" dirty="0">
                <a:solidFill>
                  <a:srgbClr val="FFFFFF"/>
                </a:solidFill>
              </a:rPr>
              <a:t>and the breath of all mankind.”</a:t>
            </a:r>
          </a:p>
          <a:p>
            <a:pPr lvl="0">
              <a:lnSpc>
                <a:spcPct val="80000"/>
              </a:lnSpc>
              <a:buSzTx/>
              <a:buNone/>
              <a:defRPr sz="1800">
                <a:effectLst/>
              </a:defRPr>
            </a:pPr>
            <a:endParaRPr sz="3200" dirty="0">
              <a:solidFill>
                <a:srgbClr val="FFFFFF"/>
              </a:solidFill>
              <a:latin typeface="Arial Bold"/>
              <a:ea typeface="Arial Bold"/>
              <a:cs typeface="Arial Bold"/>
              <a:sym typeface="Arial Bold"/>
            </a:endParaRPr>
          </a:p>
          <a:p>
            <a:pPr lvl="0">
              <a:lnSpc>
                <a:spcPct val="80000"/>
              </a:lnSpc>
              <a:buSzTx/>
              <a:buNone/>
              <a:defRPr sz="1800">
                <a:effectLst/>
              </a:defRPr>
            </a:pPr>
            <a:r>
              <a:rPr sz="3200" dirty="0">
                <a:solidFill>
                  <a:srgbClr val="FFFFFF"/>
                </a:solidFill>
                <a:latin typeface="Arial Bold"/>
                <a:ea typeface="Arial Bold"/>
                <a:cs typeface="Arial Bold"/>
                <a:sym typeface="Arial Bold"/>
              </a:rPr>
              <a:t>							</a:t>
            </a:r>
            <a:r>
              <a:rPr sz="2800" dirty="0">
                <a:solidFill>
                  <a:srgbClr val="FFFFFF"/>
                </a:solidFill>
              </a:rPr>
              <a:t>Job 12:7-10</a:t>
            </a:r>
          </a:p>
        </p:txBody>
      </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p:nvPr/>
        </p:nvSpPr>
        <p:spPr>
          <a:xfrm>
            <a:off x="1606550" y="6103937"/>
            <a:ext cx="5732857"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800">
                <a:solidFill>
                  <a:srgbClr val="FFFF00"/>
                </a:solidFill>
              </a:defRPr>
            </a:lvl1pPr>
          </a:lstStyle>
          <a:p>
            <a:pPr lvl="0">
              <a:defRPr>
                <a:solidFill>
                  <a:srgbClr val="000000"/>
                </a:solidFill>
              </a:defRPr>
            </a:pPr>
            <a:r>
              <a:rPr>
                <a:solidFill>
                  <a:srgbClr val="FFFF00"/>
                </a:solidFill>
              </a:rPr>
              <a:t>Dr. Job Martin - Incredible Creatures that defy Evolution</a:t>
            </a:r>
          </a:p>
        </p:txBody>
      </p:sp>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p:nvPr>
        </p:nvSpPr>
        <p:spPr>
          <a:xfrm>
            <a:off x="457200" y="274638"/>
            <a:ext cx="8229600" cy="1143001"/>
          </a:xfrm>
          <a:prstGeom prst="rect">
            <a:avLst/>
          </a:prstGeom>
        </p:spPr>
        <p:txBody>
          <a:bodyPr lIns="0" tIns="0" rIns="0" bIns="0">
            <a:normAutofit/>
          </a:bodyPr>
          <a:lstStyle/>
          <a:p>
            <a:pPr lvl="0">
              <a:defRPr>
                <a:effectLst/>
              </a:defRPr>
            </a:pPr>
            <a:endParaRPr/>
          </a:p>
        </p:txBody>
      </p:sp>
      <p:sp>
        <p:nvSpPr>
          <p:cNvPr id="335" name="Shape 335"/>
          <p:cNvSpPr>
            <a:spLocks noGrp="1"/>
          </p:cNvSpPr>
          <p:nvPr>
            <p:ph type="body" idx="1"/>
          </p:nvPr>
        </p:nvSpPr>
        <p:spPr>
          <a:xfrm>
            <a:off x="457200" y="1600200"/>
            <a:ext cx="8229600" cy="4525963"/>
          </a:xfrm>
          <a:prstGeom prst="rect">
            <a:avLst/>
          </a:prstGeom>
        </p:spPr>
        <p:txBody>
          <a:bodyPr lIns="0" tIns="0" rIns="0" bIns="0">
            <a:normAutofit/>
          </a:bodyPr>
          <a:lstStyle/>
          <a:p>
            <a:pPr lvl="0">
              <a:buSzTx/>
              <a:buNone/>
              <a:defRPr sz="1800">
                <a:effectLst/>
              </a:defRPr>
            </a:pPr>
            <a:r>
              <a:rPr sz="3200"/>
              <a:t>	</a:t>
            </a:r>
            <a:r>
              <a:rPr sz="3200">
                <a:solidFill>
                  <a:srgbClr val="FFFFFF"/>
                </a:solidFill>
              </a:rPr>
              <a:t>Romans 1:19-20 – </a:t>
            </a:r>
            <a:r>
              <a:rPr sz="2800">
                <a:solidFill>
                  <a:srgbClr val="FFFFFF"/>
                </a:solidFill>
              </a:rPr>
              <a:t>“…since what may be known about God is plain to them, because God has made it plain to them. For since the creation of the world God’s invisible qualities – his eternal power and divine nature – </a:t>
            </a:r>
            <a:r>
              <a:rPr sz="2800" u="sng">
                <a:solidFill>
                  <a:srgbClr val="FFFFFF"/>
                </a:solidFill>
              </a:rPr>
              <a:t>have been clearly seen, being understood from what has been made, so that men are without excuse.”</a:t>
            </a:r>
          </a:p>
        </p:txBody>
      </p:sp>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body" idx="1"/>
          </p:nvPr>
        </p:nvSpPr>
        <p:spPr>
          <a:xfrm>
            <a:off x="400050" y="911225"/>
            <a:ext cx="8185150" cy="4032250"/>
          </a:xfrm>
          <a:prstGeom prst="rect">
            <a:avLst/>
          </a:prstGeom>
        </p:spPr>
        <p:txBody>
          <a:bodyPr lIns="0" tIns="0" rIns="0" bIns="0">
            <a:normAutofit/>
          </a:bodyPr>
          <a:lstStyle>
            <a:lvl1pPr>
              <a:buSzTx/>
              <a:buNone/>
              <a:defRPr>
                <a:solidFill>
                  <a:srgbClr val="FFFFFF"/>
                </a:solidFill>
              </a:defRPr>
            </a:lvl1pPr>
          </a:lstStyle>
          <a:p>
            <a:pPr lvl="0">
              <a:defRPr sz="1800">
                <a:solidFill>
                  <a:srgbClr val="000000"/>
                </a:solidFill>
                <a:effectLst/>
              </a:defRPr>
            </a:pPr>
            <a:r>
              <a:rPr sz="3200" dirty="0">
                <a:solidFill>
                  <a:srgbClr val="FFFFFF"/>
                </a:solidFill>
              </a:rPr>
              <a:t>  The Christian who believes that the Bible is the Word of God believes tha</a:t>
            </a:r>
            <a:r>
              <a:rPr lang="en-US" sz="3200" dirty="0">
                <a:solidFill>
                  <a:srgbClr val="FFFFFF"/>
                </a:solidFill>
              </a:rPr>
              <a:t>t </a:t>
            </a:r>
            <a:r>
              <a:rPr sz="3200" dirty="0">
                <a:solidFill>
                  <a:srgbClr val="FFFFFF"/>
                </a:solidFill>
              </a:rPr>
              <a:t>God created.</a:t>
            </a: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a:xfrm>
            <a:off x="457200" y="579437"/>
            <a:ext cx="8229600" cy="935038"/>
          </a:xfrm>
          <a:prstGeom prst="rect">
            <a:avLst/>
          </a:prstGeom>
          <a:ln w="9525">
            <a:solidFill>
              <a:srgbClr val="FFFF00"/>
            </a:solidFill>
            <a:miter lim="800000"/>
          </a:ln>
        </p:spPr>
        <p:txBody>
          <a:bodyPr lIns="0" tIns="0" rIns="0" bIns="0">
            <a:normAutofit/>
          </a:bodyPr>
          <a:lstStyle>
            <a:lvl1pPr>
              <a:defRPr sz="4000">
                <a:solidFill>
                  <a:srgbClr val="FFFF00"/>
                </a:solidFill>
                <a:latin typeface="Arial Bold"/>
                <a:ea typeface="Arial Bold"/>
                <a:cs typeface="Arial Bold"/>
                <a:sym typeface="Arial Bold"/>
              </a:defRPr>
            </a:lvl1pPr>
          </a:lstStyle>
          <a:p>
            <a:pPr lvl="0">
              <a:defRPr sz="1800">
                <a:solidFill>
                  <a:srgbClr val="000000"/>
                </a:solidFill>
                <a:effectLst/>
              </a:defRPr>
            </a:pPr>
            <a:r>
              <a:rPr sz="4000">
                <a:solidFill>
                  <a:srgbClr val="FFFF00"/>
                </a:solidFill>
              </a:rPr>
              <a:t>Dissecting evolution</a:t>
            </a:r>
          </a:p>
        </p:txBody>
      </p:sp>
      <p:sp>
        <p:nvSpPr>
          <p:cNvPr id="342" name="Shape 342"/>
          <p:cNvSpPr>
            <a:spLocks noGrp="1"/>
          </p:cNvSpPr>
          <p:nvPr>
            <p:ph type="body" idx="1"/>
          </p:nvPr>
        </p:nvSpPr>
        <p:spPr>
          <a:xfrm>
            <a:off x="457200" y="1600200"/>
            <a:ext cx="8229600" cy="4525963"/>
          </a:xfrm>
          <a:prstGeom prst="rect">
            <a:avLst/>
          </a:prstGeom>
        </p:spPr>
        <p:txBody>
          <a:bodyPr lIns="0" tIns="0" rIns="0" bIns="0">
            <a:normAutofit/>
          </a:bodyPr>
          <a:lstStyle/>
          <a:p>
            <a:pPr marL="385762" lvl="0" indent="-385762">
              <a:spcBef>
                <a:spcPts val="800"/>
              </a:spcBef>
              <a:buClr>
                <a:srgbClr val="FFFFFF"/>
              </a:buClr>
              <a:buFont typeface="Arial"/>
              <a:defRPr sz="1800">
                <a:effectLst/>
              </a:defRPr>
            </a:pPr>
            <a:r>
              <a:rPr sz="3600">
                <a:solidFill>
                  <a:srgbClr val="FFFFFF"/>
                </a:solidFill>
                <a:latin typeface="Arial Bold"/>
                <a:ea typeface="Arial Bold"/>
                <a:cs typeface="Arial Bold"/>
                <a:sym typeface="Arial Bold"/>
              </a:rPr>
              <a:t>Micro-evolution</a:t>
            </a:r>
          </a:p>
          <a:p>
            <a:pPr marL="702128" lvl="1" indent="-244928">
              <a:spcBef>
                <a:spcPts val="500"/>
              </a:spcBef>
              <a:buClr>
                <a:srgbClr val="FFFFFF"/>
              </a:buClr>
              <a:buFont typeface="Arial"/>
              <a:defRPr sz="1800">
                <a:effectLst/>
              </a:defRPr>
            </a:pPr>
            <a:r>
              <a:rPr sz="2400">
                <a:solidFill>
                  <a:srgbClr val="FFFFFF"/>
                </a:solidFill>
              </a:rPr>
              <a:t>The offspring of pre-existing organisms capable of reproducing.  Offspring within a population</a:t>
            </a:r>
            <a:endParaRPr sz="2800"/>
          </a:p>
          <a:p>
            <a:pPr marL="285750" lvl="1" indent="171450">
              <a:spcBef>
                <a:spcPts val="600"/>
              </a:spcBef>
              <a:buSzTx/>
              <a:buNone/>
              <a:defRPr sz="1800">
                <a:effectLst/>
              </a:defRPr>
            </a:pPr>
            <a:endParaRPr sz="2400">
              <a:solidFill>
                <a:srgbClr val="FFFFFF"/>
              </a:solidFill>
            </a:endParaRPr>
          </a:p>
          <a:p>
            <a:pPr marL="385762" lvl="0" indent="-385762">
              <a:spcBef>
                <a:spcPts val="800"/>
              </a:spcBef>
              <a:buClr>
                <a:srgbClr val="FFFFFF"/>
              </a:buClr>
              <a:buFont typeface="Arial"/>
              <a:defRPr sz="1800">
                <a:effectLst/>
              </a:defRPr>
            </a:pPr>
            <a:r>
              <a:rPr sz="3600">
                <a:solidFill>
                  <a:srgbClr val="FFFFFF"/>
                </a:solidFill>
                <a:latin typeface="Arial Bold"/>
                <a:ea typeface="Arial Bold"/>
                <a:cs typeface="Arial Bold"/>
                <a:sym typeface="Arial Bold"/>
              </a:rPr>
              <a:t>Macro-evolution</a:t>
            </a:r>
          </a:p>
          <a:p>
            <a:pPr marL="702128" lvl="1" indent="-244928">
              <a:spcBef>
                <a:spcPts val="500"/>
              </a:spcBef>
              <a:buClr>
                <a:srgbClr val="FFFFFF"/>
              </a:buClr>
              <a:buFont typeface="Arial"/>
              <a:defRPr sz="1800">
                <a:effectLst/>
              </a:defRPr>
            </a:pPr>
            <a:r>
              <a:rPr sz="2400">
                <a:solidFill>
                  <a:srgbClr val="FFFFFF"/>
                </a:solidFill>
              </a:rPr>
              <a:t>The origin of life, ‘molecules to man’</a:t>
            </a:r>
          </a:p>
        </p:txBody>
      </p:sp>
    </p:spTree>
  </p:cSld>
  <p:clrMapOvr>
    <a:masterClrMapping/>
  </p:clrMapOvr>
  <p:transition spd="slow">
    <p:pull/>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42">
                                            <p:bg/>
                                          </p:spTgt>
                                        </p:tgtEl>
                                        <p:attrNameLst>
                                          <p:attrName>style.visibility</p:attrName>
                                        </p:attrNameLst>
                                      </p:cBhvr>
                                      <p:to>
                                        <p:strVal val="visible"/>
                                      </p:to>
                                    </p:set>
                                    <p:anim calcmode="lin" valueType="num">
                                      <p:cBhvr>
                                        <p:cTn id="7" dur="500" fill="hold"/>
                                        <p:tgtEl>
                                          <p:spTgt spid="342">
                                            <p:bg/>
                                          </p:spTgt>
                                        </p:tgtEl>
                                        <p:attrNameLst>
                                          <p:attrName>ppt_x</p:attrName>
                                        </p:attrNameLst>
                                      </p:cBhvr>
                                      <p:tavLst>
                                        <p:tav tm="0">
                                          <p:val>
                                            <p:strVal val="#ppt_x"/>
                                          </p:val>
                                        </p:tav>
                                        <p:tav tm="100000">
                                          <p:val>
                                            <p:strVal val="#ppt_x"/>
                                          </p:val>
                                        </p:tav>
                                      </p:tavLst>
                                    </p:anim>
                                    <p:anim calcmode="lin" valueType="num">
                                      <p:cBhvr>
                                        <p:cTn id="8" dur="500" fill="hold"/>
                                        <p:tgtEl>
                                          <p:spTgt spid="34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p:stCondLst>
                                    <p:cond delay="0"/>
                                  </p:stCondLst>
                                  <p:iterate>
                                    <p:tmAbs val="0"/>
                                  </p:iterate>
                                  <p:childTnLst>
                                    <p:set>
                                      <p:cBhvr>
                                        <p:cTn id="10" fill="hold"/>
                                        <p:tgtEl>
                                          <p:spTgt spid="342">
                                            <p:txEl>
                                              <p:pRg st="0" end="0"/>
                                            </p:txEl>
                                          </p:spTgt>
                                        </p:tgtEl>
                                        <p:attrNameLst>
                                          <p:attrName>style.visibility</p:attrName>
                                        </p:attrNameLst>
                                      </p:cBhvr>
                                      <p:to>
                                        <p:strVal val="visible"/>
                                      </p:to>
                                    </p:set>
                                    <p:anim calcmode="lin" valueType="num">
                                      <p:cBhvr>
                                        <p:cTn id="11" dur="500" fill="hold"/>
                                        <p:tgtEl>
                                          <p:spTgt spid="34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4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1">
                                  <p:stCondLst>
                                    <p:cond delay="0"/>
                                  </p:stCondLst>
                                  <p:iterate>
                                    <p:tmAbs val="0"/>
                                  </p:iterate>
                                  <p:childTnLst>
                                    <p:set>
                                      <p:cBhvr>
                                        <p:cTn id="14" fill="hold"/>
                                        <p:tgtEl>
                                          <p:spTgt spid="342">
                                            <p:txEl>
                                              <p:pRg st="1" end="1"/>
                                            </p:txEl>
                                          </p:spTgt>
                                        </p:tgtEl>
                                        <p:attrNameLst>
                                          <p:attrName>style.visibility</p:attrName>
                                        </p:attrNameLst>
                                      </p:cBhvr>
                                      <p:to>
                                        <p:strVal val="visible"/>
                                      </p:to>
                                    </p:set>
                                    <p:anim calcmode="lin" valueType="num">
                                      <p:cBhvr>
                                        <p:cTn id="15" dur="500" fill="hold"/>
                                        <p:tgtEl>
                                          <p:spTgt spid="34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4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1">
                                  <p:stCondLst>
                                    <p:cond delay="0"/>
                                  </p:stCondLst>
                                  <p:iterate>
                                    <p:tmAbs val="0"/>
                                  </p:iterate>
                                  <p:childTnLst>
                                    <p:set>
                                      <p:cBhvr>
                                        <p:cTn id="18" fill="hold"/>
                                        <p:tgtEl>
                                          <p:spTgt spid="342">
                                            <p:txEl>
                                              <p:pRg st="2" end="2"/>
                                            </p:txEl>
                                          </p:spTgt>
                                        </p:tgtEl>
                                        <p:attrNameLst>
                                          <p:attrName>style.visibility</p:attrName>
                                        </p:attrNameLst>
                                      </p:cBhvr>
                                      <p:to>
                                        <p:strVal val="visible"/>
                                      </p:to>
                                    </p:set>
                                    <p:anim calcmode="lin" valueType="num">
                                      <p:cBhvr>
                                        <p:cTn id="19" dur="500" fill="hold"/>
                                        <p:tgtEl>
                                          <p:spTgt spid="342">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iterate>
                                    <p:tmAbs val="0"/>
                                  </p:iterate>
                                  <p:childTnLst>
                                    <p:set>
                                      <p:cBhvr>
                                        <p:cTn id="24" fill="hold"/>
                                        <p:tgtEl>
                                          <p:spTgt spid="342">
                                            <p:txEl>
                                              <p:pRg st="3" end="3"/>
                                            </p:txEl>
                                          </p:spTgt>
                                        </p:tgtEl>
                                        <p:attrNameLst>
                                          <p:attrName>style.visibility</p:attrName>
                                        </p:attrNameLst>
                                      </p:cBhvr>
                                      <p:to>
                                        <p:strVal val="visible"/>
                                      </p:to>
                                    </p:set>
                                    <p:anim calcmode="lin" valueType="num">
                                      <p:cBhvr>
                                        <p:cTn id="25" dur="500" fill="hold"/>
                                        <p:tgtEl>
                                          <p:spTgt spid="34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4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1">
                                  <p:stCondLst>
                                    <p:cond delay="0"/>
                                  </p:stCondLst>
                                  <p:iterate>
                                    <p:tmAbs val="0"/>
                                  </p:iterate>
                                  <p:childTnLst>
                                    <p:set>
                                      <p:cBhvr>
                                        <p:cTn id="28" fill="hold"/>
                                        <p:tgtEl>
                                          <p:spTgt spid="342">
                                            <p:txEl>
                                              <p:pRg st="4" end="4"/>
                                            </p:txEl>
                                          </p:spTgt>
                                        </p:tgtEl>
                                        <p:attrNameLst>
                                          <p:attrName>style.visibility</p:attrName>
                                        </p:attrNameLst>
                                      </p:cBhvr>
                                      <p:to>
                                        <p:strVal val="visible"/>
                                      </p:to>
                                    </p:set>
                                    <p:anim calcmode="lin" valueType="num">
                                      <p:cBhvr>
                                        <p:cTn id="29" dur="500" fill="hold"/>
                                        <p:tgtEl>
                                          <p:spTgt spid="342">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title"/>
          </p:nvPr>
        </p:nvSpPr>
        <p:spPr>
          <a:xfrm>
            <a:off x="457200" y="579437"/>
            <a:ext cx="8229600" cy="1143001"/>
          </a:xfrm>
          <a:prstGeom prst="rect">
            <a:avLst/>
          </a:prstGeom>
          <a:ln w="9525">
            <a:solidFill>
              <a:srgbClr val="FFFF00"/>
            </a:solidFill>
            <a:miter lim="800000"/>
          </a:ln>
        </p:spPr>
        <p:txBody>
          <a:bodyPr lIns="0" tIns="0" rIns="0" bIns="0">
            <a:normAutofit/>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a:solidFill>
                  <a:srgbClr val="FFFF00"/>
                </a:solidFill>
              </a:rPr>
              <a:t>The Word - Scripture</a:t>
            </a:r>
          </a:p>
        </p:txBody>
      </p:sp>
      <p:sp>
        <p:nvSpPr>
          <p:cNvPr id="346" name="Shape 346"/>
          <p:cNvSpPr>
            <a:spLocks noGrp="1"/>
          </p:cNvSpPr>
          <p:nvPr>
            <p:ph type="body" idx="1"/>
          </p:nvPr>
        </p:nvSpPr>
        <p:spPr>
          <a:xfrm>
            <a:off x="457200" y="1600200"/>
            <a:ext cx="8229600" cy="4525963"/>
          </a:xfrm>
          <a:prstGeom prst="rect">
            <a:avLst/>
          </a:prstGeom>
        </p:spPr>
        <p:txBody>
          <a:bodyPr lIns="0" tIns="0" rIns="0" bIns="0">
            <a:normAutofit/>
          </a:bodyPr>
          <a:lstStyle/>
          <a:p>
            <a:pPr lvl="0">
              <a:buSzTx/>
              <a:buNone/>
              <a:defRPr sz="1800">
                <a:effectLst/>
              </a:defRPr>
            </a:pPr>
            <a:endParaRPr sz="3200"/>
          </a:p>
          <a:p>
            <a:pPr lvl="0" algn="ctr">
              <a:buSzTx/>
              <a:buNone/>
              <a:defRPr sz="1800">
                <a:effectLst/>
              </a:defRPr>
            </a:pPr>
            <a:r>
              <a:rPr sz="3200">
                <a:solidFill>
                  <a:srgbClr val="FFFFFF"/>
                </a:solidFill>
              </a:rPr>
              <a:t>What does Scripture say about creation?</a:t>
            </a:r>
          </a:p>
        </p:txBody>
      </p:sp>
      <p:sp>
        <p:nvSpPr>
          <p:cNvPr id="5" name="Rectangle 4">
            <a:extLst>
              <a:ext uri="{FF2B5EF4-FFF2-40B4-BE49-F238E27FC236}">
                <a16:creationId xmlns:a16="http://schemas.microsoft.com/office/drawing/2014/main" id="{54FCECF5-DC94-4DEC-A03E-D06985F3D446}"/>
              </a:ext>
            </a:extLst>
          </p:cNvPr>
          <p:cNvSpPr/>
          <p:nvPr/>
        </p:nvSpPr>
        <p:spPr>
          <a:xfrm>
            <a:off x="7124700" y="38655"/>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152</a:t>
            </a:r>
          </a:p>
        </p:txBody>
      </p:sp>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p:cNvSpPr>
          <p:nvPr>
            <p:ph type="title"/>
          </p:nvPr>
        </p:nvSpPr>
        <p:spPr>
          <a:xfrm>
            <a:off x="399448" y="601898"/>
            <a:ext cx="8229600" cy="774516"/>
          </a:xfrm>
          <a:prstGeom prst="rect">
            <a:avLst/>
          </a:prstGeom>
          <a:ln w="9525">
            <a:solidFill>
              <a:srgbClr val="FFFF00"/>
            </a:solidFill>
            <a:miter lim="800000"/>
          </a:ln>
        </p:spPr>
        <p:txBody>
          <a:bodyPr lIns="0" tIns="0" rIns="0" bIns="0">
            <a:normAutofit/>
          </a:bodyPr>
          <a:lstStyle>
            <a:lvl1pPr>
              <a:defRPr sz="4000">
                <a:solidFill>
                  <a:srgbClr val="FFFF00"/>
                </a:solidFill>
                <a:latin typeface="Arial Bold"/>
                <a:ea typeface="Arial Bold"/>
                <a:cs typeface="Arial Bold"/>
                <a:sym typeface="Arial Bold"/>
              </a:defRPr>
            </a:lvl1pPr>
          </a:lstStyle>
          <a:p>
            <a:pPr lvl="0">
              <a:defRPr sz="1800">
                <a:solidFill>
                  <a:srgbClr val="000000"/>
                </a:solidFill>
                <a:effectLst/>
              </a:defRPr>
            </a:pPr>
            <a:r>
              <a:rPr sz="4000" dirty="0">
                <a:solidFill>
                  <a:srgbClr val="FFFF00"/>
                </a:solidFill>
              </a:rPr>
              <a:t>Questions to ask evolutionists</a:t>
            </a:r>
          </a:p>
        </p:txBody>
      </p:sp>
      <p:sp>
        <p:nvSpPr>
          <p:cNvPr id="350" name="Shape 350"/>
          <p:cNvSpPr>
            <a:spLocks noGrp="1"/>
          </p:cNvSpPr>
          <p:nvPr>
            <p:ph type="body" idx="1"/>
          </p:nvPr>
        </p:nvSpPr>
        <p:spPr>
          <a:xfrm>
            <a:off x="-1" y="1676400"/>
            <a:ext cx="8847140" cy="4927600"/>
          </a:xfrm>
          <a:prstGeom prst="rect">
            <a:avLst/>
          </a:prstGeom>
        </p:spPr>
        <p:txBody>
          <a:bodyPr lIns="0" tIns="0" rIns="0" bIns="0">
            <a:normAutofit/>
          </a:bodyPr>
          <a:lstStyle/>
          <a:p>
            <a:pPr lvl="0">
              <a:spcBef>
                <a:spcPts val="600"/>
              </a:spcBef>
              <a:buSzTx/>
              <a:buNone/>
              <a:defRPr sz="1800">
                <a:effectLst/>
              </a:defRPr>
            </a:pPr>
            <a:r>
              <a:rPr sz="2800">
                <a:solidFill>
                  <a:srgbClr val="FFFFFF"/>
                </a:solidFill>
                <a:latin typeface="Arial Bold"/>
                <a:ea typeface="Arial Bold"/>
                <a:cs typeface="Arial Bold"/>
                <a:sym typeface="Arial Bold"/>
              </a:rPr>
              <a:t>   These are questions to ask evolutionists.  They need to be answered from an operational science basis.  Therefore, there can be </a:t>
            </a:r>
            <a:r>
              <a:rPr sz="2800" b="1" i="1" u="sng">
                <a:solidFill>
                  <a:srgbClr val="FFFFFF"/>
                </a:solidFill>
              </a:rPr>
              <a:t>NO</a:t>
            </a:r>
            <a:r>
              <a:rPr sz="2800">
                <a:solidFill>
                  <a:srgbClr val="FFFFFF"/>
                </a:solidFill>
                <a:latin typeface="Arial Bold"/>
                <a:ea typeface="Arial Bold"/>
                <a:cs typeface="Arial Bold"/>
                <a:sym typeface="Arial Bold"/>
              </a:rPr>
              <a:t>:</a:t>
            </a:r>
          </a:p>
          <a:p>
            <a:pPr marL="722539" lvl="1" indent="-265339">
              <a:spcBef>
                <a:spcPts val="600"/>
              </a:spcBef>
              <a:buClr>
                <a:srgbClr val="FFFFFF"/>
              </a:buClr>
              <a:buFont typeface="Arial"/>
              <a:defRPr sz="1800">
                <a:effectLst/>
              </a:defRPr>
            </a:pPr>
            <a:r>
              <a:rPr sz="2600">
                <a:solidFill>
                  <a:srgbClr val="FFFFFF"/>
                </a:solidFill>
              </a:rPr>
              <a:t>“don’t you </a:t>
            </a:r>
            <a:r>
              <a:rPr sz="2600" u="sng">
                <a:solidFill>
                  <a:srgbClr val="FFFFFF"/>
                </a:solidFill>
                <a:latin typeface="Arial Bold"/>
                <a:ea typeface="Arial Bold"/>
                <a:cs typeface="Arial Bold"/>
                <a:sym typeface="Arial Bold"/>
              </a:rPr>
              <a:t>suppose</a:t>
            </a:r>
            <a:r>
              <a:rPr sz="2600">
                <a:solidFill>
                  <a:srgbClr val="FFFFFF"/>
                </a:solidFill>
              </a:rPr>
              <a:t>”</a:t>
            </a:r>
          </a:p>
          <a:p>
            <a:pPr marL="722539" lvl="1" indent="-265339">
              <a:spcBef>
                <a:spcPts val="600"/>
              </a:spcBef>
              <a:buClr>
                <a:srgbClr val="FFFFFF"/>
              </a:buClr>
              <a:buFont typeface="Arial"/>
              <a:defRPr sz="1800">
                <a:effectLst/>
              </a:defRPr>
            </a:pPr>
            <a:r>
              <a:rPr sz="2600">
                <a:solidFill>
                  <a:srgbClr val="FFFFFF"/>
                </a:solidFill>
              </a:rPr>
              <a:t>“don’t you </a:t>
            </a:r>
            <a:r>
              <a:rPr sz="2600" u="sng">
                <a:solidFill>
                  <a:srgbClr val="FFFFFF"/>
                </a:solidFill>
                <a:latin typeface="Arial Bold"/>
                <a:ea typeface="Arial Bold"/>
                <a:cs typeface="Arial Bold"/>
                <a:sym typeface="Arial Bold"/>
              </a:rPr>
              <a:t>think</a:t>
            </a:r>
            <a:r>
              <a:rPr sz="2600">
                <a:solidFill>
                  <a:srgbClr val="FFFFFF"/>
                </a:solidFill>
              </a:rPr>
              <a:t>”</a:t>
            </a:r>
          </a:p>
          <a:p>
            <a:pPr marL="722539" lvl="1" indent="-265339">
              <a:spcBef>
                <a:spcPts val="600"/>
              </a:spcBef>
              <a:buClr>
                <a:srgbClr val="FFFFFF"/>
              </a:buClr>
              <a:buFont typeface="Arial"/>
              <a:defRPr sz="1800">
                <a:effectLst/>
              </a:defRPr>
            </a:pPr>
            <a:r>
              <a:rPr sz="2600">
                <a:solidFill>
                  <a:srgbClr val="FFFFFF"/>
                </a:solidFill>
              </a:rPr>
              <a:t>“couldn’t you </a:t>
            </a:r>
            <a:r>
              <a:rPr sz="2600" u="sng">
                <a:solidFill>
                  <a:srgbClr val="FFFFFF"/>
                </a:solidFill>
                <a:latin typeface="Arial Bold"/>
                <a:ea typeface="Arial Bold"/>
                <a:cs typeface="Arial Bold"/>
                <a:sym typeface="Arial Bold"/>
              </a:rPr>
              <a:t>believe</a:t>
            </a:r>
            <a:r>
              <a:rPr sz="2600">
                <a:solidFill>
                  <a:srgbClr val="FFFFFF"/>
                </a:solidFill>
              </a:rPr>
              <a:t>”</a:t>
            </a:r>
          </a:p>
          <a:p>
            <a:pPr marL="722539" lvl="1" indent="-265339">
              <a:spcBef>
                <a:spcPts val="600"/>
              </a:spcBef>
              <a:buClr>
                <a:srgbClr val="FFFFFF"/>
              </a:buClr>
              <a:buFont typeface="Arial"/>
              <a:defRPr sz="1800">
                <a:effectLst/>
              </a:defRPr>
            </a:pPr>
            <a:r>
              <a:rPr sz="2600">
                <a:solidFill>
                  <a:srgbClr val="FFFFFF"/>
                </a:solidFill>
              </a:rPr>
              <a:t>“wouldn’t you </a:t>
            </a:r>
            <a:r>
              <a:rPr sz="2600" u="sng">
                <a:solidFill>
                  <a:srgbClr val="FFFFFF"/>
                </a:solidFill>
                <a:latin typeface="Arial Bold"/>
                <a:ea typeface="Arial Bold"/>
                <a:cs typeface="Arial Bold"/>
                <a:sym typeface="Arial Bold"/>
              </a:rPr>
              <a:t>expect</a:t>
            </a:r>
            <a:r>
              <a:rPr sz="2600">
                <a:solidFill>
                  <a:srgbClr val="FFFFFF"/>
                </a:solidFill>
              </a:rPr>
              <a:t>”</a:t>
            </a:r>
          </a:p>
          <a:p>
            <a:pPr marL="722539" lvl="1" indent="-265339">
              <a:spcBef>
                <a:spcPts val="600"/>
              </a:spcBef>
              <a:buClr>
                <a:srgbClr val="FFFFFF"/>
              </a:buClr>
              <a:buFont typeface="Arial"/>
              <a:defRPr sz="1800">
                <a:effectLst/>
              </a:defRPr>
            </a:pPr>
            <a:r>
              <a:rPr sz="2600">
                <a:solidFill>
                  <a:srgbClr val="FFFFFF"/>
                </a:solidFill>
              </a:rPr>
              <a:t>“can’t you </a:t>
            </a:r>
            <a:r>
              <a:rPr sz="2600" u="sng">
                <a:solidFill>
                  <a:srgbClr val="FFFFFF"/>
                </a:solidFill>
                <a:latin typeface="Arial Bold"/>
                <a:ea typeface="Arial Bold"/>
                <a:cs typeface="Arial Bold"/>
                <a:sym typeface="Arial Bold"/>
              </a:rPr>
              <a:t>see</a:t>
            </a:r>
            <a:r>
              <a:rPr sz="2600">
                <a:solidFill>
                  <a:srgbClr val="FFFFFF"/>
                </a:solidFill>
              </a:rPr>
              <a:t>” or “doesn’t it </a:t>
            </a:r>
            <a:r>
              <a:rPr sz="2600" u="sng">
                <a:solidFill>
                  <a:srgbClr val="FFFFFF"/>
                </a:solidFill>
                <a:latin typeface="Arial Bold"/>
                <a:ea typeface="Arial Bold"/>
                <a:cs typeface="Arial Bold"/>
                <a:sym typeface="Arial Bold"/>
              </a:rPr>
              <a:t>seem</a:t>
            </a:r>
            <a:r>
              <a:rPr sz="2600">
                <a:solidFill>
                  <a:srgbClr val="FFFFFF"/>
                </a:solidFill>
              </a:rPr>
              <a:t>”</a:t>
            </a:r>
          </a:p>
          <a:p>
            <a:pPr marL="722539" lvl="1" indent="-265339">
              <a:spcBef>
                <a:spcPts val="600"/>
              </a:spcBef>
              <a:buClr>
                <a:srgbClr val="FFFFFF"/>
              </a:buClr>
              <a:buFont typeface="Arial"/>
              <a:defRPr sz="1800">
                <a:effectLst/>
              </a:defRPr>
            </a:pPr>
            <a:r>
              <a:rPr sz="2600">
                <a:solidFill>
                  <a:srgbClr val="FFFFFF"/>
                </a:solidFill>
              </a:rPr>
              <a:t>“</a:t>
            </a:r>
            <a:r>
              <a:rPr sz="2600" u="sng">
                <a:solidFill>
                  <a:srgbClr val="FFFFFF"/>
                </a:solidFill>
                <a:latin typeface="Arial Bold"/>
                <a:ea typeface="Arial Bold"/>
                <a:cs typeface="Arial Bold"/>
                <a:sym typeface="Arial Bold"/>
              </a:rPr>
              <a:t>shouldn’t</a:t>
            </a:r>
            <a:r>
              <a:rPr sz="2600">
                <a:solidFill>
                  <a:srgbClr val="FFFFFF"/>
                </a:solidFill>
              </a:rPr>
              <a:t> one know”</a:t>
            </a:r>
          </a:p>
          <a:p>
            <a:pPr marL="722539" lvl="1" indent="-265339">
              <a:spcBef>
                <a:spcPts val="600"/>
              </a:spcBef>
              <a:buClr>
                <a:srgbClr val="FFFFFF"/>
              </a:buClr>
              <a:buFont typeface="Arial"/>
              <a:defRPr sz="1800">
                <a:effectLst/>
              </a:defRPr>
            </a:pPr>
            <a:r>
              <a:rPr sz="2600">
                <a:solidFill>
                  <a:srgbClr val="FFFFFF"/>
                </a:solidFill>
              </a:rPr>
              <a:t>“…ly” words.  E.g.: “likely”, “normally”</a:t>
            </a:r>
            <a:r>
              <a:rPr sz="2400">
                <a:solidFill>
                  <a:srgbClr val="FFFFFF"/>
                </a:solidFill>
              </a:rPr>
              <a:t> </a:t>
            </a:r>
          </a:p>
        </p:txBody>
      </p:sp>
      <p:sp>
        <p:nvSpPr>
          <p:cNvPr id="5" name="Rectangle 4">
            <a:extLst>
              <a:ext uri="{FF2B5EF4-FFF2-40B4-BE49-F238E27FC236}">
                <a16:creationId xmlns:a16="http://schemas.microsoft.com/office/drawing/2014/main" id="{012D1CC7-0CF7-412C-88B4-D122D79518CE}"/>
              </a:ext>
            </a:extLst>
          </p:cNvPr>
          <p:cNvSpPr/>
          <p:nvPr/>
        </p:nvSpPr>
        <p:spPr>
          <a:xfrm>
            <a:off x="7124700" y="38655"/>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154</a:t>
            </a:r>
          </a:p>
        </p:txBody>
      </p:sp>
    </p:spTree>
  </p:cSld>
  <p:clrMapOvr>
    <a:masterClrMapping/>
  </p:clrMapOvr>
  <p:transition spd="slow">
    <p:pull/>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50">
                                            <p:txEl>
                                              <p:pRg st="1" end="1"/>
                                            </p:txEl>
                                          </p:spTgt>
                                        </p:tgtEl>
                                        <p:attrNameLst>
                                          <p:attrName>style.visibility</p:attrName>
                                        </p:attrNameLst>
                                      </p:cBhvr>
                                      <p:to>
                                        <p:strVal val="visible"/>
                                      </p:to>
                                    </p:set>
                                    <p:anim calcmode="lin" valueType="num">
                                      <p:cBhvr>
                                        <p:cTn id="7" dur="500" fill="hold"/>
                                        <p:tgtEl>
                                          <p:spTgt spid="35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50">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350">
                                            <p:txEl>
                                              <p:pRg st="2" end="2"/>
                                            </p:txEl>
                                          </p:spTgt>
                                        </p:tgtEl>
                                        <p:attrNameLst>
                                          <p:attrName>style.visibility</p:attrName>
                                        </p:attrNameLst>
                                      </p:cBhvr>
                                      <p:to>
                                        <p:strVal val="visible"/>
                                      </p:to>
                                    </p:set>
                                    <p:anim calcmode="lin" valueType="num">
                                      <p:cBhvr>
                                        <p:cTn id="12" dur="500" fill="hold"/>
                                        <p:tgtEl>
                                          <p:spTgt spid="350">
                                            <p:txEl>
                                              <p:pRg st="2" end="2"/>
                                            </p:txEl>
                                          </p:spTgt>
                                        </p:tgtEl>
                                        <p:attrNameLst>
                                          <p:attrName>ppt_x</p:attrName>
                                        </p:attrNameLst>
                                      </p:cBhvr>
                                      <p:tavLst>
                                        <p:tav tm="0">
                                          <p:val>
                                            <p:strVal val="#ppt_x"/>
                                          </p:val>
                                        </p:tav>
                                        <p:tav tm="100000">
                                          <p:val>
                                            <p:strVal val="#ppt_x"/>
                                          </p:val>
                                        </p:tav>
                                      </p:tavLst>
                                    </p:anim>
                                    <p:anim calcmode="lin" valueType="num">
                                      <p:cBhvr>
                                        <p:cTn id="13" dur="500" fill="hold"/>
                                        <p:tgtEl>
                                          <p:spTgt spid="35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1" nodeType="afterEffect">
                                  <p:stCondLst>
                                    <p:cond delay="0"/>
                                  </p:stCondLst>
                                  <p:iterate>
                                    <p:tmAbs val="0"/>
                                  </p:iterate>
                                  <p:childTnLst>
                                    <p:set>
                                      <p:cBhvr>
                                        <p:cTn id="16" fill="hold"/>
                                        <p:tgtEl>
                                          <p:spTgt spid="350">
                                            <p:txEl>
                                              <p:pRg st="3" end="3"/>
                                            </p:txEl>
                                          </p:spTgt>
                                        </p:tgtEl>
                                        <p:attrNameLst>
                                          <p:attrName>style.visibility</p:attrName>
                                        </p:attrNameLst>
                                      </p:cBhvr>
                                      <p:to>
                                        <p:strVal val="visible"/>
                                      </p:to>
                                    </p:set>
                                    <p:anim calcmode="lin" valueType="num">
                                      <p:cBhvr>
                                        <p:cTn id="17" dur="500" fill="hold"/>
                                        <p:tgtEl>
                                          <p:spTgt spid="350">
                                            <p:txEl>
                                              <p:pRg st="3" end="3"/>
                                            </p:txEl>
                                          </p:spTgt>
                                        </p:tgtEl>
                                        <p:attrNameLst>
                                          <p:attrName>ppt_x</p:attrName>
                                        </p:attrNameLst>
                                      </p:cBhvr>
                                      <p:tavLst>
                                        <p:tav tm="0">
                                          <p:val>
                                            <p:strVal val="#ppt_x"/>
                                          </p:val>
                                        </p:tav>
                                        <p:tav tm="100000">
                                          <p:val>
                                            <p:strVal val="#ppt_x"/>
                                          </p:val>
                                        </p:tav>
                                      </p:tavLst>
                                    </p:anim>
                                    <p:anim calcmode="lin" valueType="num">
                                      <p:cBhvr>
                                        <p:cTn id="18" dur="500" fill="hold"/>
                                        <p:tgtEl>
                                          <p:spTgt spid="350">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1" nodeType="afterEffect">
                                  <p:stCondLst>
                                    <p:cond delay="0"/>
                                  </p:stCondLst>
                                  <p:iterate>
                                    <p:tmAbs val="0"/>
                                  </p:iterate>
                                  <p:childTnLst>
                                    <p:set>
                                      <p:cBhvr>
                                        <p:cTn id="21" fill="hold"/>
                                        <p:tgtEl>
                                          <p:spTgt spid="350">
                                            <p:txEl>
                                              <p:pRg st="4" end="4"/>
                                            </p:txEl>
                                          </p:spTgt>
                                        </p:tgtEl>
                                        <p:attrNameLst>
                                          <p:attrName>style.visibility</p:attrName>
                                        </p:attrNameLst>
                                      </p:cBhvr>
                                      <p:to>
                                        <p:strVal val="visible"/>
                                      </p:to>
                                    </p:set>
                                    <p:anim calcmode="lin" valueType="num">
                                      <p:cBhvr>
                                        <p:cTn id="22" dur="500" fill="hold"/>
                                        <p:tgtEl>
                                          <p:spTgt spid="350">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50">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1" nodeType="afterEffect">
                                  <p:stCondLst>
                                    <p:cond delay="0"/>
                                  </p:stCondLst>
                                  <p:iterate>
                                    <p:tmAbs val="0"/>
                                  </p:iterate>
                                  <p:childTnLst>
                                    <p:set>
                                      <p:cBhvr>
                                        <p:cTn id="26" fill="hold"/>
                                        <p:tgtEl>
                                          <p:spTgt spid="350">
                                            <p:txEl>
                                              <p:pRg st="5" end="5"/>
                                            </p:txEl>
                                          </p:spTgt>
                                        </p:tgtEl>
                                        <p:attrNameLst>
                                          <p:attrName>style.visibility</p:attrName>
                                        </p:attrNameLst>
                                      </p:cBhvr>
                                      <p:to>
                                        <p:strVal val="visible"/>
                                      </p:to>
                                    </p:set>
                                    <p:anim calcmode="lin" valueType="num">
                                      <p:cBhvr>
                                        <p:cTn id="27" dur="500" fill="hold"/>
                                        <p:tgtEl>
                                          <p:spTgt spid="350">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50">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1" nodeType="afterEffect">
                                  <p:stCondLst>
                                    <p:cond delay="0"/>
                                  </p:stCondLst>
                                  <p:iterate>
                                    <p:tmAbs val="0"/>
                                  </p:iterate>
                                  <p:childTnLst>
                                    <p:set>
                                      <p:cBhvr>
                                        <p:cTn id="31" fill="hold"/>
                                        <p:tgtEl>
                                          <p:spTgt spid="350">
                                            <p:txEl>
                                              <p:pRg st="6" end="6"/>
                                            </p:txEl>
                                          </p:spTgt>
                                        </p:tgtEl>
                                        <p:attrNameLst>
                                          <p:attrName>style.visibility</p:attrName>
                                        </p:attrNameLst>
                                      </p:cBhvr>
                                      <p:to>
                                        <p:strVal val="visible"/>
                                      </p:to>
                                    </p:set>
                                    <p:anim calcmode="lin" valueType="num">
                                      <p:cBhvr>
                                        <p:cTn id="32" dur="500" fill="hold"/>
                                        <p:tgtEl>
                                          <p:spTgt spid="350">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50">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1" nodeType="afterEffect">
                                  <p:stCondLst>
                                    <p:cond delay="0"/>
                                  </p:stCondLst>
                                  <p:iterate>
                                    <p:tmAbs val="0"/>
                                  </p:iterate>
                                  <p:childTnLst>
                                    <p:set>
                                      <p:cBhvr>
                                        <p:cTn id="36" fill="hold"/>
                                        <p:tgtEl>
                                          <p:spTgt spid="350">
                                            <p:txEl>
                                              <p:pRg st="7" end="7"/>
                                            </p:txEl>
                                          </p:spTgt>
                                        </p:tgtEl>
                                        <p:attrNameLst>
                                          <p:attrName>style.visibility</p:attrName>
                                        </p:attrNameLst>
                                      </p:cBhvr>
                                      <p:to>
                                        <p:strVal val="visible"/>
                                      </p:to>
                                    </p:set>
                                    <p:anim calcmode="lin" valueType="num">
                                      <p:cBhvr>
                                        <p:cTn id="37" dur="500" fill="hold"/>
                                        <p:tgtEl>
                                          <p:spTgt spid="350">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5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title"/>
          </p:nvPr>
        </p:nvSpPr>
        <p:spPr>
          <a:xfrm>
            <a:off x="1005840" y="685165"/>
            <a:ext cx="6970714" cy="716915"/>
          </a:xfrm>
          <a:prstGeom prst="rect">
            <a:avLst/>
          </a:prstGeom>
          <a:ln w="9525">
            <a:solidFill>
              <a:srgbClr val="FFFF00"/>
            </a:solidFill>
            <a:miter lim="800000"/>
          </a:ln>
        </p:spPr>
        <p:txBody>
          <a:bodyPr lIns="0" tIns="0" rIns="0" bIns="0">
            <a:normAutofit fontScale="90000"/>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a:solidFill>
                  <a:srgbClr val="FFFF00"/>
                </a:solidFill>
              </a:rPr>
              <a:t>Questions to ask evolutionists</a:t>
            </a:r>
          </a:p>
        </p:txBody>
      </p:sp>
      <p:sp>
        <p:nvSpPr>
          <p:cNvPr id="354" name="Shape 354"/>
          <p:cNvSpPr>
            <a:spLocks noGrp="1"/>
          </p:cNvSpPr>
          <p:nvPr>
            <p:ph type="body" idx="1"/>
          </p:nvPr>
        </p:nvSpPr>
        <p:spPr>
          <a:xfrm>
            <a:off x="457200" y="2093913"/>
            <a:ext cx="8229600" cy="4525963"/>
          </a:xfrm>
          <a:prstGeom prst="rect">
            <a:avLst/>
          </a:prstGeom>
        </p:spPr>
        <p:txBody>
          <a:bodyPr lIns="0" tIns="0" rIns="0" bIns="0">
            <a:normAutofit/>
          </a:bodyPr>
          <a:lstStyle/>
          <a:p>
            <a:pPr lvl="0">
              <a:buSzTx/>
              <a:buNone/>
              <a:defRPr sz="1800">
                <a:effectLst/>
              </a:defRPr>
            </a:pPr>
            <a:r>
              <a:rPr sz="3200" dirty="0"/>
              <a:t>	</a:t>
            </a:r>
            <a:r>
              <a:rPr sz="3200" dirty="0">
                <a:solidFill>
                  <a:srgbClr val="FFFFFF"/>
                </a:solidFill>
              </a:rPr>
              <a:t>If the evolutionists cannot provide </a:t>
            </a:r>
            <a:r>
              <a:rPr sz="3200" u="sng" dirty="0">
                <a:solidFill>
                  <a:srgbClr val="FFFFFF"/>
                </a:solidFill>
              </a:rPr>
              <a:t>repeatable, verifiable, documented, double-blind analysis and studies</a:t>
            </a:r>
            <a:r>
              <a:rPr sz="3200" dirty="0">
                <a:solidFill>
                  <a:srgbClr val="FFFFFF"/>
                </a:solidFill>
              </a:rPr>
              <a:t> for any </a:t>
            </a:r>
            <a:r>
              <a:rPr sz="3200" b="1" i="1" dirty="0">
                <a:solidFill>
                  <a:srgbClr val="FFFFFF"/>
                </a:solidFill>
              </a:rPr>
              <a:t>one or a combination or all of these questions</a:t>
            </a:r>
            <a:r>
              <a:rPr sz="3200" dirty="0">
                <a:solidFill>
                  <a:srgbClr val="FFFFFF"/>
                </a:solidFill>
              </a:rPr>
              <a:t>, then their position is one of a belief system, a religion, a philosophy, a worldview totally without any operational scientific evidence and validation or mathematics!</a:t>
            </a:r>
          </a:p>
        </p:txBody>
      </p:sp>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xfrm>
            <a:off x="457200" y="748682"/>
            <a:ext cx="8229600" cy="851518"/>
          </a:xfrm>
          <a:prstGeom prst="rect">
            <a:avLst/>
          </a:prstGeom>
          <a:ln w="9525">
            <a:solidFill>
              <a:srgbClr val="FFFF00"/>
            </a:solidFill>
            <a:miter lim="800000"/>
          </a:ln>
        </p:spPr>
        <p:txBody>
          <a:bodyPr lIns="0" tIns="0" rIns="0" bIns="0">
            <a:normAutofit/>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dirty="0">
                <a:solidFill>
                  <a:srgbClr val="FFFF00"/>
                </a:solidFill>
              </a:rPr>
              <a:t>Questions to ask evolutionists</a:t>
            </a:r>
          </a:p>
        </p:txBody>
      </p:sp>
      <p:sp>
        <p:nvSpPr>
          <p:cNvPr id="358" name="Shape 358"/>
          <p:cNvSpPr>
            <a:spLocks noGrp="1"/>
          </p:cNvSpPr>
          <p:nvPr>
            <p:ph type="body" idx="1"/>
          </p:nvPr>
        </p:nvSpPr>
        <p:spPr>
          <a:xfrm>
            <a:off x="457200" y="1600200"/>
            <a:ext cx="8229600" cy="4525963"/>
          </a:xfrm>
          <a:prstGeom prst="rect">
            <a:avLst/>
          </a:prstGeom>
        </p:spPr>
        <p:txBody>
          <a:bodyPr lIns="0" tIns="0" rIns="0" bIns="0">
            <a:normAutofit/>
          </a:bodyPr>
          <a:lstStyle/>
          <a:p>
            <a:pPr lvl="0">
              <a:buFont typeface="Arial"/>
              <a:defRPr sz="1800">
                <a:effectLst/>
              </a:defRPr>
            </a:pPr>
            <a:endParaRPr sz="3200" dirty="0"/>
          </a:p>
          <a:p>
            <a:pPr lvl="0">
              <a:buSzTx/>
              <a:buNone/>
              <a:defRPr sz="1800">
                <a:effectLst/>
              </a:defRPr>
            </a:pPr>
            <a:r>
              <a:rPr sz="3200" dirty="0"/>
              <a:t>	</a:t>
            </a:r>
            <a:r>
              <a:rPr sz="3200" dirty="0">
                <a:solidFill>
                  <a:srgbClr val="FFFFFF"/>
                </a:solidFill>
              </a:rPr>
              <a:t>Did God “USE” macro-evolution after He initially created the ‘heavens and the earth’ in Genesis 1???</a:t>
            </a:r>
          </a:p>
          <a:p>
            <a:pPr lvl="0" algn="ctr">
              <a:spcBef>
                <a:spcPts val="1700"/>
              </a:spcBef>
              <a:buSzTx/>
              <a:buNone/>
              <a:defRPr sz="1800">
                <a:effectLst/>
              </a:defRPr>
            </a:pPr>
            <a:r>
              <a:rPr sz="7200" b="1" i="1" u="sng" dirty="0">
                <a:solidFill>
                  <a:srgbClr val="FFFF00"/>
                </a:solidFill>
              </a:rPr>
              <a:t>NO WAY!</a:t>
            </a:r>
          </a:p>
        </p:txBody>
      </p:sp>
    </p:spTree>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p:cNvSpPr>
          <p:nvPr>
            <p:ph type="title"/>
          </p:nvPr>
        </p:nvSpPr>
        <p:spPr>
          <a:xfrm>
            <a:off x="428625" y="936175"/>
            <a:ext cx="8229600" cy="777124"/>
          </a:xfrm>
          <a:prstGeom prst="rect">
            <a:avLst/>
          </a:prstGeom>
          <a:ln w="9525">
            <a:solidFill>
              <a:srgbClr val="FFFF00"/>
            </a:solidFill>
            <a:miter lim="800000"/>
          </a:ln>
        </p:spPr>
        <p:txBody>
          <a:bodyPr lIns="0" tIns="0" rIns="0" bIns="0">
            <a:normAutofit/>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a:solidFill>
                  <a:srgbClr val="FFFF00"/>
                </a:solidFill>
              </a:rPr>
              <a:t>Questions to ask evolutionists</a:t>
            </a:r>
          </a:p>
        </p:txBody>
      </p:sp>
      <p:sp>
        <p:nvSpPr>
          <p:cNvPr id="362" name="Shape 362"/>
          <p:cNvSpPr>
            <a:spLocks noGrp="1"/>
          </p:cNvSpPr>
          <p:nvPr>
            <p:ph type="body" idx="1"/>
          </p:nvPr>
        </p:nvSpPr>
        <p:spPr>
          <a:xfrm>
            <a:off x="428625" y="2332038"/>
            <a:ext cx="8229600" cy="4525963"/>
          </a:xfrm>
          <a:prstGeom prst="rect">
            <a:avLst/>
          </a:prstGeom>
        </p:spPr>
        <p:txBody>
          <a:bodyPr lIns="0" tIns="0" rIns="0" bIns="0">
            <a:normAutofit/>
          </a:bodyPr>
          <a:lstStyle/>
          <a:p>
            <a:pPr lvl="0">
              <a:lnSpc>
                <a:spcPct val="90000"/>
              </a:lnSpc>
              <a:spcBef>
                <a:spcPts val="800"/>
              </a:spcBef>
              <a:buSzTx/>
              <a:buNone/>
              <a:defRPr sz="1800">
                <a:effectLst/>
              </a:defRPr>
            </a:pPr>
            <a:r>
              <a:rPr sz="3600">
                <a:effectLst>
                  <a:outerShdw blurRad="38100" dist="38100" dir="2700000" rotWithShape="0">
                    <a:srgbClr val="FFFFFF"/>
                  </a:outerShdw>
                </a:effectLst>
                <a:latin typeface="Arial Bold"/>
                <a:ea typeface="Arial Bold"/>
                <a:cs typeface="Arial Bold"/>
                <a:sym typeface="Arial Bold"/>
              </a:rPr>
              <a:t>	</a:t>
            </a:r>
            <a:r>
              <a:rPr sz="3600">
                <a:solidFill>
                  <a:srgbClr val="FFFFFF"/>
                </a:solidFill>
                <a:effectLst>
                  <a:outerShdw blurRad="38100" dist="38100" dir="2700000" rotWithShape="0">
                    <a:srgbClr val="000000"/>
                  </a:outerShdw>
                </a:effectLst>
                <a:latin typeface="Arial Bold"/>
                <a:ea typeface="Arial Bold"/>
                <a:cs typeface="Arial Bold"/>
                <a:sym typeface="Arial Bold"/>
              </a:rPr>
              <a:t>Question #1: </a:t>
            </a:r>
            <a:r>
              <a:rPr sz="3600">
                <a:solidFill>
                  <a:srgbClr val="FFFFFF"/>
                </a:solidFill>
                <a:effectLst>
                  <a:outerShdw blurRad="38100" dist="38100" dir="2700000" rotWithShape="0">
                    <a:srgbClr val="000000"/>
                  </a:outerShdw>
                </a:effectLst>
              </a:rPr>
              <a:t>Was there oxygen or no oxygen at the time the first cell evolved?</a:t>
            </a:r>
          </a:p>
        </p:txBody>
      </p:sp>
      <p:sp>
        <p:nvSpPr>
          <p:cNvPr id="5" name="Rectangle 4">
            <a:extLst>
              <a:ext uri="{FF2B5EF4-FFF2-40B4-BE49-F238E27FC236}">
                <a16:creationId xmlns:a16="http://schemas.microsoft.com/office/drawing/2014/main" id="{D33F6A3B-64E5-4BD1-9E67-78F9A6187624}"/>
              </a:ext>
            </a:extLst>
          </p:cNvPr>
          <p:cNvSpPr/>
          <p:nvPr/>
        </p:nvSpPr>
        <p:spPr>
          <a:xfrm>
            <a:off x="7124700" y="257474"/>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155</a:t>
            </a: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2408683" y="2257381"/>
            <a:ext cx="4076437" cy="738664"/>
          </a:xfrm>
          <a:prstGeom prst="rect">
            <a:avLst/>
          </a:prstGeom>
          <a:ln>
            <a:solidFill>
              <a:srgbClr val="FEFCFC"/>
            </a:solidFill>
            <a:miter/>
          </a:ln>
          <a:extLst>
            <a:ext uri="{C572A759-6A51-4108-AA02-DFA0A04FC94B}">
              <ma14:wrappingTextBoxFlag xmlns:ma14="http://schemas.microsoft.com/office/mac/drawingml/2011/main" xmlns="" val="1"/>
            </a:ext>
          </a:extLst>
        </p:spPr>
        <p:txBody>
          <a:bodyPr wrap="none" lIns="0" tIns="0" rIns="0" bIns="0" anchor="ctr">
            <a:spAutoFit/>
          </a:bodyPr>
          <a:lstStyle>
            <a:lvl1pPr>
              <a:defRPr sz="4800">
                <a:solidFill>
                  <a:srgbClr val="FFFFFF"/>
                </a:solidFill>
                <a:latin typeface="Arial Bold"/>
                <a:ea typeface="Arial Bold"/>
                <a:cs typeface="Arial Bold"/>
                <a:sym typeface="Arial Bold"/>
              </a:defRPr>
            </a:lvl1pPr>
          </a:lstStyle>
          <a:p>
            <a:pPr lvl="0">
              <a:defRPr sz="1800">
                <a:solidFill>
                  <a:srgbClr val="000000"/>
                </a:solidFill>
              </a:defRPr>
            </a:pPr>
            <a:r>
              <a:rPr lang="en-US" sz="4800" dirty="0">
                <a:solidFill>
                  <a:srgbClr val="FFFFFF"/>
                </a:solidFill>
              </a:rPr>
              <a:t> </a:t>
            </a:r>
            <a:r>
              <a:rPr sz="4800" dirty="0">
                <a:solidFill>
                  <a:srgbClr val="FFFFFF"/>
                </a:solidFill>
              </a:rPr>
              <a:t>Amazing God!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title"/>
          </p:nvPr>
        </p:nvSpPr>
        <p:spPr>
          <a:xfrm>
            <a:off x="418699" y="1203950"/>
            <a:ext cx="8286750" cy="721377"/>
          </a:xfrm>
          <a:prstGeom prst="rect">
            <a:avLst/>
          </a:prstGeom>
          <a:ln w="9525">
            <a:solidFill>
              <a:srgbClr val="FFFF00"/>
            </a:solidFill>
            <a:miter lim="800000"/>
          </a:ln>
        </p:spPr>
        <p:txBody>
          <a:bodyPr lIns="0" tIns="0" rIns="0" bIns="0">
            <a:normAutofit/>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dirty="0">
                <a:solidFill>
                  <a:srgbClr val="FFFF00"/>
                </a:solidFill>
              </a:rPr>
              <a:t>Questions to ask evolutionists</a:t>
            </a:r>
          </a:p>
        </p:txBody>
      </p:sp>
      <p:sp>
        <p:nvSpPr>
          <p:cNvPr id="366" name="Shape 366"/>
          <p:cNvSpPr>
            <a:spLocks noGrp="1"/>
          </p:cNvSpPr>
          <p:nvPr>
            <p:ph type="body" idx="1"/>
          </p:nvPr>
        </p:nvSpPr>
        <p:spPr>
          <a:xfrm>
            <a:off x="0" y="2395538"/>
            <a:ext cx="8991600" cy="5181601"/>
          </a:xfrm>
          <a:prstGeom prst="rect">
            <a:avLst/>
          </a:prstGeom>
        </p:spPr>
        <p:txBody>
          <a:bodyPr lIns="0" tIns="0" rIns="0" bIns="0">
            <a:normAutofit/>
          </a:bodyPr>
          <a:lstStyle/>
          <a:p>
            <a:pPr lvl="0">
              <a:spcBef>
                <a:spcPts val="800"/>
              </a:spcBef>
              <a:buSzTx/>
              <a:buNone/>
              <a:defRPr sz="1800">
                <a:effectLst/>
              </a:defRPr>
            </a:pPr>
            <a:r>
              <a:rPr sz="3600" dirty="0">
                <a:effectLst>
                  <a:outerShdw blurRad="38100" dist="38100" dir="2700000" rotWithShape="0">
                    <a:srgbClr val="FFFFFF"/>
                  </a:outerShdw>
                </a:effectLst>
                <a:latin typeface="Arial Bold"/>
                <a:ea typeface="Arial Bold"/>
                <a:cs typeface="Arial Bold"/>
                <a:sym typeface="Arial Bold"/>
              </a:rPr>
              <a:t>	</a:t>
            </a:r>
            <a:r>
              <a:rPr sz="3600" dirty="0">
                <a:solidFill>
                  <a:srgbClr val="FFFFFF"/>
                </a:solidFill>
                <a:effectLst>
                  <a:outerShdw blurRad="38100" dist="38100" dir="2700000" rotWithShape="0">
                    <a:srgbClr val="000000"/>
                  </a:outerShdw>
                </a:effectLst>
                <a:latin typeface="Arial Bold"/>
                <a:ea typeface="Arial Bold"/>
                <a:cs typeface="Arial Bold"/>
                <a:sym typeface="Arial Bold"/>
              </a:rPr>
              <a:t>Question #2: Life from non-life?</a:t>
            </a:r>
          </a:p>
        </p:txBody>
      </p:sp>
    </p:spTree>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p:cNvSpPr>
          <p:nvPr>
            <p:ph type="title"/>
          </p:nvPr>
        </p:nvSpPr>
        <p:spPr>
          <a:xfrm>
            <a:off x="799198" y="730630"/>
            <a:ext cx="7575550" cy="757809"/>
          </a:xfrm>
          <a:prstGeom prst="rect">
            <a:avLst/>
          </a:prstGeom>
          <a:ln w="9525">
            <a:solidFill>
              <a:srgbClr val="FFFF00"/>
            </a:solidFill>
            <a:miter lim="800000"/>
          </a:ln>
        </p:spPr>
        <p:txBody>
          <a:bodyPr lIns="0" tIns="0" rIns="0" bIns="0">
            <a:normAutofit/>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dirty="0">
                <a:solidFill>
                  <a:srgbClr val="FFFF00"/>
                </a:solidFill>
              </a:rPr>
              <a:t>Questions to ask evolutionists</a:t>
            </a:r>
          </a:p>
        </p:txBody>
      </p:sp>
      <p:sp>
        <p:nvSpPr>
          <p:cNvPr id="370" name="Shape 370"/>
          <p:cNvSpPr>
            <a:spLocks noGrp="1"/>
          </p:cNvSpPr>
          <p:nvPr>
            <p:ph type="body" idx="1"/>
          </p:nvPr>
        </p:nvSpPr>
        <p:spPr>
          <a:xfrm>
            <a:off x="0" y="2471738"/>
            <a:ext cx="8991600" cy="5257801"/>
          </a:xfrm>
          <a:prstGeom prst="rect">
            <a:avLst/>
          </a:prstGeom>
        </p:spPr>
        <p:txBody>
          <a:bodyPr lIns="0" tIns="0" rIns="0" bIns="0">
            <a:normAutofit/>
          </a:bodyPr>
          <a:lstStyle/>
          <a:p>
            <a:pPr lvl="0">
              <a:spcBef>
                <a:spcPts val="800"/>
              </a:spcBef>
              <a:buSzTx/>
              <a:buNone/>
              <a:defRPr sz="1800">
                <a:effectLst/>
              </a:defRPr>
            </a:pPr>
            <a:r>
              <a:rPr sz="3600">
                <a:effectLst>
                  <a:outerShdw blurRad="38100" dist="38100" dir="2700000" rotWithShape="0">
                    <a:srgbClr val="FFFFFF"/>
                  </a:outerShdw>
                </a:effectLst>
                <a:latin typeface="Arial Bold"/>
                <a:ea typeface="Arial Bold"/>
                <a:cs typeface="Arial Bold"/>
                <a:sym typeface="Arial Bold"/>
              </a:rPr>
              <a:t>	</a:t>
            </a:r>
            <a:r>
              <a:rPr sz="3600">
                <a:solidFill>
                  <a:srgbClr val="FFFFFF"/>
                </a:solidFill>
                <a:effectLst>
                  <a:outerShdw blurRad="38100" dist="38100" dir="2700000" rotWithShape="0">
                    <a:srgbClr val="000000"/>
                  </a:outerShdw>
                </a:effectLst>
                <a:latin typeface="Arial Bold"/>
                <a:ea typeface="Arial Bold"/>
                <a:cs typeface="Arial Bold"/>
                <a:sym typeface="Arial Bold"/>
              </a:rPr>
              <a:t>Question #3:  How did sex evolve?</a:t>
            </a:r>
          </a:p>
        </p:txBody>
      </p:sp>
      <p:sp>
        <p:nvSpPr>
          <p:cNvPr id="5" name="Rectangle 4">
            <a:extLst>
              <a:ext uri="{FF2B5EF4-FFF2-40B4-BE49-F238E27FC236}">
                <a16:creationId xmlns:a16="http://schemas.microsoft.com/office/drawing/2014/main" id="{6D66E06C-C9BF-406F-9666-5D450651A006}"/>
              </a:ext>
            </a:extLst>
          </p:cNvPr>
          <p:cNvSpPr/>
          <p:nvPr/>
        </p:nvSpPr>
        <p:spPr>
          <a:xfrm>
            <a:off x="6943725" y="130755"/>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156</a:t>
            </a:r>
          </a:p>
        </p:txBody>
      </p:sp>
    </p:spTree>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title"/>
          </p:nvPr>
        </p:nvSpPr>
        <p:spPr>
          <a:xfrm>
            <a:off x="457200" y="996534"/>
            <a:ext cx="8229600" cy="774516"/>
          </a:xfrm>
          <a:prstGeom prst="rect">
            <a:avLst/>
          </a:prstGeom>
          <a:ln w="9525">
            <a:solidFill>
              <a:srgbClr val="FFFF00"/>
            </a:solidFill>
            <a:miter lim="800000"/>
          </a:ln>
        </p:spPr>
        <p:txBody>
          <a:bodyPr lIns="0" tIns="0" rIns="0" bIns="0">
            <a:normAutofit/>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a:solidFill>
                  <a:srgbClr val="FFFF00"/>
                </a:solidFill>
              </a:rPr>
              <a:t>Questions to ask evolutionists</a:t>
            </a:r>
          </a:p>
        </p:txBody>
      </p:sp>
      <p:sp>
        <p:nvSpPr>
          <p:cNvPr id="374" name="Shape 374"/>
          <p:cNvSpPr>
            <a:spLocks noGrp="1"/>
          </p:cNvSpPr>
          <p:nvPr>
            <p:ph type="body" idx="1"/>
          </p:nvPr>
        </p:nvSpPr>
        <p:spPr>
          <a:xfrm>
            <a:off x="0" y="2336800"/>
            <a:ext cx="8991600" cy="5257800"/>
          </a:xfrm>
          <a:prstGeom prst="rect">
            <a:avLst/>
          </a:prstGeom>
        </p:spPr>
        <p:txBody>
          <a:bodyPr lIns="0" tIns="0" rIns="0" bIns="0">
            <a:normAutofit/>
          </a:bodyPr>
          <a:lstStyle/>
          <a:p>
            <a:pPr lvl="0">
              <a:spcBef>
                <a:spcPts val="800"/>
              </a:spcBef>
              <a:buSzTx/>
              <a:buNone/>
              <a:defRPr sz="1800">
                <a:effectLst/>
              </a:defRPr>
            </a:pPr>
            <a:r>
              <a:rPr sz="3600">
                <a:solidFill>
                  <a:srgbClr val="FFFFFF"/>
                </a:solidFill>
                <a:effectLst>
                  <a:outerShdw blurRad="38100" dist="38100" dir="2700000" rotWithShape="0">
                    <a:srgbClr val="000000"/>
                  </a:outerShdw>
                </a:effectLst>
                <a:latin typeface="Arial Bold"/>
                <a:ea typeface="Arial Bold"/>
                <a:cs typeface="Arial Bold"/>
                <a:sym typeface="Arial Bold"/>
              </a:rPr>
              <a:t>	Question #4: </a:t>
            </a:r>
            <a:r>
              <a:rPr sz="3600">
                <a:solidFill>
                  <a:srgbClr val="FFFFFF"/>
                </a:solidFill>
                <a:effectLst>
                  <a:outerShdw blurRad="38100" dist="38100" dir="2700000" rotWithShape="0">
                    <a:srgbClr val="000000"/>
                  </a:outerShdw>
                </a:effectLst>
              </a:rPr>
              <a:t>How did information evolve?  How did it get into the cell if the cell evolved by random chance?</a:t>
            </a:r>
            <a:r>
              <a:rPr sz="3600">
                <a:solidFill>
                  <a:srgbClr val="FFFFFF"/>
                </a:solidFill>
              </a:rPr>
              <a:t> </a:t>
            </a:r>
          </a:p>
        </p:txBody>
      </p:sp>
      <p:sp>
        <p:nvSpPr>
          <p:cNvPr id="5" name="Rectangle 4">
            <a:extLst>
              <a:ext uri="{FF2B5EF4-FFF2-40B4-BE49-F238E27FC236}">
                <a16:creationId xmlns:a16="http://schemas.microsoft.com/office/drawing/2014/main" id="{FDBE8BCF-6A4E-48E0-B58A-BB9A550A410A}"/>
              </a:ext>
            </a:extLst>
          </p:cNvPr>
          <p:cNvSpPr/>
          <p:nvPr/>
        </p:nvSpPr>
        <p:spPr>
          <a:xfrm>
            <a:off x="7124700" y="246118"/>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157</a:t>
            </a:r>
          </a:p>
        </p:txBody>
      </p:sp>
    </p:spTree>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xfrm>
            <a:off x="476450" y="977282"/>
            <a:ext cx="8229600" cy="707139"/>
          </a:xfrm>
          <a:prstGeom prst="rect">
            <a:avLst/>
          </a:prstGeom>
          <a:ln w="9525">
            <a:solidFill>
              <a:srgbClr val="FFFF00"/>
            </a:solidFill>
            <a:miter lim="800000"/>
          </a:ln>
        </p:spPr>
        <p:txBody>
          <a:bodyPr lIns="0" tIns="0" rIns="0" bIns="0">
            <a:normAutofit/>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a:solidFill>
                  <a:srgbClr val="FFFF00"/>
                </a:solidFill>
              </a:rPr>
              <a:t>Questions to ask evolutionists</a:t>
            </a:r>
          </a:p>
        </p:txBody>
      </p:sp>
      <p:sp>
        <p:nvSpPr>
          <p:cNvPr id="378" name="Shape 378"/>
          <p:cNvSpPr>
            <a:spLocks noGrp="1"/>
          </p:cNvSpPr>
          <p:nvPr>
            <p:ph type="body" idx="1"/>
          </p:nvPr>
        </p:nvSpPr>
        <p:spPr>
          <a:xfrm>
            <a:off x="0" y="2001838"/>
            <a:ext cx="8991600" cy="5181601"/>
          </a:xfrm>
          <a:prstGeom prst="rect">
            <a:avLst/>
          </a:prstGeom>
        </p:spPr>
        <p:txBody>
          <a:bodyPr lIns="0" tIns="0" rIns="0" bIns="0">
            <a:normAutofit/>
          </a:bodyPr>
          <a:lstStyle/>
          <a:p>
            <a:pPr lvl="0">
              <a:spcBef>
                <a:spcPts val="900"/>
              </a:spcBef>
              <a:buSzTx/>
              <a:buNone/>
              <a:defRPr sz="1800">
                <a:effectLst/>
              </a:defRPr>
            </a:pPr>
            <a:r>
              <a:rPr sz="4000">
                <a:effectLst>
                  <a:outerShdw blurRad="38100" dist="38100" dir="2700000" rotWithShape="0">
                    <a:srgbClr val="FFFFFF"/>
                  </a:outerShdw>
                </a:effectLst>
                <a:latin typeface="Arial Bold"/>
                <a:ea typeface="Arial Bold"/>
                <a:cs typeface="Arial Bold"/>
                <a:sym typeface="Arial Bold"/>
              </a:rPr>
              <a:t>	</a:t>
            </a:r>
            <a:r>
              <a:rPr sz="3600">
                <a:solidFill>
                  <a:srgbClr val="FFFFFF"/>
                </a:solidFill>
                <a:effectLst>
                  <a:outerShdw blurRad="38100" dist="38100" dir="2700000" rotWithShape="0">
                    <a:srgbClr val="000000"/>
                  </a:outerShdw>
                </a:effectLst>
                <a:latin typeface="Arial Bold"/>
                <a:ea typeface="Arial Bold"/>
                <a:cs typeface="Arial Bold"/>
                <a:sym typeface="Arial Bold"/>
              </a:rPr>
              <a:t>Question #5: Probability problems?</a:t>
            </a:r>
          </a:p>
        </p:txBody>
      </p:sp>
      <p:sp>
        <p:nvSpPr>
          <p:cNvPr id="5" name="Rectangle 4">
            <a:extLst>
              <a:ext uri="{FF2B5EF4-FFF2-40B4-BE49-F238E27FC236}">
                <a16:creationId xmlns:a16="http://schemas.microsoft.com/office/drawing/2014/main" id="{F54F3EF2-F521-4B8D-ACC7-F757ECE8948E}"/>
              </a:ext>
            </a:extLst>
          </p:cNvPr>
          <p:cNvSpPr/>
          <p:nvPr/>
        </p:nvSpPr>
        <p:spPr>
          <a:xfrm>
            <a:off x="7076574" y="264576"/>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158</a:t>
            </a:r>
          </a:p>
        </p:txBody>
      </p:sp>
    </p:spTree>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body" idx="1"/>
          </p:nvPr>
        </p:nvSpPr>
        <p:spPr>
          <a:xfrm>
            <a:off x="365125" y="846137"/>
            <a:ext cx="8229600" cy="3744914"/>
          </a:xfrm>
          <a:prstGeom prst="rect">
            <a:avLst/>
          </a:prstGeom>
        </p:spPr>
        <p:txBody>
          <a:bodyPr lIns="0" tIns="0" rIns="0" bIns="0">
            <a:normAutofit lnSpcReduction="10000"/>
          </a:bodyPr>
          <a:lstStyle/>
          <a:p>
            <a:pPr marL="653415" lvl="0" indent="-317372" defTabSz="896111">
              <a:spcBef>
                <a:spcPts val="800"/>
              </a:spcBef>
              <a:buSzTx/>
              <a:buNone/>
              <a:defRPr sz="1800">
                <a:effectLst/>
              </a:defRPr>
            </a:pPr>
            <a:r>
              <a:rPr sz="3528" dirty="0">
                <a:solidFill>
                  <a:srgbClr val="FFFF00"/>
                </a:solidFill>
                <a:effectLst>
                  <a:outerShdw blurRad="37338" dist="37338" dir="2700000" rotWithShape="0">
                    <a:srgbClr val="000000"/>
                  </a:outerShdw>
                </a:effectLst>
                <a:latin typeface="Arial Bold"/>
                <a:ea typeface="Arial Bold"/>
                <a:cs typeface="Arial Bold"/>
                <a:sym typeface="Arial Bold"/>
              </a:rPr>
              <a:t>Macro-evolution</a:t>
            </a:r>
            <a:endParaRPr lang="en-US" sz="3528" dirty="0">
              <a:solidFill>
                <a:srgbClr val="FFFF00"/>
              </a:solidFill>
              <a:effectLst>
                <a:outerShdw blurRad="37338" dist="37338" dir="2700000" rotWithShape="0">
                  <a:srgbClr val="000000"/>
                </a:outerShdw>
              </a:effectLst>
              <a:latin typeface="Arial Bold"/>
              <a:ea typeface="Arial Bold"/>
              <a:cs typeface="Arial Bold"/>
              <a:sym typeface="Arial Bold"/>
            </a:endParaRPr>
          </a:p>
          <a:p>
            <a:pPr marL="653415" lvl="0" indent="-317372" defTabSz="896111">
              <a:spcBef>
                <a:spcPts val="800"/>
              </a:spcBef>
              <a:buSzTx/>
              <a:buNone/>
              <a:defRPr sz="1800">
                <a:effectLst/>
              </a:defRPr>
            </a:pPr>
            <a:r>
              <a:rPr lang="en-US" sz="3136" dirty="0">
                <a:solidFill>
                  <a:srgbClr val="FFFFFF"/>
                </a:solidFill>
                <a:effectLst>
                  <a:outerShdw blurRad="37338" dist="37338" dir="2700000" rotWithShape="0">
                    <a:srgbClr val="000000"/>
                  </a:outerShdw>
                </a:effectLst>
                <a:latin typeface="Arial Bold"/>
                <a:ea typeface="Arial Bold"/>
                <a:cs typeface="Arial Bold"/>
                <a:sym typeface="Arial Bold"/>
              </a:rPr>
              <a:t>   </a:t>
            </a:r>
            <a:r>
              <a:rPr sz="3136" dirty="0">
                <a:solidFill>
                  <a:srgbClr val="FFFFFF"/>
                </a:solidFill>
                <a:effectLst>
                  <a:outerShdw blurRad="37338" dist="37338" dir="2700000" rotWithShape="0">
                    <a:srgbClr val="000000"/>
                  </a:outerShdw>
                </a:effectLst>
                <a:latin typeface="Arial Bold"/>
                <a:ea typeface="Arial Bold"/>
                <a:cs typeface="Arial Bold"/>
                <a:sym typeface="Arial Bold"/>
              </a:rPr>
              <a:t>Does not exist in the present and neve</a:t>
            </a:r>
            <a:r>
              <a:rPr lang="en-US" sz="3136" dirty="0">
                <a:solidFill>
                  <a:srgbClr val="FFFFFF"/>
                </a:solidFill>
                <a:effectLst>
                  <a:outerShdw blurRad="37338" dist="37338" dir="2700000" rotWithShape="0">
                    <a:srgbClr val="000000"/>
                  </a:outerShdw>
                </a:effectLst>
                <a:latin typeface="Arial Bold"/>
                <a:ea typeface="Arial Bold"/>
                <a:cs typeface="Arial Bold"/>
                <a:sym typeface="Arial Bold"/>
              </a:rPr>
              <a:t>r </a:t>
            </a:r>
            <a:r>
              <a:rPr sz="3136" dirty="0">
                <a:solidFill>
                  <a:srgbClr val="FFFFFF"/>
                </a:solidFill>
                <a:effectLst>
                  <a:outerShdw blurRad="37338" dist="37338" dir="2700000" rotWithShape="0">
                    <a:srgbClr val="000000"/>
                  </a:outerShdw>
                </a:effectLst>
                <a:latin typeface="Arial Bold"/>
                <a:ea typeface="Arial Bold"/>
                <a:cs typeface="Arial Bold"/>
                <a:sym typeface="Arial Bold"/>
              </a:rPr>
              <a:t>will exist in the future.</a:t>
            </a:r>
            <a:endParaRPr sz="2744" dirty="0"/>
          </a:p>
          <a:p>
            <a:pPr marL="0" lvl="1" indent="735870" defTabSz="896111">
              <a:spcBef>
                <a:spcPts val="600"/>
              </a:spcBef>
              <a:buSzTx/>
              <a:buNone/>
              <a:defRPr sz="1800">
                <a:effectLst/>
              </a:defRPr>
            </a:pPr>
            <a:endParaRPr sz="2744" dirty="0">
              <a:solidFill>
                <a:srgbClr val="FFFFFF"/>
              </a:solidFill>
              <a:effectLst>
                <a:outerShdw blurRad="37338" dist="37338" dir="2700000" rotWithShape="0">
                  <a:srgbClr val="000000"/>
                </a:outerShdw>
              </a:effectLst>
              <a:latin typeface="Arial Bold"/>
              <a:ea typeface="Arial Bold"/>
              <a:cs typeface="Arial Bold"/>
              <a:sym typeface="Arial Bold"/>
            </a:endParaRPr>
          </a:p>
          <a:p>
            <a:pPr marL="0" lvl="1" indent="735870" defTabSz="896111">
              <a:buSzTx/>
              <a:buNone/>
              <a:defRPr sz="1800">
                <a:effectLst/>
              </a:defRPr>
            </a:pPr>
            <a:r>
              <a:rPr sz="3136" dirty="0">
                <a:solidFill>
                  <a:srgbClr val="FFFFFF"/>
                </a:solidFill>
                <a:effectLst>
                  <a:outerShdw blurRad="37338" dist="37338" dir="2700000" rotWithShape="0">
                    <a:srgbClr val="000000"/>
                  </a:outerShdw>
                </a:effectLst>
                <a:latin typeface="Arial Bold"/>
                <a:ea typeface="Arial Bold"/>
                <a:cs typeface="Arial Bold"/>
                <a:sym typeface="Arial Bold"/>
              </a:rPr>
              <a:t>It is now shown to be…</a:t>
            </a:r>
            <a:endParaRPr sz="2744" dirty="0"/>
          </a:p>
          <a:p>
            <a:pPr marL="0" lvl="1" indent="1101471" defTabSz="896111">
              <a:buSzTx/>
              <a:buNone/>
              <a:defRPr sz="1800">
                <a:effectLst/>
              </a:defRPr>
            </a:pPr>
            <a:r>
              <a:rPr sz="3136" dirty="0">
                <a:solidFill>
                  <a:srgbClr val="FFFFFF"/>
                </a:solidFill>
                <a:effectLst>
                  <a:outerShdw blurRad="37338" dist="37338" dir="2700000" rotWithShape="0">
                    <a:srgbClr val="000000"/>
                  </a:outerShdw>
                </a:effectLst>
                <a:latin typeface="Arial Bold"/>
                <a:ea typeface="Arial Bold"/>
                <a:cs typeface="Arial Bold"/>
                <a:sym typeface="Arial Bold"/>
              </a:rPr>
              <a:t>Scientifically impossible</a:t>
            </a:r>
            <a:endParaRPr sz="2744" dirty="0"/>
          </a:p>
          <a:p>
            <a:pPr marL="0" lvl="1" indent="1101471" defTabSz="896111">
              <a:buSzTx/>
              <a:buNone/>
              <a:defRPr sz="1800">
                <a:effectLst/>
              </a:defRPr>
            </a:pPr>
            <a:r>
              <a:rPr sz="3136" dirty="0">
                <a:solidFill>
                  <a:srgbClr val="FFFFFF"/>
                </a:solidFill>
                <a:effectLst>
                  <a:outerShdw blurRad="37338" dist="37338" dir="2700000" rotWithShape="0">
                    <a:srgbClr val="000000"/>
                  </a:outerShdw>
                </a:effectLst>
                <a:latin typeface="Arial Bold"/>
                <a:ea typeface="Arial Bold"/>
                <a:cs typeface="Arial Bold"/>
                <a:sym typeface="Arial Bold"/>
              </a:rPr>
              <a:t>Mathematically impossible</a:t>
            </a:r>
          </a:p>
        </p:txBody>
      </p:sp>
      <p:sp>
        <p:nvSpPr>
          <p:cNvPr id="4" name="Rectangle 3">
            <a:extLst>
              <a:ext uri="{FF2B5EF4-FFF2-40B4-BE49-F238E27FC236}">
                <a16:creationId xmlns:a16="http://schemas.microsoft.com/office/drawing/2014/main" id="{8FF225CA-FAA2-48AB-B3C0-9C5112218032}"/>
              </a:ext>
            </a:extLst>
          </p:cNvPr>
          <p:cNvSpPr/>
          <p:nvPr/>
        </p:nvSpPr>
        <p:spPr>
          <a:xfrm>
            <a:off x="6943725" y="317787"/>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160</a:t>
            </a:r>
          </a:p>
        </p:txBody>
      </p:sp>
    </p:spTree>
  </p:cSld>
  <p:clrMapOvr>
    <a:masterClrMapping/>
  </p:clrMapOvr>
  <p:transition spd="slow">
    <p:pull/>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81">
                                            <p:txEl>
                                              <p:pRg st="3" end="3"/>
                                            </p:txEl>
                                          </p:spTgt>
                                        </p:tgtEl>
                                        <p:attrNameLst>
                                          <p:attrName>style.visibility</p:attrName>
                                        </p:attrNameLst>
                                      </p:cBhvr>
                                      <p:to>
                                        <p:strVal val="visible"/>
                                      </p:to>
                                    </p:set>
                                    <p:animEffect transition="in" filter="blinds(horizontal)">
                                      <p:cBhvr>
                                        <p:cTn id="7" dur="500"/>
                                        <p:tgtEl>
                                          <p:spTgt spid="38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iterate>
                                    <p:tmAbs val="0"/>
                                  </p:iterate>
                                  <p:childTnLst>
                                    <p:set>
                                      <p:cBhvr>
                                        <p:cTn id="11" fill="hold"/>
                                        <p:tgtEl>
                                          <p:spTgt spid="381">
                                            <p:txEl>
                                              <p:pRg st="4" end="4"/>
                                            </p:txEl>
                                          </p:spTgt>
                                        </p:tgtEl>
                                        <p:attrNameLst>
                                          <p:attrName>style.visibility</p:attrName>
                                        </p:attrNameLst>
                                      </p:cBhvr>
                                      <p:to>
                                        <p:strVal val="visible"/>
                                      </p:to>
                                    </p:set>
                                    <p:animEffect transition="in" filter="blinds(horizontal)">
                                      <p:cBhvr>
                                        <p:cTn id="12" dur="500"/>
                                        <p:tgtEl>
                                          <p:spTgt spid="38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iterate>
                                    <p:tmAbs val="0"/>
                                  </p:iterate>
                                  <p:childTnLst>
                                    <p:set>
                                      <p:cBhvr>
                                        <p:cTn id="16" fill="hold"/>
                                        <p:tgtEl>
                                          <p:spTgt spid="381">
                                            <p:txEl>
                                              <p:pRg st="5" end="5"/>
                                            </p:txEl>
                                          </p:spTgt>
                                        </p:tgtEl>
                                        <p:attrNameLst>
                                          <p:attrName>style.visibility</p:attrName>
                                        </p:attrNameLst>
                                      </p:cBhvr>
                                      <p:to>
                                        <p:strVal val="visible"/>
                                      </p:to>
                                    </p:set>
                                    <p:animEffect transition="in" filter="blinds(horizontal)">
                                      <p:cBhvr>
                                        <p:cTn id="17" dur="500"/>
                                        <p:tgtEl>
                                          <p:spTgt spid="3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title"/>
          </p:nvPr>
        </p:nvSpPr>
        <p:spPr>
          <a:xfrm>
            <a:off x="457200" y="274638"/>
            <a:ext cx="8229600" cy="1143001"/>
          </a:xfrm>
          <a:prstGeom prst="rect">
            <a:avLst/>
          </a:prstGeom>
        </p:spPr>
        <p:txBody>
          <a:bodyPr lIns="0" tIns="0" rIns="0" bIns="0">
            <a:normAutofit/>
          </a:bodyPr>
          <a:lstStyle/>
          <a:p>
            <a:pPr lvl="0">
              <a:defRPr>
                <a:effectLst/>
              </a:defRPr>
            </a:pPr>
            <a:endParaRPr/>
          </a:p>
        </p:txBody>
      </p:sp>
      <p:sp>
        <p:nvSpPr>
          <p:cNvPr id="385" name="Shape 385"/>
          <p:cNvSpPr/>
          <p:nvPr/>
        </p:nvSpPr>
        <p:spPr>
          <a:xfrm>
            <a:off x="2328088" y="5599939"/>
            <a:ext cx="5101790" cy="79266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2400">
                <a:solidFill>
                  <a:srgbClr val="FFFFFF"/>
                </a:solidFill>
              </a:rPr>
              <a:t>Humanist perspective of origin of life</a:t>
            </a:r>
          </a:p>
          <a:p>
            <a:pPr lvl="0" algn="ctr">
              <a:defRPr sz="1800"/>
            </a:pPr>
            <a:r>
              <a:rPr sz="2400">
                <a:solidFill>
                  <a:srgbClr val="FFFFFF"/>
                </a:solidFill>
              </a:rPr>
              <a:t>     Ben Stein’s movie “Expelled”</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title"/>
          </p:nvPr>
        </p:nvSpPr>
        <p:spPr>
          <a:xfrm>
            <a:off x="457200" y="723375"/>
            <a:ext cx="8229600" cy="1431926"/>
          </a:xfrm>
          <a:prstGeom prst="rect">
            <a:avLst/>
          </a:prstGeom>
        </p:spPr>
        <p:txBody>
          <a:bodyPr lIns="0" tIns="0" rIns="0" bIns="0">
            <a:normAutofit/>
          </a:bodyPr>
          <a:lstStyle>
            <a:lvl1pPr>
              <a:defRPr>
                <a:solidFill>
                  <a:srgbClr val="FFFF00"/>
                </a:solidFill>
              </a:defRPr>
            </a:lvl1pPr>
          </a:lstStyle>
          <a:p>
            <a:pPr lvl="0">
              <a:defRPr sz="1800">
                <a:solidFill>
                  <a:srgbClr val="000000"/>
                </a:solidFill>
                <a:effectLst/>
              </a:defRPr>
            </a:pPr>
            <a:r>
              <a:rPr sz="4400" dirty="0">
                <a:solidFill>
                  <a:srgbClr val="FFFF00"/>
                </a:solidFill>
              </a:rPr>
              <a:t>How Jesus frames the Humanist</a:t>
            </a:r>
          </a:p>
        </p:txBody>
      </p:sp>
      <p:graphicFrame>
        <p:nvGraphicFramePr>
          <p:cNvPr id="389" name="Table 389"/>
          <p:cNvGraphicFramePr/>
          <p:nvPr/>
        </p:nvGraphicFramePr>
        <p:xfrm>
          <a:off x="1939925" y="2155301"/>
          <a:ext cx="5264150" cy="2856435"/>
        </p:xfrm>
        <a:graphic>
          <a:graphicData uri="http://schemas.openxmlformats.org/drawingml/2006/table">
            <a:tbl>
              <a:tblPr>
                <a:tableStyleId>{4C3C2611-4C71-4FC5-86AE-919BDF0F9419}</a:tableStyleId>
              </a:tblPr>
              <a:tblGrid>
                <a:gridCol w="5264150">
                  <a:extLst>
                    <a:ext uri="{9D8B030D-6E8A-4147-A177-3AD203B41FA5}">
                      <a16:colId xmlns:a16="http://schemas.microsoft.com/office/drawing/2014/main" val="20000"/>
                    </a:ext>
                  </a:extLst>
                </a:gridCol>
              </a:tblGrid>
              <a:tr h="2856435">
                <a:tc>
                  <a:txBody>
                    <a:bodyPr/>
                    <a:lstStyle/>
                    <a:p>
                      <a:pPr lvl="0" algn="l" defTabSz="457200">
                        <a:defRPr sz="1800" b="0" i="0">
                          <a:effectLst/>
                        </a:defRPr>
                      </a:pPr>
                      <a:endParaRPr/>
                    </a:p>
                  </a:txBody>
                  <a:tcPr marL="45729" marR="45729" marT="45729" marB="45729" horzOverflow="overflow">
                    <a:lnL w="76200">
                      <a:solidFill>
                        <a:srgbClr val="FFFF00"/>
                      </a:solidFill>
                    </a:lnL>
                    <a:lnR w="76200">
                      <a:solidFill>
                        <a:srgbClr val="FFFF00"/>
                      </a:solidFill>
                    </a:lnR>
                    <a:lnT w="76200">
                      <a:solidFill>
                        <a:srgbClr val="FFFF00"/>
                      </a:solidFill>
                    </a:lnT>
                    <a:lnB w="76200">
                      <a:solidFill>
                        <a:srgbClr val="FFFF00"/>
                      </a:solidFill>
                    </a:lnB>
                    <a:noFill/>
                  </a:tcPr>
                </a:tc>
                <a:extLst>
                  <a:ext uri="{0D108BD9-81ED-4DB2-BD59-A6C34878D82A}">
                    <a16:rowId xmlns:a16="http://schemas.microsoft.com/office/drawing/2014/main" val="10000"/>
                  </a:ext>
                </a:extLst>
              </a:tr>
            </a:tbl>
          </a:graphicData>
        </a:graphic>
      </p:graphicFrame>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title"/>
          </p:nvPr>
        </p:nvSpPr>
        <p:spPr>
          <a:xfrm>
            <a:off x="457200" y="274638"/>
            <a:ext cx="8229600" cy="1143001"/>
          </a:xfrm>
          <a:prstGeom prst="rect">
            <a:avLst/>
          </a:prstGeom>
        </p:spPr>
        <p:txBody>
          <a:bodyPr lIns="0" tIns="0" rIns="0" bIns="0">
            <a:normAutofit/>
          </a:bodyPr>
          <a:lstStyle/>
          <a:p>
            <a:pPr lvl="0">
              <a:defRPr>
                <a:effectLst/>
              </a:defRPr>
            </a:pPr>
            <a:endParaRPr/>
          </a:p>
        </p:txBody>
      </p:sp>
      <p:sp>
        <p:nvSpPr>
          <p:cNvPr id="395" name="Shape 395"/>
          <p:cNvSpPr/>
          <p:nvPr/>
        </p:nvSpPr>
        <p:spPr>
          <a:xfrm>
            <a:off x="2154925" y="5680614"/>
            <a:ext cx="5017106" cy="79267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2400">
                <a:solidFill>
                  <a:srgbClr val="FFFFFF"/>
                </a:solidFill>
              </a:rPr>
              <a:t>Christian perspective of origin of life</a:t>
            </a:r>
          </a:p>
          <a:p>
            <a:pPr lvl="0" algn="ctr">
              <a:defRPr sz="1800"/>
            </a:pPr>
            <a:r>
              <a:rPr sz="2400">
                <a:solidFill>
                  <a:srgbClr val="FFFFFF"/>
                </a:solidFill>
              </a:rPr>
              <a:t>     Ben Stein’s movie “Expelled”</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p:cNvSpPr>
          <p:nvPr>
            <p:ph type="title"/>
          </p:nvPr>
        </p:nvSpPr>
        <p:spPr>
          <a:xfrm>
            <a:off x="457200" y="627063"/>
            <a:ext cx="8229600" cy="1143001"/>
          </a:xfrm>
          <a:prstGeom prst="rect">
            <a:avLst/>
          </a:prstGeom>
        </p:spPr>
        <p:txBody>
          <a:bodyPr lIns="0" tIns="0" rIns="0" bIns="0">
            <a:normAutofit/>
          </a:bodyPr>
          <a:lstStyle>
            <a:lvl1pPr>
              <a:defRPr>
                <a:solidFill>
                  <a:srgbClr val="FFFF00"/>
                </a:solidFill>
              </a:defRPr>
            </a:lvl1pPr>
          </a:lstStyle>
          <a:p>
            <a:pPr lvl="0">
              <a:defRPr sz="1800">
                <a:solidFill>
                  <a:srgbClr val="000000"/>
                </a:solidFill>
                <a:effectLst/>
              </a:defRPr>
            </a:pPr>
            <a:r>
              <a:rPr sz="4400" dirty="0">
                <a:solidFill>
                  <a:srgbClr val="FFFF00"/>
                </a:solidFill>
              </a:rPr>
              <a:t>Framing as Jesus sees you</a:t>
            </a:r>
          </a:p>
        </p:txBody>
      </p:sp>
      <p:graphicFrame>
        <p:nvGraphicFramePr>
          <p:cNvPr id="399" name="Table 399"/>
          <p:cNvGraphicFramePr/>
          <p:nvPr/>
        </p:nvGraphicFramePr>
        <p:xfrm>
          <a:off x="1939925" y="2147888"/>
          <a:ext cx="5264150" cy="2863850"/>
        </p:xfrm>
        <a:graphic>
          <a:graphicData uri="http://schemas.openxmlformats.org/drawingml/2006/table">
            <a:tbl>
              <a:tblPr>
                <a:tableStyleId>{4C3C2611-4C71-4FC5-86AE-919BDF0F9419}</a:tableStyleId>
              </a:tblPr>
              <a:tblGrid>
                <a:gridCol w="5264150">
                  <a:extLst>
                    <a:ext uri="{9D8B030D-6E8A-4147-A177-3AD203B41FA5}">
                      <a16:colId xmlns:a16="http://schemas.microsoft.com/office/drawing/2014/main" val="20000"/>
                    </a:ext>
                  </a:extLst>
                </a:gridCol>
              </a:tblGrid>
              <a:tr h="2863850">
                <a:tc>
                  <a:txBody>
                    <a:bodyPr/>
                    <a:lstStyle/>
                    <a:p>
                      <a:pPr lvl="0" algn="l" defTabSz="457200">
                        <a:defRPr sz="1800" b="0" i="0">
                          <a:effectLst/>
                        </a:defRPr>
                      </a:pPr>
                      <a:endParaRPr/>
                    </a:p>
                  </a:txBody>
                  <a:tcPr marL="45729" marR="45729" marT="45729" marB="45729" horzOverflow="overflow">
                    <a:lnL w="76200">
                      <a:solidFill>
                        <a:srgbClr val="FFFF00"/>
                      </a:solidFill>
                    </a:lnL>
                    <a:lnR w="76200">
                      <a:solidFill>
                        <a:srgbClr val="FFFF00"/>
                      </a:solidFill>
                    </a:lnR>
                    <a:lnT w="76200">
                      <a:solidFill>
                        <a:srgbClr val="FFFF00"/>
                      </a:solidFill>
                    </a:lnT>
                    <a:lnB w="76200">
                      <a:solidFill>
                        <a:srgbClr val="FFFF00"/>
                      </a:solidFill>
                    </a:lnB>
                    <a:noFill/>
                  </a:tcPr>
                </a:tc>
                <a:extLst>
                  <a:ext uri="{0D108BD9-81ED-4DB2-BD59-A6C34878D82A}">
                    <a16:rowId xmlns:a16="http://schemas.microsoft.com/office/drawing/2014/main" val="10000"/>
                  </a:ext>
                </a:extLst>
              </a:tr>
            </a:tbl>
          </a:graphicData>
        </a:graphic>
      </p:graphicFrame>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5.pdf" descr="alp11bzc[1]"/>
          <p:cNvPicPr/>
          <p:nvPr/>
        </p:nvPicPr>
        <p:blipFill>
          <a:blip r:embed="rId2">
            <a:extLst/>
          </a:blip>
          <a:stretch>
            <a:fillRect/>
          </a:stretch>
        </p:blipFill>
        <p:spPr>
          <a:xfrm>
            <a:off x="3581400" y="1676400"/>
            <a:ext cx="1812925" cy="1022350"/>
          </a:xfrm>
          <a:prstGeom prst="rect">
            <a:avLst/>
          </a:prstGeom>
          <a:ln w="12700">
            <a:miter lim="400000"/>
          </a:ln>
        </p:spPr>
      </p:pic>
      <p:pic>
        <p:nvPicPr>
          <p:cNvPr id="280" name="image6.pdf" descr="ku04v02_[1]"/>
          <p:cNvPicPr/>
          <p:nvPr/>
        </p:nvPicPr>
        <p:blipFill>
          <a:blip r:embed="rId3">
            <a:extLst/>
          </a:blip>
          <a:stretch>
            <a:fillRect/>
          </a:stretch>
        </p:blipFill>
        <p:spPr>
          <a:xfrm>
            <a:off x="6477000" y="5181600"/>
            <a:ext cx="398464" cy="533400"/>
          </a:xfrm>
          <a:prstGeom prst="rect">
            <a:avLst/>
          </a:prstGeom>
          <a:ln w="12700">
            <a:miter lim="400000"/>
          </a:ln>
        </p:spPr>
      </p:pic>
      <p:sp>
        <p:nvSpPr>
          <p:cNvPr id="281" name="Shape 281"/>
          <p:cNvSpPr/>
          <p:nvPr/>
        </p:nvSpPr>
        <p:spPr>
          <a:xfrm>
            <a:off x="4459143" y="2057399"/>
            <a:ext cx="2311382" cy="3223688"/>
          </a:xfrm>
          <a:custGeom>
            <a:avLst/>
            <a:gdLst/>
            <a:ahLst/>
            <a:cxnLst>
              <a:cxn ang="0">
                <a:pos x="wd2" y="hd2"/>
              </a:cxn>
              <a:cxn ang="5400000">
                <a:pos x="wd2" y="hd2"/>
              </a:cxn>
              <a:cxn ang="10800000">
                <a:pos x="wd2" y="hd2"/>
              </a:cxn>
              <a:cxn ang="16200000">
                <a:pos x="wd2" y="hd2"/>
              </a:cxn>
            </a:cxnLst>
            <a:rect l="0" t="0" r="r" b="b"/>
            <a:pathLst>
              <a:path w="19176" h="19652" extrusionOk="0">
                <a:moveTo>
                  <a:pt x="3465" y="0"/>
                </a:moveTo>
                <a:cubicBezTo>
                  <a:pt x="1041" y="8245"/>
                  <a:pt x="-1382" y="16490"/>
                  <a:pt x="936" y="19045"/>
                </a:cubicBezTo>
                <a:cubicBezTo>
                  <a:pt x="3254" y="21600"/>
                  <a:pt x="14528" y="15252"/>
                  <a:pt x="17373" y="15329"/>
                </a:cubicBezTo>
                <a:cubicBezTo>
                  <a:pt x="20218" y="15406"/>
                  <a:pt x="19112" y="17458"/>
                  <a:pt x="18005" y="19510"/>
                </a:cubicBezTo>
              </a:path>
            </a:pathLst>
          </a:custGeom>
          <a:ln w="19050">
            <a:solidFill/>
            <a:round/>
          </a:ln>
        </p:spPr>
        <p:txBody>
          <a:bodyPr lIns="0" tIns="0" rIns="0" bIns="0"/>
          <a:lstStyle/>
          <a:p>
            <a:pPr lvl="0">
              <a:defRPr>
                <a:solidFill>
                  <a:srgbClr val="FFFFFF"/>
                </a:solidFill>
              </a:defRPr>
            </a:pPr>
            <a:endParaRPr/>
          </a:p>
        </p:txBody>
      </p:sp>
      <p:sp>
        <p:nvSpPr>
          <p:cNvPr id="282" name="Shape 282"/>
          <p:cNvSpPr/>
          <p:nvPr/>
        </p:nvSpPr>
        <p:spPr>
          <a:xfrm>
            <a:off x="6997700" y="5249862"/>
            <a:ext cx="1463675"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rgbClr val="FFFFFF"/>
                </a:solidFill>
                <a:latin typeface="Futura Lt BT"/>
                <a:ea typeface="Futura Lt BT"/>
                <a:cs typeface="Futura Lt BT"/>
                <a:sym typeface="Futura Lt BT"/>
              </a:defRPr>
            </a:lvl1pPr>
          </a:lstStyle>
          <a:p>
            <a:pPr lvl="0">
              <a:defRPr sz="1800" b="0">
                <a:solidFill>
                  <a:srgbClr val="000000"/>
                </a:solidFill>
              </a:defRPr>
            </a:pPr>
            <a:r>
              <a:rPr sz="1400" b="1">
                <a:solidFill>
                  <a:srgbClr val="FFFFFF"/>
                </a:solidFill>
              </a:rPr>
              <a:t>Everyone has a worldview.</a:t>
            </a:r>
          </a:p>
        </p:txBody>
      </p:sp>
      <p:sp>
        <p:nvSpPr>
          <p:cNvPr id="283" name="Shape 283"/>
          <p:cNvSpPr/>
          <p:nvPr/>
        </p:nvSpPr>
        <p:spPr>
          <a:xfrm>
            <a:off x="506552" y="1492948"/>
            <a:ext cx="3747948" cy="3371153"/>
          </a:xfrm>
          <a:custGeom>
            <a:avLst/>
            <a:gdLst/>
            <a:ahLst/>
            <a:cxnLst>
              <a:cxn ang="0">
                <a:pos x="wd2" y="hd2"/>
              </a:cxn>
              <a:cxn ang="5400000">
                <a:pos x="wd2" y="hd2"/>
              </a:cxn>
              <a:cxn ang="10800000">
                <a:pos x="wd2" y="hd2"/>
              </a:cxn>
              <a:cxn ang="16200000">
                <a:pos x="wd2" y="hd2"/>
              </a:cxn>
            </a:cxnLst>
            <a:rect l="0" t="0" r="r" b="b"/>
            <a:pathLst>
              <a:path w="20497" h="20404" extrusionOk="0">
                <a:moveTo>
                  <a:pt x="20497" y="2417"/>
                </a:moveTo>
                <a:cubicBezTo>
                  <a:pt x="18379" y="610"/>
                  <a:pt x="16260" y="-1196"/>
                  <a:pt x="12996" y="1033"/>
                </a:cubicBezTo>
                <a:cubicBezTo>
                  <a:pt x="9732" y="3262"/>
                  <a:pt x="2925" y="12563"/>
                  <a:pt x="911" y="15792"/>
                </a:cubicBezTo>
                <a:cubicBezTo>
                  <a:pt x="-1103" y="19020"/>
                  <a:pt x="842" y="19635"/>
                  <a:pt x="911" y="20404"/>
                </a:cubicBezTo>
              </a:path>
            </a:pathLst>
          </a:custGeom>
          <a:ln>
            <a:solidFill/>
            <a:round/>
          </a:ln>
        </p:spPr>
        <p:txBody>
          <a:bodyPr lIns="0" tIns="0" rIns="0" bIns="0"/>
          <a:lstStyle/>
          <a:p>
            <a:pPr lvl="0">
              <a:defRPr>
                <a:solidFill>
                  <a:srgbClr val="FFFFFF"/>
                </a:solidFill>
              </a:defRPr>
            </a:pPr>
            <a:endParaRPr/>
          </a:p>
        </p:txBody>
      </p:sp>
      <p:sp>
        <p:nvSpPr>
          <p:cNvPr id="284" name="Shape 284"/>
          <p:cNvSpPr/>
          <p:nvPr/>
        </p:nvSpPr>
        <p:spPr>
          <a:xfrm>
            <a:off x="762000" y="4876800"/>
            <a:ext cx="1158875" cy="7386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rgbClr val="FFFFFF"/>
                </a:solidFill>
                <a:latin typeface="Futura Lt BT"/>
                <a:ea typeface="Futura Lt BT"/>
                <a:cs typeface="Futura Lt BT"/>
                <a:sym typeface="Futura Lt BT"/>
              </a:defRPr>
            </a:lvl1pPr>
          </a:lstStyle>
          <a:p>
            <a:pPr lvl="0">
              <a:defRPr sz="1800" b="0">
                <a:solidFill>
                  <a:srgbClr val="000000"/>
                </a:solidFill>
              </a:defRPr>
            </a:pPr>
            <a:r>
              <a:rPr sz="1400" b="1" dirty="0">
                <a:solidFill>
                  <a:srgbClr val="FFFFFF"/>
                </a:solidFill>
              </a:rPr>
              <a:t>God is who He says He is.</a:t>
            </a:r>
          </a:p>
        </p:txBody>
      </p:sp>
      <p:sp>
        <p:nvSpPr>
          <p:cNvPr id="285" name="Shape 285"/>
          <p:cNvSpPr/>
          <p:nvPr/>
        </p:nvSpPr>
        <p:spPr>
          <a:xfrm>
            <a:off x="4419600" y="1676400"/>
            <a:ext cx="304800" cy="45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3300"/>
          </a:solidFill>
          <a:ln>
            <a:solidFill/>
            <a:round/>
          </a:ln>
        </p:spPr>
        <p:txBody>
          <a:bodyPr lIns="0" tIns="0" rIns="0" bIns="0" anchor="ctr"/>
          <a:lstStyle/>
          <a:p>
            <a:pPr lvl="0">
              <a:defRPr>
                <a:solidFill>
                  <a:srgbClr val="FFFFFF"/>
                </a:solidFill>
              </a:defRPr>
            </a:pPr>
            <a:endParaRPr/>
          </a:p>
        </p:txBody>
      </p:sp>
      <p:sp>
        <p:nvSpPr>
          <p:cNvPr id="286" name="Shape 286"/>
          <p:cNvSpPr/>
          <p:nvPr/>
        </p:nvSpPr>
        <p:spPr>
          <a:xfrm>
            <a:off x="4154487" y="1798638"/>
            <a:ext cx="417513" cy="1063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3300"/>
          </a:solidFill>
          <a:ln>
            <a:solidFill/>
            <a:round/>
          </a:ln>
        </p:spPr>
        <p:txBody>
          <a:bodyPr lIns="0" tIns="0" rIns="0" bIns="0" anchor="ctr"/>
          <a:lstStyle/>
          <a:p>
            <a:pPr lvl="0">
              <a:defRPr>
                <a:solidFill>
                  <a:srgbClr val="FFFFFF"/>
                </a:solidFill>
              </a:defRPr>
            </a:pPr>
            <a:endParaRPr/>
          </a:p>
        </p:txBody>
      </p:sp>
      <p:grpSp>
        <p:nvGrpSpPr>
          <p:cNvPr id="290" name="Group 290"/>
          <p:cNvGrpSpPr/>
          <p:nvPr/>
        </p:nvGrpSpPr>
        <p:grpSpPr>
          <a:xfrm>
            <a:off x="4419600" y="1371600"/>
            <a:ext cx="381001" cy="304801"/>
            <a:chOff x="0" y="0"/>
            <a:chExt cx="381000" cy="304800"/>
          </a:xfrm>
        </p:grpSpPr>
        <p:sp>
          <p:nvSpPr>
            <p:cNvPr id="287" name="Shape 287"/>
            <p:cNvSpPr/>
            <p:nvPr/>
          </p:nvSpPr>
          <p:spPr>
            <a:xfrm>
              <a:off x="0" y="0"/>
              <a:ext cx="381001" cy="3048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CC9900"/>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88" name="Shape 288"/>
            <p:cNvSpPr/>
            <p:nvPr/>
          </p:nvSpPr>
          <p:spPr>
            <a:xfrm>
              <a:off x="109625" y="90945"/>
              <a:ext cx="161750" cy="317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4" y="0"/>
                    <a:pt x="5300" y="4835"/>
                    <a:pt x="5300" y="10800"/>
                  </a:cubicBezTo>
                  <a:cubicBezTo>
                    <a:pt x="5300" y="16765"/>
                    <a:pt x="4114" y="21600"/>
                    <a:pt x="2650" y="21600"/>
                  </a:cubicBezTo>
                  <a:cubicBezTo>
                    <a:pt x="1186" y="21600"/>
                    <a:pt x="0" y="16765"/>
                    <a:pt x="0" y="10800"/>
                  </a:cubicBezTo>
                  <a:moveTo>
                    <a:pt x="16300" y="10800"/>
                  </a:moveTo>
                  <a:cubicBezTo>
                    <a:pt x="16300" y="4835"/>
                    <a:pt x="17486" y="0"/>
                    <a:pt x="18950" y="0"/>
                  </a:cubicBezTo>
                  <a:cubicBezTo>
                    <a:pt x="20414" y="0"/>
                    <a:pt x="21600" y="4835"/>
                    <a:pt x="21600" y="10800"/>
                  </a:cubicBezTo>
                  <a:cubicBezTo>
                    <a:pt x="21600" y="16765"/>
                    <a:pt x="20414" y="21600"/>
                    <a:pt x="18950" y="21600"/>
                  </a:cubicBezTo>
                  <a:cubicBezTo>
                    <a:pt x="17486" y="21600"/>
                    <a:pt x="16300" y="16765"/>
                    <a:pt x="16300" y="10800"/>
                  </a:cubicBezTo>
                </a:path>
              </a:pathLst>
            </a:custGeom>
            <a:solidFill>
              <a:srgbClr val="000000">
                <a:alpha val="20000"/>
              </a:srgbClr>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89" name="Shape 289"/>
            <p:cNvSpPr/>
            <p:nvPr/>
          </p:nvSpPr>
          <p:spPr>
            <a:xfrm>
              <a:off x="0" y="0"/>
              <a:ext cx="381001" cy="304801"/>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9525" cap="flat">
              <a:solidFill>
                <a:srgbClr val="000000"/>
              </a:solidFill>
              <a:prstDash val="solid"/>
              <a:round/>
            </a:ln>
            <a:effectLst/>
          </p:spPr>
          <p:txBody>
            <a:bodyPr wrap="square" lIns="0" tIns="0" rIns="0" bIns="0" numCol="1" anchor="ctr">
              <a:noAutofit/>
            </a:bodyPr>
            <a:lstStyle/>
            <a:p>
              <a:pPr lvl="0">
                <a:defRPr>
                  <a:solidFill>
                    <a:srgbClr val="FFFFFF"/>
                  </a:solidFill>
                </a:defRPr>
              </a:pPr>
              <a:endParaRPr/>
            </a:p>
          </p:txBody>
        </p:sp>
      </p:grpSp>
      <p:sp>
        <p:nvSpPr>
          <p:cNvPr id="291" name="Shape 291"/>
          <p:cNvSpPr/>
          <p:nvPr/>
        </p:nvSpPr>
        <p:spPr>
          <a:xfrm>
            <a:off x="4498974" y="1306512"/>
            <a:ext cx="261939" cy="115888"/>
          </a:xfrm>
          <a:custGeom>
            <a:avLst/>
            <a:gdLst/>
            <a:ahLst/>
            <a:cxnLst>
              <a:cxn ang="0">
                <a:pos x="wd2" y="hd2"/>
              </a:cxn>
              <a:cxn ang="5400000">
                <a:pos x="wd2" y="hd2"/>
              </a:cxn>
              <a:cxn ang="10800000">
                <a:pos x="wd2" y="hd2"/>
              </a:cxn>
              <a:cxn ang="16200000">
                <a:pos x="wd2" y="hd2"/>
              </a:cxn>
            </a:cxnLst>
            <a:rect l="0" t="0" r="r" b="b"/>
            <a:pathLst>
              <a:path w="17557" h="21600" extrusionOk="0">
                <a:moveTo>
                  <a:pt x="958" y="7989"/>
                </a:moveTo>
                <a:cubicBezTo>
                  <a:pt x="4256" y="10948"/>
                  <a:pt x="5533" y="15978"/>
                  <a:pt x="8832" y="18937"/>
                </a:cubicBezTo>
                <a:cubicBezTo>
                  <a:pt x="21600" y="13907"/>
                  <a:pt x="13513" y="15386"/>
                  <a:pt x="8832" y="10652"/>
                </a:cubicBezTo>
                <a:cubicBezTo>
                  <a:pt x="4363" y="13907"/>
                  <a:pt x="3299" y="19825"/>
                  <a:pt x="0" y="10652"/>
                </a:cubicBezTo>
                <a:cubicBezTo>
                  <a:pt x="638" y="8877"/>
                  <a:pt x="1170" y="6510"/>
                  <a:pt x="2022" y="5326"/>
                </a:cubicBezTo>
                <a:cubicBezTo>
                  <a:pt x="3831" y="2959"/>
                  <a:pt x="7767" y="0"/>
                  <a:pt x="7767" y="0"/>
                </a:cubicBezTo>
                <a:cubicBezTo>
                  <a:pt x="11811" y="2663"/>
                  <a:pt x="13726" y="5622"/>
                  <a:pt x="16599" y="13611"/>
                </a:cubicBezTo>
                <a:cubicBezTo>
                  <a:pt x="16918" y="16274"/>
                  <a:pt x="17557" y="21600"/>
                  <a:pt x="17557" y="21600"/>
                </a:cubicBezTo>
              </a:path>
            </a:pathLst>
          </a:custGeom>
          <a:ln>
            <a:solidFill/>
            <a:round/>
          </a:ln>
        </p:spPr>
        <p:txBody>
          <a:bodyPr lIns="0" tIns="0" rIns="0" bIns="0"/>
          <a:lstStyle/>
          <a:p>
            <a:pPr lvl="0">
              <a:defRPr>
                <a:solidFill>
                  <a:srgbClr val="FFFFFF"/>
                </a:solidFill>
              </a:defRPr>
            </a:pPr>
            <a:endParaRPr/>
          </a:p>
        </p:txBody>
      </p:sp>
      <p:sp>
        <p:nvSpPr>
          <p:cNvPr id="292" name="Shape 292"/>
          <p:cNvSpPr/>
          <p:nvPr/>
        </p:nvSpPr>
        <p:spPr>
          <a:xfrm flipH="1">
            <a:off x="4190999" y="2057400"/>
            <a:ext cx="152401" cy="0"/>
          </a:xfrm>
          <a:prstGeom prst="line">
            <a:avLst/>
          </a:prstGeom>
          <a:ln>
            <a:solidFill>
              <a:srgbClr val="FFFFFF"/>
            </a:solidFill>
            <a:round/>
          </a:ln>
        </p:spPr>
        <p:txBody>
          <a:bodyPr lIns="0" tIns="0" rIns="0" bIns="0"/>
          <a:lstStyle/>
          <a:p>
            <a:pPr lvl="0" defTabSz="457200">
              <a:defRPr sz="1200">
                <a:latin typeface="+mj-lt"/>
                <a:ea typeface="+mj-ea"/>
                <a:cs typeface="+mj-cs"/>
                <a:sym typeface="Helvetica"/>
              </a:defRPr>
            </a:pPr>
            <a:endParaRPr/>
          </a:p>
        </p:txBody>
      </p:sp>
      <p:sp>
        <p:nvSpPr>
          <p:cNvPr id="293" name="Shape 293"/>
          <p:cNvSpPr/>
          <p:nvPr/>
        </p:nvSpPr>
        <p:spPr>
          <a:xfrm>
            <a:off x="5257800" y="1532007"/>
            <a:ext cx="2819401" cy="1363593"/>
          </a:xfrm>
          <a:custGeom>
            <a:avLst/>
            <a:gdLst/>
            <a:ahLst/>
            <a:cxnLst>
              <a:cxn ang="0">
                <a:pos x="wd2" y="hd2"/>
              </a:cxn>
              <a:cxn ang="5400000">
                <a:pos x="wd2" y="hd2"/>
              </a:cxn>
              <a:cxn ang="10800000">
                <a:pos x="wd2" y="hd2"/>
              </a:cxn>
              <a:cxn ang="16200000">
                <a:pos x="wd2" y="hd2"/>
              </a:cxn>
            </a:cxnLst>
            <a:rect l="0" t="0" r="r" b="b"/>
            <a:pathLst>
              <a:path w="21600" h="19993" extrusionOk="0">
                <a:moveTo>
                  <a:pt x="0" y="4352"/>
                </a:moveTo>
                <a:cubicBezTo>
                  <a:pt x="5789" y="1372"/>
                  <a:pt x="11578" y="-1607"/>
                  <a:pt x="15178" y="1000"/>
                </a:cubicBezTo>
                <a:cubicBezTo>
                  <a:pt x="18778" y="3607"/>
                  <a:pt x="20530" y="16641"/>
                  <a:pt x="21600" y="19993"/>
                </a:cubicBezTo>
              </a:path>
            </a:pathLst>
          </a:custGeom>
          <a:ln>
            <a:solidFill/>
            <a:round/>
          </a:ln>
        </p:spPr>
        <p:txBody>
          <a:bodyPr lIns="0" tIns="0" rIns="0" bIns="0"/>
          <a:lstStyle/>
          <a:p>
            <a:pPr lvl="0">
              <a:defRPr>
                <a:solidFill>
                  <a:srgbClr val="FFFFFF"/>
                </a:solidFill>
              </a:defRPr>
            </a:pPr>
            <a:endParaRPr/>
          </a:p>
        </p:txBody>
      </p:sp>
      <p:sp>
        <p:nvSpPr>
          <p:cNvPr id="294" name="Shape 294"/>
          <p:cNvSpPr/>
          <p:nvPr/>
        </p:nvSpPr>
        <p:spPr>
          <a:xfrm>
            <a:off x="2881721" y="2043113"/>
            <a:ext cx="1715679" cy="3981451"/>
          </a:xfrm>
          <a:custGeom>
            <a:avLst/>
            <a:gdLst/>
            <a:ahLst/>
            <a:cxnLst>
              <a:cxn ang="0">
                <a:pos x="wd2" y="hd2"/>
              </a:cxn>
              <a:cxn ang="5400000">
                <a:pos x="wd2" y="hd2"/>
              </a:cxn>
              <a:cxn ang="10800000">
                <a:pos x="wd2" y="hd2"/>
              </a:cxn>
              <a:cxn ang="16200000">
                <a:pos x="wd2" y="hd2"/>
              </a:cxn>
            </a:cxnLst>
            <a:rect l="0" t="0" r="r" b="b"/>
            <a:pathLst>
              <a:path w="21222" h="21600" extrusionOk="0">
                <a:moveTo>
                  <a:pt x="21222" y="0"/>
                </a:moveTo>
                <a:cubicBezTo>
                  <a:pt x="17923" y="3505"/>
                  <a:pt x="14624" y="7011"/>
                  <a:pt x="11090" y="9301"/>
                </a:cubicBezTo>
                <a:cubicBezTo>
                  <a:pt x="7555" y="11592"/>
                  <a:pt x="407" y="11696"/>
                  <a:pt x="15" y="13745"/>
                </a:cubicBezTo>
                <a:cubicBezTo>
                  <a:pt x="-378" y="15795"/>
                  <a:pt x="7280" y="20291"/>
                  <a:pt x="8733" y="21600"/>
                </a:cubicBezTo>
              </a:path>
            </a:pathLst>
          </a:custGeom>
          <a:ln w="19050">
            <a:solidFill/>
            <a:round/>
          </a:ln>
        </p:spPr>
        <p:txBody>
          <a:bodyPr lIns="0" tIns="0" rIns="0" bIns="0"/>
          <a:lstStyle/>
          <a:p>
            <a:pPr lvl="0">
              <a:defRPr>
                <a:solidFill>
                  <a:srgbClr val="FFFFFF"/>
                </a:solidFill>
              </a:defRPr>
            </a:pPr>
            <a:endParaRPr/>
          </a:p>
        </p:txBody>
      </p:sp>
      <p:pic>
        <p:nvPicPr>
          <p:cNvPr id="295" name="image6.pdf" descr="ku04v02_[1]"/>
          <p:cNvPicPr/>
          <p:nvPr/>
        </p:nvPicPr>
        <p:blipFill>
          <a:blip r:embed="rId3">
            <a:extLst/>
          </a:blip>
          <a:stretch>
            <a:fillRect/>
          </a:stretch>
        </p:blipFill>
        <p:spPr>
          <a:xfrm rot="20540213">
            <a:off x="2057400" y="5257800"/>
            <a:ext cx="398464" cy="533400"/>
          </a:xfrm>
          <a:prstGeom prst="rect">
            <a:avLst/>
          </a:prstGeom>
          <a:ln w="12700">
            <a:miter lim="400000"/>
          </a:ln>
        </p:spPr>
      </p:pic>
      <p:pic>
        <p:nvPicPr>
          <p:cNvPr id="297" name="image6.pdf" descr="ku04v02_[1]"/>
          <p:cNvPicPr/>
          <p:nvPr/>
        </p:nvPicPr>
        <p:blipFill>
          <a:blip r:embed="rId3">
            <a:extLst/>
          </a:blip>
          <a:stretch>
            <a:fillRect/>
          </a:stretch>
        </p:blipFill>
        <p:spPr>
          <a:xfrm>
            <a:off x="7915275" y="2782888"/>
            <a:ext cx="398464" cy="533401"/>
          </a:xfrm>
          <a:prstGeom prst="rect">
            <a:avLst/>
          </a:prstGeom>
          <a:ln w="12700">
            <a:miter lim="400000"/>
          </a:ln>
        </p:spPr>
      </p:pic>
      <p:sp>
        <p:nvSpPr>
          <p:cNvPr id="298" name="Shape 298"/>
          <p:cNvSpPr/>
          <p:nvPr/>
        </p:nvSpPr>
        <p:spPr>
          <a:xfrm>
            <a:off x="3613051" y="4174597"/>
            <a:ext cx="2336625"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1400" b="1" dirty="0">
                <a:solidFill>
                  <a:srgbClr val="FFFFFF"/>
                </a:solidFill>
                <a:latin typeface="Futura Lt BT"/>
                <a:ea typeface="Futura Lt BT"/>
                <a:cs typeface="Futura Lt BT"/>
                <a:sym typeface="Futura Lt BT"/>
              </a:rPr>
              <a:t>The Christian believes</a:t>
            </a:r>
            <a:endParaRPr sz="3200" dirty="0">
              <a:solidFill>
                <a:srgbClr val="FFFFFF"/>
              </a:solidFill>
            </a:endParaRPr>
          </a:p>
          <a:p>
            <a:pPr lvl="0">
              <a:defRPr sz="1800"/>
            </a:pPr>
            <a:r>
              <a:rPr sz="1400" b="1" dirty="0">
                <a:solidFill>
                  <a:srgbClr val="FFFFFF"/>
                </a:solidFill>
                <a:latin typeface="Futura Lt BT"/>
                <a:ea typeface="Futura Lt BT"/>
                <a:cs typeface="Futura Lt BT"/>
                <a:sym typeface="Futura Lt BT"/>
              </a:rPr>
              <a:t> in Christ and follows Him.</a:t>
            </a:r>
          </a:p>
        </p:txBody>
      </p:sp>
      <p:sp>
        <p:nvSpPr>
          <p:cNvPr id="299" name="Shape 299"/>
          <p:cNvSpPr/>
          <p:nvPr/>
        </p:nvSpPr>
        <p:spPr>
          <a:xfrm>
            <a:off x="581025" y="2031929"/>
            <a:ext cx="3338513" cy="4194247"/>
          </a:xfrm>
          <a:custGeom>
            <a:avLst/>
            <a:gdLst/>
            <a:ahLst/>
            <a:cxnLst>
              <a:cxn ang="0">
                <a:pos x="wd2" y="hd2"/>
              </a:cxn>
              <a:cxn ang="5400000">
                <a:pos x="wd2" y="hd2"/>
              </a:cxn>
              <a:cxn ang="10800000">
                <a:pos x="wd2" y="hd2"/>
              </a:cxn>
              <a:cxn ang="16200000">
                <a:pos x="wd2" y="hd2"/>
              </a:cxn>
            </a:cxnLst>
            <a:rect l="0" t="0" r="r" b="b"/>
            <a:pathLst>
              <a:path w="21600" h="21584" extrusionOk="0">
                <a:moveTo>
                  <a:pt x="21600" y="1"/>
                </a:moveTo>
                <a:cubicBezTo>
                  <a:pt x="16382" y="-8"/>
                  <a:pt x="11177" y="-16"/>
                  <a:pt x="10522" y="2404"/>
                </a:cubicBezTo>
                <a:cubicBezTo>
                  <a:pt x="9867" y="4824"/>
                  <a:pt x="19399" y="11319"/>
                  <a:pt x="17644" y="14520"/>
                </a:cubicBezTo>
                <a:cubicBezTo>
                  <a:pt x="15888" y="17721"/>
                  <a:pt x="2943" y="20404"/>
                  <a:pt x="0" y="21584"/>
                </a:cubicBezTo>
              </a:path>
            </a:pathLst>
          </a:custGeom>
          <a:ln>
            <a:solidFill/>
            <a:round/>
          </a:ln>
        </p:spPr>
        <p:txBody>
          <a:bodyPr lIns="0" tIns="0" rIns="0" bIns="0"/>
          <a:lstStyle/>
          <a:p>
            <a:pPr lvl="0">
              <a:defRPr>
                <a:solidFill>
                  <a:srgbClr val="FFFFFF"/>
                </a:solidFill>
              </a:defRPr>
            </a:pPr>
            <a:endParaRPr/>
          </a:p>
        </p:txBody>
      </p:sp>
      <p:pic>
        <p:nvPicPr>
          <p:cNvPr id="300" name="image6.pdf" descr="ku04v02_[1]"/>
          <p:cNvPicPr/>
          <p:nvPr/>
        </p:nvPicPr>
        <p:blipFill>
          <a:blip r:embed="rId3">
            <a:extLst/>
          </a:blip>
          <a:stretch>
            <a:fillRect/>
          </a:stretch>
        </p:blipFill>
        <p:spPr>
          <a:xfrm>
            <a:off x="439737" y="6140450"/>
            <a:ext cx="398463" cy="533400"/>
          </a:xfrm>
          <a:prstGeom prst="rect">
            <a:avLst/>
          </a:prstGeom>
          <a:ln w="12700">
            <a:miter lim="400000"/>
          </a:ln>
        </p:spPr>
      </p:pic>
      <p:sp>
        <p:nvSpPr>
          <p:cNvPr id="301" name="Shape 301"/>
          <p:cNvSpPr/>
          <p:nvPr/>
        </p:nvSpPr>
        <p:spPr>
          <a:xfrm>
            <a:off x="881062" y="6172200"/>
            <a:ext cx="2079626" cy="307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rgbClr val="FFFFFF"/>
                </a:solidFill>
                <a:latin typeface="Futura Lt BT"/>
                <a:ea typeface="Futura Lt BT"/>
                <a:cs typeface="Futura Lt BT"/>
                <a:sym typeface="Futura Lt BT"/>
              </a:defRPr>
            </a:lvl1pPr>
          </a:lstStyle>
          <a:p>
            <a:pPr lvl="0">
              <a:defRPr sz="1800" b="0">
                <a:solidFill>
                  <a:srgbClr val="000000"/>
                </a:solidFill>
              </a:defRPr>
            </a:pPr>
            <a:r>
              <a:rPr sz="1400" b="1" dirty="0">
                <a:solidFill>
                  <a:srgbClr val="FFFFFF"/>
                </a:solidFill>
              </a:rPr>
              <a:t>Jesus is God</a:t>
            </a:r>
          </a:p>
        </p:txBody>
      </p:sp>
      <p:pic>
        <p:nvPicPr>
          <p:cNvPr id="302" name="image6.pdf" descr="ku04v02_[1]"/>
          <p:cNvPicPr/>
          <p:nvPr/>
        </p:nvPicPr>
        <p:blipFill>
          <a:blip r:embed="rId3">
            <a:extLst/>
          </a:blip>
          <a:stretch>
            <a:fillRect/>
          </a:stretch>
        </p:blipFill>
        <p:spPr>
          <a:xfrm>
            <a:off x="457200" y="4800600"/>
            <a:ext cx="398464" cy="533400"/>
          </a:xfrm>
          <a:prstGeom prst="rect">
            <a:avLst/>
          </a:prstGeom>
          <a:ln w="12700">
            <a:miter lim="400000"/>
          </a:ln>
        </p:spPr>
      </p:pic>
      <p:pic>
        <p:nvPicPr>
          <p:cNvPr id="303" name="image6.pdf" descr="ku04v02_[1]"/>
          <p:cNvPicPr/>
          <p:nvPr/>
        </p:nvPicPr>
        <p:blipFill>
          <a:blip r:embed="rId3">
            <a:extLst/>
          </a:blip>
          <a:stretch>
            <a:fillRect/>
          </a:stretch>
        </p:blipFill>
        <p:spPr>
          <a:xfrm>
            <a:off x="3265393" y="4058927"/>
            <a:ext cx="398464" cy="533400"/>
          </a:xfrm>
          <a:prstGeom prst="rect">
            <a:avLst/>
          </a:prstGeom>
          <a:ln w="12700">
            <a:miter lim="400000"/>
          </a:ln>
        </p:spPr>
      </p:pic>
      <p:pic>
        <p:nvPicPr>
          <p:cNvPr id="304" name="image6.pdf" descr="ku04v02_[1]"/>
          <p:cNvPicPr/>
          <p:nvPr/>
        </p:nvPicPr>
        <p:blipFill>
          <a:blip r:embed="rId3">
            <a:extLst/>
          </a:blip>
          <a:stretch>
            <a:fillRect/>
          </a:stretch>
        </p:blipFill>
        <p:spPr>
          <a:xfrm rot="20540213">
            <a:off x="3422650" y="5943600"/>
            <a:ext cx="398464" cy="533400"/>
          </a:xfrm>
          <a:prstGeom prst="rect">
            <a:avLst/>
          </a:prstGeom>
          <a:ln w="12700">
            <a:miter lim="400000"/>
          </a:ln>
        </p:spPr>
      </p:pic>
      <p:sp>
        <p:nvSpPr>
          <p:cNvPr id="305" name="Shape 305"/>
          <p:cNvSpPr/>
          <p:nvPr/>
        </p:nvSpPr>
        <p:spPr>
          <a:xfrm>
            <a:off x="2114010" y="213951"/>
            <a:ext cx="2229390" cy="5196249"/>
          </a:xfrm>
          <a:custGeom>
            <a:avLst/>
            <a:gdLst/>
            <a:ahLst/>
            <a:cxnLst>
              <a:cxn ang="0">
                <a:pos x="wd2" y="hd2"/>
              </a:cxn>
              <a:cxn ang="5400000">
                <a:pos x="wd2" y="hd2"/>
              </a:cxn>
              <a:cxn ang="10800000">
                <a:pos x="wd2" y="hd2"/>
              </a:cxn>
              <a:cxn ang="16200000">
                <a:pos x="wd2" y="hd2"/>
              </a:cxn>
            </a:cxnLst>
            <a:rect l="0" t="0" r="r" b="b"/>
            <a:pathLst>
              <a:path w="20607" h="19995" extrusionOk="0">
                <a:moveTo>
                  <a:pt x="20607" y="6507"/>
                </a:moveTo>
                <a:cubicBezTo>
                  <a:pt x="13094" y="2451"/>
                  <a:pt x="5581" y="-1605"/>
                  <a:pt x="2294" y="643"/>
                </a:cubicBezTo>
                <a:cubicBezTo>
                  <a:pt x="-993" y="2891"/>
                  <a:pt x="-54" y="11443"/>
                  <a:pt x="885" y="19995"/>
                </a:cubicBezTo>
              </a:path>
            </a:pathLst>
          </a:custGeom>
          <a:ln>
            <a:solidFill/>
            <a:round/>
          </a:ln>
        </p:spPr>
        <p:txBody>
          <a:bodyPr lIns="0" tIns="0" rIns="0" bIns="0"/>
          <a:lstStyle/>
          <a:p>
            <a:pPr lvl="0">
              <a:defRPr>
                <a:solidFill>
                  <a:srgbClr val="FFFFFF"/>
                </a:solidFill>
              </a:defRPr>
            </a:pPr>
            <a:endParaRPr/>
          </a:p>
        </p:txBody>
      </p:sp>
      <p:sp>
        <p:nvSpPr>
          <p:cNvPr id="306" name="Shape 306"/>
          <p:cNvSpPr/>
          <p:nvPr/>
        </p:nvSpPr>
        <p:spPr>
          <a:xfrm>
            <a:off x="3733799" y="6096000"/>
            <a:ext cx="2509179"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1400" b="1" dirty="0">
                <a:solidFill>
                  <a:srgbClr val="FFFFFF"/>
                </a:solidFill>
                <a:latin typeface="Futura Lt BT"/>
                <a:ea typeface="Futura Lt BT"/>
                <a:cs typeface="Futura Lt BT"/>
                <a:sym typeface="Futura Lt BT"/>
              </a:rPr>
              <a:t>The Christian worldview is </a:t>
            </a:r>
            <a:endParaRPr sz="3200" dirty="0">
              <a:solidFill>
                <a:srgbClr val="FFFFFF"/>
              </a:solidFill>
            </a:endParaRPr>
          </a:p>
          <a:p>
            <a:pPr lvl="0">
              <a:defRPr sz="1800"/>
            </a:pPr>
            <a:r>
              <a:rPr sz="1400" b="1" dirty="0">
                <a:solidFill>
                  <a:srgbClr val="FFFFFF"/>
                </a:solidFill>
                <a:latin typeface="Futura Lt BT"/>
                <a:ea typeface="Futura Lt BT"/>
                <a:cs typeface="Futura Lt BT"/>
                <a:sym typeface="Futura Lt BT"/>
              </a:rPr>
              <a:t>the way God sees the world.</a:t>
            </a:r>
          </a:p>
        </p:txBody>
      </p:sp>
      <p:sp>
        <p:nvSpPr>
          <p:cNvPr id="308" name="Shape 308"/>
          <p:cNvSpPr/>
          <p:nvPr/>
        </p:nvSpPr>
        <p:spPr>
          <a:xfrm>
            <a:off x="7758113" y="3257550"/>
            <a:ext cx="1264318"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1400" b="1">
                <a:solidFill>
                  <a:srgbClr val="FFFFFF"/>
                </a:solidFill>
                <a:latin typeface="Futura Lt BT"/>
                <a:ea typeface="Futura Lt BT"/>
                <a:cs typeface="Futura Lt BT"/>
                <a:sym typeface="Futura Lt BT"/>
              </a:rPr>
              <a:t>The Bible is </a:t>
            </a:r>
            <a:endParaRPr sz="3200">
              <a:solidFill>
                <a:srgbClr val="FFFFFF"/>
              </a:solidFill>
            </a:endParaRPr>
          </a:p>
          <a:p>
            <a:pPr lvl="0">
              <a:defRPr sz="1800"/>
            </a:pPr>
            <a:r>
              <a:rPr sz="1400" b="1">
                <a:solidFill>
                  <a:srgbClr val="FFFFFF"/>
                </a:solidFill>
                <a:latin typeface="Futura Lt BT"/>
                <a:ea typeface="Futura Lt BT"/>
                <a:cs typeface="Futura Lt BT"/>
                <a:sym typeface="Futura Lt BT"/>
              </a:rPr>
              <a:t>Reliable.</a:t>
            </a:r>
          </a:p>
        </p:txBody>
      </p:sp>
      <p:sp>
        <p:nvSpPr>
          <p:cNvPr id="32" name="Shape 301">
            <a:extLst>
              <a:ext uri="{FF2B5EF4-FFF2-40B4-BE49-F238E27FC236}">
                <a16:creationId xmlns:a16="http://schemas.microsoft.com/office/drawing/2014/main" id="{A65AE0ED-67C0-5046-ABE3-28AB712648F5}"/>
              </a:ext>
            </a:extLst>
          </p:cNvPr>
          <p:cNvSpPr/>
          <p:nvPr/>
        </p:nvSpPr>
        <p:spPr>
          <a:xfrm>
            <a:off x="1033462" y="6324600"/>
            <a:ext cx="2079626" cy="307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rgbClr val="FFFFFF"/>
                </a:solidFill>
                <a:latin typeface="Futura Lt BT"/>
                <a:ea typeface="Futura Lt BT"/>
                <a:cs typeface="Futura Lt BT"/>
                <a:sym typeface="Futura Lt BT"/>
              </a:defRPr>
            </a:lvl1pPr>
          </a:lstStyle>
          <a:p>
            <a:pPr lvl="0">
              <a:defRPr sz="1800" b="0">
                <a:solidFill>
                  <a:srgbClr val="000000"/>
                </a:solidFill>
              </a:defRPr>
            </a:pPr>
            <a:r>
              <a:rPr sz="1400" b="1" dirty="0">
                <a:solidFill>
                  <a:srgbClr val="FFFFFF"/>
                </a:solidFill>
              </a:rPr>
              <a:t>Jesus is God</a:t>
            </a:r>
          </a:p>
        </p:txBody>
      </p:sp>
      <p:sp>
        <p:nvSpPr>
          <p:cNvPr id="33" name="Shape 301">
            <a:extLst>
              <a:ext uri="{FF2B5EF4-FFF2-40B4-BE49-F238E27FC236}">
                <a16:creationId xmlns:a16="http://schemas.microsoft.com/office/drawing/2014/main" id="{715A6532-DF0A-934D-BE65-4754E8DC88A0}"/>
              </a:ext>
            </a:extLst>
          </p:cNvPr>
          <p:cNvSpPr/>
          <p:nvPr/>
        </p:nvSpPr>
        <p:spPr>
          <a:xfrm>
            <a:off x="5556676" y="3338182"/>
            <a:ext cx="2079626"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rgbClr val="FFFFFF"/>
                </a:solidFill>
                <a:latin typeface="Futura Lt BT"/>
                <a:ea typeface="Futura Lt BT"/>
                <a:cs typeface="Futura Lt BT"/>
                <a:sym typeface="Futura Lt BT"/>
              </a:defRPr>
            </a:lvl1pPr>
          </a:lstStyle>
          <a:p>
            <a:pPr lvl="0">
              <a:defRPr sz="1800" b="0">
                <a:solidFill>
                  <a:srgbClr val="000000"/>
                </a:solidFill>
              </a:defRPr>
            </a:pPr>
            <a:r>
              <a:rPr lang="en-US" sz="1400" b="1" dirty="0">
                <a:solidFill>
                  <a:schemeClr val="bg1"/>
                </a:solidFill>
              </a:rPr>
              <a:t>God created</a:t>
            </a:r>
            <a:endParaRPr sz="1400" b="1" dirty="0">
              <a:solidFill>
                <a:schemeClr val="bg1"/>
              </a:solidFill>
            </a:endParaRPr>
          </a:p>
        </p:txBody>
      </p:sp>
      <p:pic>
        <p:nvPicPr>
          <p:cNvPr id="34" name="image6.pdf" descr="ku04v02_[1]">
            <a:extLst>
              <a:ext uri="{FF2B5EF4-FFF2-40B4-BE49-F238E27FC236}">
                <a16:creationId xmlns:a16="http://schemas.microsoft.com/office/drawing/2014/main" id="{8F5CD5D4-F029-F942-9D67-3CA581A476C2}"/>
              </a:ext>
            </a:extLst>
          </p:cNvPr>
          <p:cNvPicPr/>
          <p:nvPr/>
        </p:nvPicPr>
        <p:blipFill>
          <a:blip r:embed="rId3">
            <a:extLst/>
          </a:blip>
          <a:stretch>
            <a:fillRect/>
          </a:stretch>
        </p:blipFill>
        <p:spPr>
          <a:xfrm flipH="1">
            <a:off x="5155891" y="3271307"/>
            <a:ext cx="367215" cy="509484"/>
          </a:xfrm>
          <a:prstGeom prst="rect">
            <a:avLst/>
          </a:prstGeom>
          <a:ln w="12700">
            <a:miter lim="400000"/>
          </a:ln>
        </p:spPr>
      </p:pic>
      <p:sp>
        <p:nvSpPr>
          <p:cNvPr id="2" name="Freeform 1">
            <a:extLst>
              <a:ext uri="{FF2B5EF4-FFF2-40B4-BE49-F238E27FC236}">
                <a16:creationId xmlns:a16="http://schemas.microsoft.com/office/drawing/2014/main" id="{A459F451-F5A9-A647-9004-793585EA0E76}"/>
              </a:ext>
            </a:extLst>
          </p:cNvPr>
          <p:cNvSpPr/>
          <p:nvPr/>
        </p:nvSpPr>
        <p:spPr>
          <a:xfrm>
            <a:off x="3362529" y="2028825"/>
            <a:ext cx="2157743" cy="1549190"/>
          </a:xfrm>
          <a:custGeom>
            <a:avLst/>
            <a:gdLst>
              <a:gd name="connsiteX0" fmla="*/ 1095171 w 2157743"/>
              <a:gd name="connsiteY0" fmla="*/ 0 h 1549190"/>
              <a:gd name="connsiteX1" fmla="*/ 23609 w 2157743"/>
              <a:gd name="connsiteY1" fmla="*/ 1471613 h 1549190"/>
              <a:gd name="connsiteX2" fmla="*/ 2009571 w 2157743"/>
              <a:gd name="connsiteY2" fmla="*/ 1357313 h 1549190"/>
              <a:gd name="connsiteX3" fmla="*/ 2009571 w 2157743"/>
              <a:gd name="connsiteY3" fmla="*/ 1328738 h 1549190"/>
              <a:gd name="connsiteX4" fmla="*/ 1980996 w 2157743"/>
              <a:gd name="connsiteY4" fmla="*/ 1371600 h 154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743" h="1549190">
                <a:moveTo>
                  <a:pt x="1095171" y="0"/>
                </a:moveTo>
                <a:cubicBezTo>
                  <a:pt x="483190" y="622697"/>
                  <a:pt x="-128791" y="1245394"/>
                  <a:pt x="23609" y="1471613"/>
                </a:cubicBezTo>
                <a:cubicBezTo>
                  <a:pt x="176009" y="1697832"/>
                  <a:pt x="2009571" y="1357313"/>
                  <a:pt x="2009571" y="1357313"/>
                </a:cubicBezTo>
                <a:cubicBezTo>
                  <a:pt x="2340565" y="1333501"/>
                  <a:pt x="2014333" y="1326357"/>
                  <a:pt x="2009571" y="1328738"/>
                </a:cubicBezTo>
                <a:cubicBezTo>
                  <a:pt x="2004809" y="1331119"/>
                  <a:pt x="1992902" y="1351359"/>
                  <a:pt x="1980996" y="1371600"/>
                </a:cubicBezTo>
              </a:path>
            </a:pathLst>
          </a:custGeom>
          <a:noFill/>
          <a:ln w="25400" cap="flat">
            <a:solidFill>
              <a:schemeClr val="tx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96" name="Shape 296"/>
          <p:cNvSpPr/>
          <p:nvPr/>
        </p:nvSpPr>
        <p:spPr>
          <a:xfrm>
            <a:off x="2514600" y="5257800"/>
            <a:ext cx="1501587"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1400" b="1" dirty="0">
                <a:solidFill>
                  <a:srgbClr val="FFFFFF"/>
                </a:solidFill>
                <a:latin typeface="Futura Lt BT"/>
                <a:ea typeface="Futura Lt BT"/>
                <a:cs typeface="Futura Lt BT"/>
                <a:sym typeface="Futura Lt BT"/>
              </a:rPr>
              <a:t>Jesus died and</a:t>
            </a:r>
            <a:endParaRPr sz="3200" dirty="0">
              <a:solidFill>
                <a:srgbClr val="FFFFFF"/>
              </a:solidFill>
            </a:endParaRPr>
          </a:p>
          <a:p>
            <a:pPr lvl="0">
              <a:defRPr sz="1800"/>
            </a:pPr>
            <a:r>
              <a:rPr sz="1400" b="1" dirty="0">
                <a:solidFill>
                  <a:srgbClr val="FFFFFF"/>
                </a:solidFill>
                <a:latin typeface="Futura Lt BT"/>
                <a:ea typeface="Futura Lt BT"/>
                <a:cs typeface="Futura Lt BT"/>
                <a:sym typeface="Futura Lt BT"/>
              </a:rPr>
              <a:t>Rose again.</a:t>
            </a:r>
          </a:p>
        </p:txBody>
      </p:sp>
    </p:spTree>
    <p:extLst>
      <p:ext uri="{BB962C8B-B14F-4D97-AF65-F5344CB8AC3E}">
        <p14:creationId xmlns:p14="http://schemas.microsoft.com/office/powerpoint/2010/main" val="586189124"/>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p:cNvSpPr>
          <p:nvPr>
            <p:ph type="body" idx="1"/>
          </p:nvPr>
        </p:nvSpPr>
        <p:spPr>
          <a:xfrm>
            <a:off x="588963" y="1701800"/>
            <a:ext cx="8018461" cy="4560888"/>
          </a:xfrm>
          <a:prstGeom prst="rect">
            <a:avLst/>
          </a:prstGeom>
        </p:spPr>
        <p:txBody>
          <a:bodyPr lIns="0" tIns="0" rIns="0" bIns="0">
            <a:normAutofit/>
          </a:bodyPr>
          <a:lstStyle/>
          <a:p>
            <a:pPr marL="519112" lvl="0" indent="-519112">
              <a:spcBef>
                <a:spcPts val="600"/>
              </a:spcBef>
              <a:buSzTx/>
              <a:buNone/>
              <a:defRPr sz="1800">
                <a:effectLst/>
              </a:defRPr>
            </a:pPr>
            <a:r>
              <a:rPr sz="2800" dirty="0">
                <a:solidFill>
                  <a:srgbClr val="FFFFFF"/>
                </a:solidFill>
              </a:rPr>
              <a:t>1.  </a:t>
            </a:r>
            <a:r>
              <a:rPr sz="2400" dirty="0">
                <a:solidFill>
                  <a:srgbClr val="FFFFFF"/>
                </a:solidFill>
              </a:rPr>
              <a:t>Where do we begin when talking to a  Mormon?  (Works/grace, Jesus, Salvation)</a:t>
            </a:r>
          </a:p>
          <a:p>
            <a:pPr marL="1009650" lvl="1" indent="-1009650">
              <a:spcBef>
                <a:spcPts val="600"/>
              </a:spcBef>
              <a:buSzTx/>
              <a:buNone/>
              <a:defRPr sz="1800">
                <a:effectLst/>
              </a:defRPr>
            </a:pPr>
            <a:endParaRPr sz="2400" dirty="0">
              <a:solidFill>
                <a:srgbClr val="FFFFFF"/>
              </a:solidFill>
            </a:endParaRPr>
          </a:p>
          <a:p>
            <a:pPr marL="1009650" lvl="1" indent="-1009650">
              <a:spcBef>
                <a:spcPts val="500"/>
              </a:spcBef>
              <a:buSzTx/>
              <a:buNone/>
              <a:defRPr sz="1800">
                <a:effectLst/>
              </a:defRPr>
            </a:pPr>
            <a:r>
              <a:rPr sz="2400" dirty="0">
                <a:solidFill>
                  <a:srgbClr val="FFFFFF"/>
                </a:solidFill>
              </a:rPr>
              <a:t>2.   Does salvation come through works or grace?</a:t>
            </a:r>
            <a:endParaRPr sz="2800" dirty="0"/>
          </a:p>
          <a:p>
            <a:pPr marL="1009650" lvl="1" indent="-1009650">
              <a:spcBef>
                <a:spcPts val="600"/>
              </a:spcBef>
              <a:buClr>
                <a:srgbClr val="FFFFFF"/>
              </a:buClr>
              <a:buFont typeface="Arial"/>
              <a:buAutoNum type="arabicPeriod" startAt="2"/>
              <a:defRPr sz="1800">
                <a:effectLst/>
              </a:defRPr>
            </a:pPr>
            <a:endParaRPr sz="2400" dirty="0">
              <a:solidFill>
                <a:srgbClr val="FFFFFF"/>
              </a:solidFill>
            </a:endParaRPr>
          </a:p>
          <a:p>
            <a:pPr marL="1009650" lvl="1" indent="-1009650" algn="l">
              <a:spcBef>
                <a:spcPts val="500"/>
              </a:spcBef>
              <a:buSzTx/>
              <a:buNone/>
              <a:defRPr sz="1800">
                <a:effectLst/>
              </a:defRPr>
            </a:pPr>
            <a:r>
              <a:rPr sz="2400" dirty="0">
                <a:solidFill>
                  <a:srgbClr val="FFFFFF"/>
                </a:solidFill>
              </a:rPr>
              <a:t>3.   How does the God of the Scriptures differ from the</a:t>
            </a:r>
            <a:r>
              <a:rPr lang="en-US" sz="2400" dirty="0">
                <a:solidFill>
                  <a:srgbClr val="FFFFFF"/>
                </a:solidFill>
              </a:rPr>
              <a:t> </a:t>
            </a:r>
            <a:r>
              <a:rPr sz="2400" dirty="0">
                <a:solidFill>
                  <a:srgbClr val="FFFFFF"/>
                </a:solidFill>
              </a:rPr>
              <a:t>Mormon god?</a:t>
            </a:r>
          </a:p>
          <a:p>
            <a:pPr marL="1009650" lvl="1" indent="-1009650">
              <a:spcBef>
                <a:spcPts val="500"/>
              </a:spcBef>
              <a:buSzTx/>
              <a:buNone/>
              <a:defRPr sz="1800">
                <a:effectLst/>
              </a:defRPr>
            </a:pPr>
            <a:endParaRPr sz="2800" dirty="0"/>
          </a:p>
          <a:p>
            <a:pPr marL="1009650" lvl="1" indent="-1009650">
              <a:spcBef>
                <a:spcPts val="500"/>
              </a:spcBef>
              <a:buSzTx/>
              <a:buNone/>
              <a:defRPr sz="1800">
                <a:effectLst/>
              </a:defRPr>
            </a:pPr>
            <a:r>
              <a:rPr sz="2400" dirty="0">
                <a:solidFill>
                  <a:srgbClr val="FFFFFF"/>
                </a:solidFill>
              </a:rPr>
              <a:t>4.   Where does the NT talk about Mormon philosophy?  </a:t>
            </a:r>
            <a:r>
              <a:rPr sz="1600" dirty="0">
                <a:solidFill>
                  <a:srgbClr val="FFFFFF"/>
                </a:solidFill>
              </a:rPr>
              <a:t>(Galatians 1:6-9)</a:t>
            </a:r>
          </a:p>
        </p:txBody>
      </p:sp>
      <p:sp>
        <p:nvSpPr>
          <p:cNvPr id="266" name="Shape 266"/>
          <p:cNvSpPr>
            <a:spLocks noGrp="1"/>
          </p:cNvSpPr>
          <p:nvPr>
            <p:ph type="title"/>
          </p:nvPr>
        </p:nvSpPr>
        <p:spPr>
          <a:xfrm>
            <a:off x="519112" y="498475"/>
            <a:ext cx="8229601" cy="914400"/>
          </a:xfrm>
          <a:prstGeom prst="rect">
            <a:avLst/>
          </a:prstGeom>
          <a:ln w="9525">
            <a:solidFill>
              <a:srgbClr val="FFFF00"/>
            </a:solidFill>
            <a:miter lim="800000"/>
          </a:ln>
          <a:effectLst>
            <a:outerShdw blurRad="63500" dist="107762" dir="18900000" rotWithShape="0">
              <a:srgbClr val="000000">
                <a:alpha val="50000"/>
              </a:srgbClr>
            </a:outerShdw>
          </a:effectLst>
        </p:spPr>
        <p:txBody>
          <a:bodyPr lIns="0" tIns="0" rIns="0" bIns="0">
            <a:normAutofit/>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a:solidFill>
                  <a:srgbClr val="FFFF00"/>
                </a:solidFill>
              </a:rPr>
              <a:t>Review Questions:</a:t>
            </a:r>
          </a:p>
        </p:txBody>
      </p:sp>
    </p:spTree>
  </p:cSld>
  <p:clrMapOvr>
    <a:masterClrMapping/>
  </p:clrMapOvr>
  <p:transition spd="slow">
    <p:pull/>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265">
                                            <p:txEl>
                                              <p:pRg st="2" end="2"/>
                                            </p:txEl>
                                          </p:spTgt>
                                        </p:tgtEl>
                                        <p:attrNameLst>
                                          <p:attrName>style.visibility</p:attrName>
                                        </p:attrNameLst>
                                      </p:cBhvr>
                                      <p:to>
                                        <p:strVal val="visible"/>
                                      </p:to>
                                    </p:set>
                                    <p:animEffect transition="in" filter="box(in)">
                                      <p:cBhvr>
                                        <p:cTn id="7" dur="1200"/>
                                        <p:tgtEl>
                                          <p:spTgt spid="26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iterate>
                                    <p:tmAbs val="0"/>
                                  </p:iterate>
                                  <p:childTnLst>
                                    <p:set>
                                      <p:cBhvr>
                                        <p:cTn id="11" fill="hold"/>
                                        <p:tgtEl>
                                          <p:spTgt spid="265">
                                            <p:txEl>
                                              <p:pRg st="4" end="4"/>
                                            </p:txEl>
                                          </p:spTgt>
                                        </p:tgtEl>
                                        <p:attrNameLst>
                                          <p:attrName>style.visibility</p:attrName>
                                        </p:attrNameLst>
                                      </p:cBhvr>
                                      <p:to>
                                        <p:strVal val="visible"/>
                                      </p:to>
                                    </p:set>
                                    <p:animEffect transition="in" filter="box(in)">
                                      <p:cBhvr>
                                        <p:cTn id="12" dur="1200"/>
                                        <p:tgtEl>
                                          <p:spTgt spid="26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1" nodeType="clickEffect">
                                  <p:stCondLst>
                                    <p:cond delay="0"/>
                                  </p:stCondLst>
                                  <p:iterate>
                                    <p:tmAbs val="0"/>
                                  </p:iterate>
                                  <p:childTnLst>
                                    <p:set>
                                      <p:cBhvr>
                                        <p:cTn id="16" fill="hold"/>
                                        <p:tgtEl>
                                          <p:spTgt spid="265">
                                            <p:txEl>
                                              <p:pRg st="6" end="6"/>
                                            </p:txEl>
                                          </p:spTgt>
                                        </p:tgtEl>
                                        <p:attrNameLst>
                                          <p:attrName>style.visibility</p:attrName>
                                        </p:attrNameLst>
                                      </p:cBhvr>
                                      <p:to>
                                        <p:strVal val="visible"/>
                                      </p:to>
                                    </p:set>
                                    <p:animEffect transition="in" filter="box(in)">
                                      <p:cBhvr>
                                        <p:cTn id="17" dur="1200"/>
                                        <p:tgtEl>
                                          <p:spTgt spid="2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build="p" bldLvl="5"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E9E9F"/>
        </a:solidFill>
        <a:effectLst/>
      </p:bgPr>
    </p:bg>
    <p:spTree>
      <p:nvGrpSpPr>
        <p:cNvPr id="1" name=""/>
        <p:cNvGrpSpPr/>
        <p:nvPr/>
      </p:nvGrpSpPr>
      <p:grpSpPr>
        <a:xfrm>
          <a:off x="0" y="0"/>
          <a:ext cx="0" cy="0"/>
          <a:chOff x="0" y="0"/>
          <a:chExt cx="0" cy="0"/>
        </a:xfrm>
      </p:grpSpPr>
      <p:pic>
        <p:nvPicPr>
          <p:cNvPr id="403" name="image1.tif"/>
          <p:cNvPicPr/>
          <p:nvPr/>
        </p:nvPicPr>
        <p:blipFill>
          <a:blip r:embed="rId2">
            <a:extLst/>
          </a:blip>
          <a:stretch>
            <a:fillRect/>
          </a:stretch>
        </p:blipFill>
        <p:spPr>
          <a:xfrm>
            <a:off x="903832" y="800100"/>
            <a:ext cx="4921118" cy="4887949"/>
          </a:xfrm>
          <a:prstGeom prst="rect">
            <a:avLst/>
          </a:prstGeom>
          <a:ln w="12700">
            <a:miter lim="400000"/>
          </a:ln>
        </p:spPr>
      </p:pic>
      <p:sp>
        <p:nvSpPr>
          <p:cNvPr id="404" name="Shape 404"/>
          <p:cNvSpPr/>
          <p:nvPr/>
        </p:nvSpPr>
        <p:spPr>
          <a:xfrm>
            <a:off x="5571860" y="4580053"/>
            <a:ext cx="5432321"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defRPr sz="1800"/>
            </a:pPr>
            <a:endParaRPr dirty="0"/>
          </a:p>
          <a:p>
            <a:pPr lvl="0">
              <a:defRPr sz="1800"/>
            </a:pPr>
            <a:r>
              <a:rPr sz="5400" b="1" dirty="0">
                <a:latin typeface="Arial Bold"/>
                <a:ea typeface="Arial Bold"/>
                <a:cs typeface="Arial Bold"/>
                <a:sym typeface="Arial Bold"/>
              </a:rPr>
              <a:t>Anchors</a:t>
            </a:r>
          </a:p>
        </p:txBody>
      </p:sp>
    </p:spTree>
    <p:extLst>
      <p:ext uri="{BB962C8B-B14F-4D97-AF65-F5344CB8AC3E}">
        <p14:creationId xmlns:p14="http://schemas.microsoft.com/office/powerpoint/2010/main" val="1078938145"/>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body" idx="1"/>
          </p:nvPr>
        </p:nvSpPr>
        <p:spPr>
          <a:xfrm>
            <a:off x="609600" y="1752600"/>
            <a:ext cx="8001000" cy="4343400"/>
          </a:xfrm>
          <a:prstGeom prst="rect">
            <a:avLst/>
          </a:prstGeom>
        </p:spPr>
        <p:txBody>
          <a:bodyPr lIns="0" tIns="0" rIns="0" bIns="0">
            <a:normAutofit/>
          </a:bodyPr>
          <a:lstStyle/>
          <a:p>
            <a:pPr lvl="0">
              <a:buClr>
                <a:srgbClr val="FFFFFF"/>
              </a:buClr>
              <a:buFont typeface="Arial"/>
              <a:defRPr sz="1800">
                <a:effectLst/>
              </a:defRPr>
            </a:pPr>
            <a:r>
              <a:rPr sz="3200">
                <a:solidFill>
                  <a:srgbClr val="FFFFFF"/>
                </a:solidFill>
              </a:rPr>
              <a:t>From where did God come? </a:t>
            </a:r>
          </a:p>
          <a:p>
            <a:pPr lvl="0">
              <a:buClr>
                <a:srgbClr val="FFFFFF"/>
              </a:buClr>
              <a:buFont typeface="Arial"/>
              <a:defRPr sz="1800">
                <a:effectLst/>
              </a:defRPr>
            </a:pPr>
            <a:r>
              <a:rPr sz="3200">
                <a:solidFill>
                  <a:srgbClr val="FFFFFF"/>
                </a:solidFill>
              </a:rPr>
              <a:t>Where in Genesis does it say there wasn’t any death in Eden?</a:t>
            </a:r>
          </a:p>
        </p:txBody>
      </p:sp>
      <p:sp>
        <p:nvSpPr>
          <p:cNvPr id="272" name="Shape 272"/>
          <p:cNvSpPr>
            <a:spLocks noGrp="1"/>
          </p:cNvSpPr>
          <p:nvPr>
            <p:ph type="title"/>
          </p:nvPr>
        </p:nvSpPr>
        <p:spPr>
          <a:xfrm>
            <a:off x="457200" y="685800"/>
            <a:ext cx="8229600" cy="868363"/>
          </a:xfrm>
          <a:prstGeom prst="rect">
            <a:avLst/>
          </a:prstGeom>
          <a:ln w="9525">
            <a:solidFill>
              <a:srgbClr val="FFFF00"/>
            </a:solidFill>
            <a:miter lim="800000"/>
          </a:ln>
          <a:effectLst>
            <a:outerShdw blurRad="63500" dist="107762" dir="18900000" rotWithShape="0">
              <a:srgbClr val="000000">
                <a:alpha val="50000"/>
              </a:srgbClr>
            </a:outerShdw>
          </a:effectLst>
        </p:spPr>
        <p:txBody>
          <a:bodyPr lIns="0" tIns="0" rIns="0" bIns="0">
            <a:normAutofit/>
          </a:bodyPr>
          <a:lstStyle>
            <a:lvl1pPr>
              <a:defRPr>
                <a:solidFill>
                  <a:srgbClr val="FFFF00"/>
                </a:solidFill>
                <a:latin typeface="Arial Bold"/>
                <a:ea typeface="Arial Bold"/>
                <a:cs typeface="Arial Bold"/>
                <a:sym typeface="Arial Bold"/>
              </a:defRPr>
            </a:lvl1pPr>
          </a:lstStyle>
          <a:p>
            <a:pPr lvl="0">
              <a:defRPr sz="1800">
                <a:solidFill>
                  <a:srgbClr val="000000"/>
                </a:solidFill>
                <a:effectLst/>
              </a:defRPr>
            </a:pPr>
            <a:r>
              <a:rPr sz="4400">
                <a:solidFill>
                  <a:srgbClr val="FFFF00"/>
                </a:solidFill>
              </a:rPr>
              <a:t>From the Question Box:</a:t>
            </a:r>
          </a:p>
        </p:txBody>
      </p:sp>
    </p:spTree>
  </p:cSld>
  <p:clrMapOvr>
    <a:masterClrMapping/>
  </p:clrMapOvr>
  <p:transition spd="slow">
    <p:pull/>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271"/>
                                        </p:tgtEl>
                                        <p:attrNameLst>
                                          <p:attrName>style.visibility</p:attrName>
                                        </p:attrNameLst>
                                      </p:cBhvr>
                                      <p:to>
                                        <p:strVal val="visible"/>
                                      </p:to>
                                    </p:set>
                                    <p:animEffect transition="in" filter="box(in)">
                                      <p:cBhvr>
                                        <p:cTn id="7" dur="1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175"/>
          <p:cNvSpPr/>
          <p:nvPr/>
        </p:nvSpPr>
        <p:spPr>
          <a:xfrm>
            <a:off x="492123" y="581024"/>
            <a:ext cx="6170617" cy="609601"/>
          </a:xfrm>
          <a:prstGeom prst="rect">
            <a:avLst/>
          </a:prstGeom>
          <a:solidFill>
            <a:srgbClr val="000000"/>
          </a:solidFill>
          <a:ln w="12700">
            <a:miter lim="400000"/>
          </a:ln>
          <a:effectLst>
            <a:outerShdw blurRad="63500" dist="29783" dir="1514402" rotWithShape="0">
              <a:srgbClr val="0066FF">
                <a:alpha val="74998"/>
              </a:srgbClr>
            </a:outerShdw>
          </a:effectLst>
          <a:extLst>
            <a:ext uri="{C572A759-6A51-4108-AA02-DFA0A04FC94B}">
              <ma14:wrappingTextBoxFlag xmlns="" xmlns:ma14="http://schemas.microsoft.com/office/mac/drawingml/2011/main" val="1"/>
            </a:ext>
          </a:extLst>
        </p:spPr>
        <p:txBody>
          <a:bodyPr lIns="0" tIns="0" rIns="0" bIns="0">
            <a:spAutoFit/>
          </a:bodyPr>
          <a:lstStyle>
            <a:lvl1pPr algn="ctr">
              <a:spcBef>
                <a:spcPts val="2400"/>
              </a:spcBef>
              <a:defRPr sz="4000" b="1">
                <a:solidFill>
                  <a:srgbClr val="FFFF00"/>
                </a:solidFill>
                <a:latin typeface="Tahoma"/>
                <a:ea typeface="Tahoma"/>
                <a:cs typeface="Tahoma"/>
                <a:sym typeface="Tahoma"/>
              </a:defRPr>
            </a:lvl1pPr>
          </a:lstStyle>
          <a:p>
            <a:r>
              <a:t>Review of our Anchors</a:t>
            </a:r>
          </a:p>
        </p:txBody>
      </p:sp>
      <p:sp>
        <p:nvSpPr>
          <p:cNvPr id="2" name="TextBox 1">
            <a:extLst>
              <a:ext uri="{FF2B5EF4-FFF2-40B4-BE49-F238E27FC236}">
                <a16:creationId xmlns:a16="http://schemas.microsoft.com/office/drawing/2014/main" id="{A6AE211D-D788-D545-90E5-C2BB6F173F2A}"/>
              </a:ext>
            </a:extLst>
          </p:cNvPr>
          <p:cNvSpPr txBox="1"/>
          <p:nvPr/>
        </p:nvSpPr>
        <p:spPr>
          <a:xfrm>
            <a:off x="8011550" y="5685692"/>
            <a:ext cx="745588" cy="1172307"/>
          </a:xfrm>
          <a:prstGeom prst="rect">
            <a:avLst/>
          </a:prstGeom>
          <a:solidFill>
            <a:schemeClr val="tx1">
              <a:lumMod val="95000"/>
              <a:lumOff val="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65734067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5.pdf" descr="alp11bzc[1]"/>
          <p:cNvPicPr/>
          <p:nvPr/>
        </p:nvPicPr>
        <p:blipFill>
          <a:blip r:embed="rId2">
            <a:extLst/>
          </a:blip>
          <a:stretch>
            <a:fillRect/>
          </a:stretch>
        </p:blipFill>
        <p:spPr>
          <a:xfrm>
            <a:off x="3581400" y="1676400"/>
            <a:ext cx="1812925" cy="1022350"/>
          </a:xfrm>
          <a:prstGeom prst="rect">
            <a:avLst/>
          </a:prstGeom>
          <a:ln w="12700">
            <a:miter lim="400000"/>
          </a:ln>
        </p:spPr>
      </p:pic>
      <p:pic>
        <p:nvPicPr>
          <p:cNvPr id="280" name="image6.pdf" descr="ku04v02_[1]"/>
          <p:cNvPicPr/>
          <p:nvPr/>
        </p:nvPicPr>
        <p:blipFill>
          <a:blip r:embed="rId3">
            <a:extLst/>
          </a:blip>
          <a:stretch>
            <a:fillRect/>
          </a:stretch>
        </p:blipFill>
        <p:spPr>
          <a:xfrm>
            <a:off x="6477000" y="5181600"/>
            <a:ext cx="398464" cy="533400"/>
          </a:xfrm>
          <a:prstGeom prst="rect">
            <a:avLst/>
          </a:prstGeom>
          <a:ln w="12700">
            <a:miter lim="400000"/>
          </a:ln>
        </p:spPr>
      </p:pic>
      <p:sp>
        <p:nvSpPr>
          <p:cNvPr id="281" name="Shape 281"/>
          <p:cNvSpPr/>
          <p:nvPr/>
        </p:nvSpPr>
        <p:spPr>
          <a:xfrm>
            <a:off x="4459143" y="2057399"/>
            <a:ext cx="2311382" cy="3223688"/>
          </a:xfrm>
          <a:custGeom>
            <a:avLst/>
            <a:gdLst/>
            <a:ahLst/>
            <a:cxnLst>
              <a:cxn ang="0">
                <a:pos x="wd2" y="hd2"/>
              </a:cxn>
              <a:cxn ang="5400000">
                <a:pos x="wd2" y="hd2"/>
              </a:cxn>
              <a:cxn ang="10800000">
                <a:pos x="wd2" y="hd2"/>
              </a:cxn>
              <a:cxn ang="16200000">
                <a:pos x="wd2" y="hd2"/>
              </a:cxn>
            </a:cxnLst>
            <a:rect l="0" t="0" r="r" b="b"/>
            <a:pathLst>
              <a:path w="19176" h="19652" extrusionOk="0">
                <a:moveTo>
                  <a:pt x="3465" y="0"/>
                </a:moveTo>
                <a:cubicBezTo>
                  <a:pt x="1041" y="8245"/>
                  <a:pt x="-1382" y="16490"/>
                  <a:pt x="936" y="19045"/>
                </a:cubicBezTo>
                <a:cubicBezTo>
                  <a:pt x="3254" y="21600"/>
                  <a:pt x="14528" y="15252"/>
                  <a:pt x="17373" y="15329"/>
                </a:cubicBezTo>
                <a:cubicBezTo>
                  <a:pt x="20218" y="15406"/>
                  <a:pt x="19112" y="17458"/>
                  <a:pt x="18005" y="19510"/>
                </a:cubicBezTo>
              </a:path>
            </a:pathLst>
          </a:custGeom>
          <a:ln w="19050">
            <a:solidFill/>
            <a:round/>
          </a:ln>
        </p:spPr>
        <p:txBody>
          <a:bodyPr lIns="0" tIns="0" rIns="0" bIns="0"/>
          <a:lstStyle/>
          <a:p>
            <a:pPr lvl="0">
              <a:defRPr>
                <a:solidFill>
                  <a:srgbClr val="FFFFFF"/>
                </a:solidFill>
              </a:defRPr>
            </a:pPr>
            <a:endParaRPr/>
          </a:p>
        </p:txBody>
      </p:sp>
      <p:sp>
        <p:nvSpPr>
          <p:cNvPr id="282" name="Shape 282"/>
          <p:cNvSpPr/>
          <p:nvPr/>
        </p:nvSpPr>
        <p:spPr>
          <a:xfrm>
            <a:off x="6997700" y="5249862"/>
            <a:ext cx="1463675"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rgbClr val="FFFFFF"/>
                </a:solidFill>
                <a:latin typeface="Futura Lt BT"/>
                <a:ea typeface="Futura Lt BT"/>
                <a:cs typeface="Futura Lt BT"/>
                <a:sym typeface="Futura Lt BT"/>
              </a:defRPr>
            </a:lvl1pPr>
          </a:lstStyle>
          <a:p>
            <a:pPr lvl="0">
              <a:defRPr sz="1800" b="0">
                <a:solidFill>
                  <a:srgbClr val="000000"/>
                </a:solidFill>
              </a:defRPr>
            </a:pPr>
            <a:r>
              <a:rPr sz="1400" b="1">
                <a:solidFill>
                  <a:srgbClr val="FFFFFF"/>
                </a:solidFill>
              </a:rPr>
              <a:t>Everyone has a worldview.</a:t>
            </a:r>
          </a:p>
        </p:txBody>
      </p:sp>
      <p:sp>
        <p:nvSpPr>
          <p:cNvPr id="283" name="Shape 283"/>
          <p:cNvSpPr/>
          <p:nvPr/>
        </p:nvSpPr>
        <p:spPr>
          <a:xfrm>
            <a:off x="506552" y="1492948"/>
            <a:ext cx="3747948" cy="3371153"/>
          </a:xfrm>
          <a:custGeom>
            <a:avLst/>
            <a:gdLst/>
            <a:ahLst/>
            <a:cxnLst>
              <a:cxn ang="0">
                <a:pos x="wd2" y="hd2"/>
              </a:cxn>
              <a:cxn ang="5400000">
                <a:pos x="wd2" y="hd2"/>
              </a:cxn>
              <a:cxn ang="10800000">
                <a:pos x="wd2" y="hd2"/>
              </a:cxn>
              <a:cxn ang="16200000">
                <a:pos x="wd2" y="hd2"/>
              </a:cxn>
            </a:cxnLst>
            <a:rect l="0" t="0" r="r" b="b"/>
            <a:pathLst>
              <a:path w="20497" h="20404" extrusionOk="0">
                <a:moveTo>
                  <a:pt x="20497" y="2417"/>
                </a:moveTo>
                <a:cubicBezTo>
                  <a:pt x="18379" y="610"/>
                  <a:pt x="16260" y="-1196"/>
                  <a:pt x="12996" y="1033"/>
                </a:cubicBezTo>
                <a:cubicBezTo>
                  <a:pt x="9732" y="3262"/>
                  <a:pt x="2925" y="12563"/>
                  <a:pt x="911" y="15792"/>
                </a:cubicBezTo>
                <a:cubicBezTo>
                  <a:pt x="-1103" y="19020"/>
                  <a:pt x="842" y="19635"/>
                  <a:pt x="911" y="20404"/>
                </a:cubicBezTo>
              </a:path>
            </a:pathLst>
          </a:custGeom>
          <a:ln>
            <a:solidFill/>
            <a:round/>
          </a:ln>
        </p:spPr>
        <p:txBody>
          <a:bodyPr lIns="0" tIns="0" rIns="0" bIns="0"/>
          <a:lstStyle/>
          <a:p>
            <a:pPr lvl="0">
              <a:defRPr>
                <a:solidFill>
                  <a:srgbClr val="FFFFFF"/>
                </a:solidFill>
              </a:defRPr>
            </a:pPr>
            <a:endParaRPr/>
          </a:p>
        </p:txBody>
      </p:sp>
      <p:sp>
        <p:nvSpPr>
          <p:cNvPr id="284" name="Shape 284"/>
          <p:cNvSpPr/>
          <p:nvPr/>
        </p:nvSpPr>
        <p:spPr>
          <a:xfrm>
            <a:off x="762000" y="4876800"/>
            <a:ext cx="1158875" cy="7386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rgbClr val="FFFFFF"/>
                </a:solidFill>
                <a:latin typeface="Futura Lt BT"/>
                <a:ea typeface="Futura Lt BT"/>
                <a:cs typeface="Futura Lt BT"/>
                <a:sym typeface="Futura Lt BT"/>
              </a:defRPr>
            </a:lvl1pPr>
          </a:lstStyle>
          <a:p>
            <a:pPr lvl="0">
              <a:defRPr sz="1800" b="0">
                <a:solidFill>
                  <a:srgbClr val="000000"/>
                </a:solidFill>
              </a:defRPr>
            </a:pPr>
            <a:r>
              <a:rPr sz="1400" b="1" dirty="0">
                <a:solidFill>
                  <a:srgbClr val="FFFFFF"/>
                </a:solidFill>
              </a:rPr>
              <a:t>God is who He says He is.</a:t>
            </a:r>
          </a:p>
        </p:txBody>
      </p:sp>
      <p:sp>
        <p:nvSpPr>
          <p:cNvPr id="285" name="Shape 285"/>
          <p:cNvSpPr/>
          <p:nvPr/>
        </p:nvSpPr>
        <p:spPr>
          <a:xfrm>
            <a:off x="4419600" y="1676400"/>
            <a:ext cx="304800" cy="45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3300"/>
          </a:solidFill>
          <a:ln>
            <a:solidFill/>
            <a:round/>
          </a:ln>
        </p:spPr>
        <p:txBody>
          <a:bodyPr lIns="0" tIns="0" rIns="0" bIns="0" anchor="ctr"/>
          <a:lstStyle/>
          <a:p>
            <a:pPr lvl="0">
              <a:defRPr>
                <a:solidFill>
                  <a:srgbClr val="FFFFFF"/>
                </a:solidFill>
              </a:defRPr>
            </a:pPr>
            <a:endParaRPr/>
          </a:p>
        </p:txBody>
      </p:sp>
      <p:sp>
        <p:nvSpPr>
          <p:cNvPr id="286" name="Shape 286"/>
          <p:cNvSpPr/>
          <p:nvPr/>
        </p:nvSpPr>
        <p:spPr>
          <a:xfrm>
            <a:off x="4154487" y="1798638"/>
            <a:ext cx="417513" cy="1063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3300"/>
          </a:solidFill>
          <a:ln>
            <a:solidFill/>
            <a:round/>
          </a:ln>
        </p:spPr>
        <p:txBody>
          <a:bodyPr lIns="0" tIns="0" rIns="0" bIns="0" anchor="ctr"/>
          <a:lstStyle/>
          <a:p>
            <a:pPr lvl="0">
              <a:defRPr>
                <a:solidFill>
                  <a:srgbClr val="FFFFFF"/>
                </a:solidFill>
              </a:defRPr>
            </a:pPr>
            <a:endParaRPr/>
          </a:p>
        </p:txBody>
      </p:sp>
      <p:grpSp>
        <p:nvGrpSpPr>
          <p:cNvPr id="290" name="Group 290"/>
          <p:cNvGrpSpPr/>
          <p:nvPr/>
        </p:nvGrpSpPr>
        <p:grpSpPr>
          <a:xfrm>
            <a:off x="4419600" y="1371600"/>
            <a:ext cx="381001" cy="304801"/>
            <a:chOff x="0" y="0"/>
            <a:chExt cx="381000" cy="304800"/>
          </a:xfrm>
        </p:grpSpPr>
        <p:sp>
          <p:nvSpPr>
            <p:cNvPr id="287" name="Shape 287"/>
            <p:cNvSpPr/>
            <p:nvPr/>
          </p:nvSpPr>
          <p:spPr>
            <a:xfrm>
              <a:off x="0" y="0"/>
              <a:ext cx="381001" cy="3048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CC9900"/>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88" name="Shape 288"/>
            <p:cNvSpPr/>
            <p:nvPr/>
          </p:nvSpPr>
          <p:spPr>
            <a:xfrm>
              <a:off x="109625" y="90945"/>
              <a:ext cx="161750" cy="317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4" y="0"/>
                    <a:pt x="5300" y="4835"/>
                    <a:pt x="5300" y="10800"/>
                  </a:cubicBezTo>
                  <a:cubicBezTo>
                    <a:pt x="5300" y="16765"/>
                    <a:pt x="4114" y="21600"/>
                    <a:pt x="2650" y="21600"/>
                  </a:cubicBezTo>
                  <a:cubicBezTo>
                    <a:pt x="1186" y="21600"/>
                    <a:pt x="0" y="16765"/>
                    <a:pt x="0" y="10800"/>
                  </a:cubicBezTo>
                  <a:moveTo>
                    <a:pt x="16300" y="10800"/>
                  </a:moveTo>
                  <a:cubicBezTo>
                    <a:pt x="16300" y="4835"/>
                    <a:pt x="17486" y="0"/>
                    <a:pt x="18950" y="0"/>
                  </a:cubicBezTo>
                  <a:cubicBezTo>
                    <a:pt x="20414" y="0"/>
                    <a:pt x="21600" y="4835"/>
                    <a:pt x="21600" y="10800"/>
                  </a:cubicBezTo>
                  <a:cubicBezTo>
                    <a:pt x="21600" y="16765"/>
                    <a:pt x="20414" y="21600"/>
                    <a:pt x="18950" y="21600"/>
                  </a:cubicBezTo>
                  <a:cubicBezTo>
                    <a:pt x="17486" y="21600"/>
                    <a:pt x="16300" y="16765"/>
                    <a:pt x="16300" y="10800"/>
                  </a:cubicBezTo>
                </a:path>
              </a:pathLst>
            </a:custGeom>
            <a:solidFill>
              <a:srgbClr val="000000">
                <a:alpha val="20000"/>
              </a:srgbClr>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89" name="Shape 289"/>
            <p:cNvSpPr/>
            <p:nvPr/>
          </p:nvSpPr>
          <p:spPr>
            <a:xfrm>
              <a:off x="0" y="0"/>
              <a:ext cx="381001" cy="304801"/>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9525" cap="flat">
              <a:solidFill>
                <a:srgbClr val="000000"/>
              </a:solidFill>
              <a:prstDash val="solid"/>
              <a:round/>
            </a:ln>
            <a:effectLst/>
          </p:spPr>
          <p:txBody>
            <a:bodyPr wrap="square" lIns="0" tIns="0" rIns="0" bIns="0" numCol="1" anchor="ctr">
              <a:noAutofit/>
            </a:bodyPr>
            <a:lstStyle/>
            <a:p>
              <a:pPr lvl="0">
                <a:defRPr>
                  <a:solidFill>
                    <a:srgbClr val="FFFFFF"/>
                  </a:solidFill>
                </a:defRPr>
              </a:pPr>
              <a:endParaRPr/>
            </a:p>
          </p:txBody>
        </p:sp>
      </p:grpSp>
      <p:sp>
        <p:nvSpPr>
          <p:cNvPr id="291" name="Shape 291"/>
          <p:cNvSpPr/>
          <p:nvPr/>
        </p:nvSpPr>
        <p:spPr>
          <a:xfrm>
            <a:off x="4498974" y="1306512"/>
            <a:ext cx="261939" cy="115888"/>
          </a:xfrm>
          <a:custGeom>
            <a:avLst/>
            <a:gdLst/>
            <a:ahLst/>
            <a:cxnLst>
              <a:cxn ang="0">
                <a:pos x="wd2" y="hd2"/>
              </a:cxn>
              <a:cxn ang="5400000">
                <a:pos x="wd2" y="hd2"/>
              </a:cxn>
              <a:cxn ang="10800000">
                <a:pos x="wd2" y="hd2"/>
              </a:cxn>
              <a:cxn ang="16200000">
                <a:pos x="wd2" y="hd2"/>
              </a:cxn>
            </a:cxnLst>
            <a:rect l="0" t="0" r="r" b="b"/>
            <a:pathLst>
              <a:path w="17557" h="21600" extrusionOk="0">
                <a:moveTo>
                  <a:pt x="958" y="7989"/>
                </a:moveTo>
                <a:cubicBezTo>
                  <a:pt x="4256" y="10948"/>
                  <a:pt x="5533" y="15978"/>
                  <a:pt x="8832" y="18937"/>
                </a:cubicBezTo>
                <a:cubicBezTo>
                  <a:pt x="21600" y="13907"/>
                  <a:pt x="13513" y="15386"/>
                  <a:pt x="8832" y="10652"/>
                </a:cubicBezTo>
                <a:cubicBezTo>
                  <a:pt x="4363" y="13907"/>
                  <a:pt x="3299" y="19825"/>
                  <a:pt x="0" y="10652"/>
                </a:cubicBezTo>
                <a:cubicBezTo>
                  <a:pt x="638" y="8877"/>
                  <a:pt x="1170" y="6510"/>
                  <a:pt x="2022" y="5326"/>
                </a:cubicBezTo>
                <a:cubicBezTo>
                  <a:pt x="3831" y="2959"/>
                  <a:pt x="7767" y="0"/>
                  <a:pt x="7767" y="0"/>
                </a:cubicBezTo>
                <a:cubicBezTo>
                  <a:pt x="11811" y="2663"/>
                  <a:pt x="13726" y="5622"/>
                  <a:pt x="16599" y="13611"/>
                </a:cubicBezTo>
                <a:cubicBezTo>
                  <a:pt x="16918" y="16274"/>
                  <a:pt x="17557" y="21600"/>
                  <a:pt x="17557" y="21600"/>
                </a:cubicBezTo>
              </a:path>
            </a:pathLst>
          </a:custGeom>
          <a:ln>
            <a:solidFill/>
            <a:round/>
          </a:ln>
        </p:spPr>
        <p:txBody>
          <a:bodyPr lIns="0" tIns="0" rIns="0" bIns="0"/>
          <a:lstStyle/>
          <a:p>
            <a:pPr lvl="0">
              <a:defRPr>
                <a:solidFill>
                  <a:srgbClr val="FFFFFF"/>
                </a:solidFill>
              </a:defRPr>
            </a:pPr>
            <a:endParaRPr/>
          </a:p>
        </p:txBody>
      </p:sp>
      <p:sp>
        <p:nvSpPr>
          <p:cNvPr id="292" name="Shape 292"/>
          <p:cNvSpPr/>
          <p:nvPr/>
        </p:nvSpPr>
        <p:spPr>
          <a:xfrm flipH="1">
            <a:off x="4190999" y="2057400"/>
            <a:ext cx="152401" cy="0"/>
          </a:xfrm>
          <a:prstGeom prst="line">
            <a:avLst/>
          </a:prstGeom>
          <a:ln>
            <a:solidFill>
              <a:srgbClr val="FFFFFF"/>
            </a:solidFill>
            <a:round/>
          </a:ln>
        </p:spPr>
        <p:txBody>
          <a:bodyPr lIns="0" tIns="0" rIns="0" bIns="0"/>
          <a:lstStyle/>
          <a:p>
            <a:pPr lvl="0" defTabSz="457200">
              <a:defRPr sz="1200">
                <a:latin typeface="+mj-lt"/>
                <a:ea typeface="+mj-ea"/>
                <a:cs typeface="+mj-cs"/>
                <a:sym typeface="Helvetica"/>
              </a:defRPr>
            </a:pPr>
            <a:endParaRPr/>
          </a:p>
        </p:txBody>
      </p:sp>
      <p:sp>
        <p:nvSpPr>
          <p:cNvPr id="293" name="Shape 293"/>
          <p:cNvSpPr/>
          <p:nvPr/>
        </p:nvSpPr>
        <p:spPr>
          <a:xfrm>
            <a:off x="5257800" y="1532007"/>
            <a:ext cx="2819401" cy="1363593"/>
          </a:xfrm>
          <a:custGeom>
            <a:avLst/>
            <a:gdLst/>
            <a:ahLst/>
            <a:cxnLst>
              <a:cxn ang="0">
                <a:pos x="wd2" y="hd2"/>
              </a:cxn>
              <a:cxn ang="5400000">
                <a:pos x="wd2" y="hd2"/>
              </a:cxn>
              <a:cxn ang="10800000">
                <a:pos x="wd2" y="hd2"/>
              </a:cxn>
              <a:cxn ang="16200000">
                <a:pos x="wd2" y="hd2"/>
              </a:cxn>
            </a:cxnLst>
            <a:rect l="0" t="0" r="r" b="b"/>
            <a:pathLst>
              <a:path w="21600" h="19993" extrusionOk="0">
                <a:moveTo>
                  <a:pt x="0" y="4352"/>
                </a:moveTo>
                <a:cubicBezTo>
                  <a:pt x="5789" y="1372"/>
                  <a:pt x="11578" y="-1607"/>
                  <a:pt x="15178" y="1000"/>
                </a:cubicBezTo>
                <a:cubicBezTo>
                  <a:pt x="18778" y="3607"/>
                  <a:pt x="20530" y="16641"/>
                  <a:pt x="21600" y="19993"/>
                </a:cubicBezTo>
              </a:path>
            </a:pathLst>
          </a:custGeom>
          <a:ln>
            <a:solidFill/>
            <a:round/>
          </a:ln>
        </p:spPr>
        <p:txBody>
          <a:bodyPr lIns="0" tIns="0" rIns="0" bIns="0"/>
          <a:lstStyle/>
          <a:p>
            <a:pPr lvl="0">
              <a:defRPr>
                <a:solidFill>
                  <a:srgbClr val="FFFFFF"/>
                </a:solidFill>
              </a:defRPr>
            </a:pPr>
            <a:endParaRPr/>
          </a:p>
        </p:txBody>
      </p:sp>
      <p:sp>
        <p:nvSpPr>
          <p:cNvPr id="294" name="Shape 294"/>
          <p:cNvSpPr/>
          <p:nvPr/>
        </p:nvSpPr>
        <p:spPr>
          <a:xfrm>
            <a:off x="2881721" y="2043113"/>
            <a:ext cx="1715679" cy="3981451"/>
          </a:xfrm>
          <a:custGeom>
            <a:avLst/>
            <a:gdLst/>
            <a:ahLst/>
            <a:cxnLst>
              <a:cxn ang="0">
                <a:pos x="wd2" y="hd2"/>
              </a:cxn>
              <a:cxn ang="5400000">
                <a:pos x="wd2" y="hd2"/>
              </a:cxn>
              <a:cxn ang="10800000">
                <a:pos x="wd2" y="hd2"/>
              </a:cxn>
              <a:cxn ang="16200000">
                <a:pos x="wd2" y="hd2"/>
              </a:cxn>
            </a:cxnLst>
            <a:rect l="0" t="0" r="r" b="b"/>
            <a:pathLst>
              <a:path w="21222" h="21600" extrusionOk="0">
                <a:moveTo>
                  <a:pt x="21222" y="0"/>
                </a:moveTo>
                <a:cubicBezTo>
                  <a:pt x="17923" y="3505"/>
                  <a:pt x="14624" y="7011"/>
                  <a:pt x="11090" y="9301"/>
                </a:cubicBezTo>
                <a:cubicBezTo>
                  <a:pt x="7555" y="11592"/>
                  <a:pt x="407" y="11696"/>
                  <a:pt x="15" y="13745"/>
                </a:cubicBezTo>
                <a:cubicBezTo>
                  <a:pt x="-378" y="15795"/>
                  <a:pt x="7280" y="20291"/>
                  <a:pt x="8733" y="21600"/>
                </a:cubicBezTo>
              </a:path>
            </a:pathLst>
          </a:custGeom>
          <a:ln w="19050">
            <a:solidFill/>
            <a:round/>
          </a:ln>
        </p:spPr>
        <p:txBody>
          <a:bodyPr lIns="0" tIns="0" rIns="0" bIns="0"/>
          <a:lstStyle/>
          <a:p>
            <a:pPr lvl="0">
              <a:defRPr>
                <a:solidFill>
                  <a:srgbClr val="FFFFFF"/>
                </a:solidFill>
              </a:defRPr>
            </a:pPr>
            <a:endParaRPr/>
          </a:p>
        </p:txBody>
      </p:sp>
      <p:pic>
        <p:nvPicPr>
          <p:cNvPr id="295" name="image6.pdf" descr="ku04v02_[1]"/>
          <p:cNvPicPr/>
          <p:nvPr/>
        </p:nvPicPr>
        <p:blipFill>
          <a:blip r:embed="rId3">
            <a:extLst/>
          </a:blip>
          <a:stretch>
            <a:fillRect/>
          </a:stretch>
        </p:blipFill>
        <p:spPr>
          <a:xfrm rot="20540213">
            <a:off x="2057400" y="5257800"/>
            <a:ext cx="398464" cy="533400"/>
          </a:xfrm>
          <a:prstGeom prst="rect">
            <a:avLst/>
          </a:prstGeom>
          <a:ln w="12700">
            <a:miter lim="400000"/>
          </a:ln>
        </p:spPr>
      </p:pic>
      <p:pic>
        <p:nvPicPr>
          <p:cNvPr id="297" name="image6.pdf" descr="ku04v02_[1]"/>
          <p:cNvPicPr/>
          <p:nvPr/>
        </p:nvPicPr>
        <p:blipFill>
          <a:blip r:embed="rId3">
            <a:extLst/>
          </a:blip>
          <a:stretch>
            <a:fillRect/>
          </a:stretch>
        </p:blipFill>
        <p:spPr>
          <a:xfrm>
            <a:off x="7915275" y="2782888"/>
            <a:ext cx="398464" cy="533401"/>
          </a:xfrm>
          <a:prstGeom prst="rect">
            <a:avLst/>
          </a:prstGeom>
          <a:ln w="12700">
            <a:miter lim="400000"/>
          </a:ln>
        </p:spPr>
      </p:pic>
      <p:sp>
        <p:nvSpPr>
          <p:cNvPr id="298" name="Shape 298"/>
          <p:cNvSpPr/>
          <p:nvPr/>
        </p:nvSpPr>
        <p:spPr>
          <a:xfrm>
            <a:off x="3613051" y="4174597"/>
            <a:ext cx="2336625"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1400" b="1" dirty="0">
                <a:solidFill>
                  <a:srgbClr val="FFFFFF"/>
                </a:solidFill>
                <a:latin typeface="Futura Lt BT"/>
                <a:ea typeface="Futura Lt BT"/>
                <a:cs typeface="Futura Lt BT"/>
                <a:sym typeface="Futura Lt BT"/>
              </a:rPr>
              <a:t>The Christian believes</a:t>
            </a:r>
            <a:endParaRPr sz="3200" dirty="0">
              <a:solidFill>
                <a:srgbClr val="FFFFFF"/>
              </a:solidFill>
            </a:endParaRPr>
          </a:p>
          <a:p>
            <a:pPr lvl="0">
              <a:defRPr sz="1800"/>
            </a:pPr>
            <a:r>
              <a:rPr sz="1400" b="1" dirty="0">
                <a:solidFill>
                  <a:srgbClr val="FFFFFF"/>
                </a:solidFill>
                <a:latin typeface="Futura Lt BT"/>
                <a:ea typeface="Futura Lt BT"/>
                <a:cs typeface="Futura Lt BT"/>
                <a:sym typeface="Futura Lt BT"/>
              </a:rPr>
              <a:t> in Christ and follows Him.</a:t>
            </a:r>
          </a:p>
        </p:txBody>
      </p:sp>
      <p:sp>
        <p:nvSpPr>
          <p:cNvPr id="299" name="Shape 299"/>
          <p:cNvSpPr/>
          <p:nvPr/>
        </p:nvSpPr>
        <p:spPr>
          <a:xfrm>
            <a:off x="581025" y="2031929"/>
            <a:ext cx="3338513" cy="4194247"/>
          </a:xfrm>
          <a:custGeom>
            <a:avLst/>
            <a:gdLst/>
            <a:ahLst/>
            <a:cxnLst>
              <a:cxn ang="0">
                <a:pos x="wd2" y="hd2"/>
              </a:cxn>
              <a:cxn ang="5400000">
                <a:pos x="wd2" y="hd2"/>
              </a:cxn>
              <a:cxn ang="10800000">
                <a:pos x="wd2" y="hd2"/>
              </a:cxn>
              <a:cxn ang="16200000">
                <a:pos x="wd2" y="hd2"/>
              </a:cxn>
            </a:cxnLst>
            <a:rect l="0" t="0" r="r" b="b"/>
            <a:pathLst>
              <a:path w="21600" h="21584" extrusionOk="0">
                <a:moveTo>
                  <a:pt x="21600" y="1"/>
                </a:moveTo>
                <a:cubicBezTo>
                  <a:pt x="16382" y="-8"/>
                  <a:pt x="11177" y="-16"/>
                  <a:pt x="10522" y="2404"/>
                </a:cubicBezTo>
                <a:cubicBezTo>
                  <a:pt x="9867" y="4824"/>
                  <a:pt x="19399" y="11319"/>
                  <a:pt x="17644" y="14520"/>
                </a:cubicBezTo>
                <a:cubicBezTo>
                  <a:pt x="15888" y="17721"/>
                  <a:pt x="2943" y="20404"/>
                  <a:pt x="0" y="21584"/>
                </a:cubicBezTo>
              </a:path>
            </a:pathLst>
          </a:custGeom>
          <a:ln>
            <a:solidFill/>
            <a:round/>
          </a:ln>
        </p:spPr>
        <p:txBody>
          <a:bodyPr lIns="0" tIns="0" rIns="0" bIns="0"/>
          <a:lstStyle/>
          <a:p>
            <a:pPr lvl="0">
              <a:defRPr>
                <a:solidFill>
                  <a:srgbClr val="FFFFFF"/>
                </a:solidFill>
              </a:defRPr>
            </a:pPr>
            <a:endParaRPr/>
          </a:p>
        </p:txBody>
      </p:sp>
      <p:pic>
        <p:nvPicPr>
          <p:cNvPr id="300" name="image6.pdf" descr="ku04v02_[1]"/>
          <p:cNvPicPr/>
          <p:nvPr/>
        </p:nvPicPr>
        <p:blipFill>
          <a:blip r:embed="rId3">
            <a:extLst/>
          </a:blip>
          <a:stretch>
            <a:fillRect/>
          </a:stretch>
        </p:blipFill>
        <p:spPr>
          <a:xfrm>
            <a:off x="439737" y="6140450"/>
            <a:ext cx="398463" cy="533400"/>
          </a:xfrm>
          <a:prstGeom prst="rect">
            <a:avLst/>
          </a:prstGeom>
          <a:ln w="12700">
            <a:miter lim="400000"/>
          </a:ln>
        </p:spPr>
      </p:pic>
      <p:sp>
        <p:nvSpPr>
          <p:cNvPr id="301" name="Shape 301"/>
          <p:cNvSpPr/>
          <p:nvPr/>
        </p:nvSpPr>
        <p:spPr>
          <a:xfrm>
            <a:off x="881062" y="6172200"/>
            <a:ext cx="2079626" cy="307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rgbClr val="FFFFFF"/>
                </a:solidFill>
                <a:latin typeface="Futura Lt BT"/>
                <a:ea typeface="Futura Lt BT"/>
                <a:cs typeface="Futura Lt BT"/>
                <a:sym typeface="Futura Lt BT"/>
              </a:defRPr>
            </a:lvl1pPr>
          </a:lstStyle>
          <a:p>
            <a:pPr lvl="0">
              <a:defRPr sz="1800" b="0">
                <a:solidFill>
                  <a:srgbClr val="000000"/>
                </a:solidFill>
              </a:defRPr>
            </a:pPr>
            <a:r>
              <a:rPr sz="1400" b="1" dirty="0">
                <a:solidFill>
                  <a:srgbClr val="FFFFFF"/>
                </a:solidFill>
              </a:rPr>
              <a:t>Jesus is God</a:t>
            </a:r>
          </a:p>
        </p:txBody>
      </p:sp>
      <p:pic>
        <p:nvPicPr>
          <p:cNvPr id="302" name="image6.pdf" descr="ku04v02_[1]"/>
          <p:cNvPicPr/>
          <p:nvPr/>
        </p:nvPicPr>
        <p:blipFill>
          <a:blip r:embed="rId3">
            <a:extLst/>
          </a:blip>
          <a:stretch>
            <a:fillRect/>
          </a:stretch>
        </p:blipFill>
        <p:spPr>
          <a:xfrm>
            <a:off x="457200" y="4800600"/>
            <a:ext cx="398464" cy="533400"/>
          </a:xfrm>
          <a:prstGeom prst="rect">
            <a:avLst/>
          </a:prstGeom>
          <a:ln w="12700">
            <a:miter lim="400000"/>
          </a:ln>
        </p:spPr>
      </p:pic>
      <p:pic>
        <p:nvPicPr>
          <p:cNvPr id="303" name="image6.pdf" descr="ku04v02_[1]"/>
          <p:cNvPicPr/>
          <p:nvPr/>
        </p:nvPicPr>
        <p:blipFill>
          <a:blip r:embed="rId3">
            <a:extLst/>
          </a:blip>
          <a:stretch>
            <a:fillRect/>
          </a:stretch>
        </p:blipFill>
        <p:spPr>
          <a:xfrm>
            <a:off x="3265393" y="4058927"/>
            <a:ext cx="398464" cy="533400"/>
          </a:xfrm>
          <a:prstGeom prst="rect">
            <a:avLst/>
          </a:prstGeom>
          <a:ln w="12700">
            <a:miter lim="400000"/>
          </a:ln>
        </p:spPr>
      </p:pic>
      <p:pic>
        <p:nvPicPr>
          <p:cNvPr id="304" name="image6.pdf" descr="ku04v02_[1]"/>
          <p:cNvPicPr/>
          <p:nvPr/>
        </p:nvPicPr>
        <p:blipFill>
          <a:blip r:embed="rId3">
            <a:extLst/>
          </a:blip>
          <a:stretch>
            <a:fillRect/>
          </a:stretch>
        </p:blipFill>
        <p:spPr>
          <a:xfrm rot="20540213">
            <a:off x="3422650" y="5943600"/>
            <a:ext cx="398464" cy="533400"/>
          </a:xfrm>
          <a:prstGeom prst="rect">
            <a:avLst/>
          </a:prstGeom>
          <a:ln w="12700">
            <a:miter lim="400000"/>
          </a:ln>
        </p:spPr>
      </p:pic>
      <p:sp>
        <p:nvSpPr>
          <p:cNvPr id="305" name="Shape 305"/>
          <p:cNvSpPr/>
          <p:nvPr/>
        </p:nvSpPr>
        <p:spPr>
          <a:xfrm>
            <a:off x="2114010" y="213951"/>
            <a:ext cx="2229390" cy="5196249"/>
          </a:xfrm>
          <a:custGeom>
            <a:avLst/>
            <a:gdLst/>
            <a:ahLst/>
            <a:cxnLst>
              <a:cxn ang="0">
                <a:pos x="wd2" y="hd2"/>
              </a:cxn>
              <a:cxn ang="5400000">
                <a:pos x="wd2" y="hd2"/>
              </a:cxn>
              <a:cxn ang="10800000">
                <a:pos x="wd2" y="hd2"/>
              </a:cxn>
              <a:cxn ang="16200000">
                <a:pos x="wd2" y="hd2"/>
              </a:cxn>
            </a:cxnLst>
            <a:rect l="0" t="0" r="r" b="b"/>
            <a:pathLst>
              <a:path w="20607" h="19995" extrusionOk="0">
                <a:moveTo>
                  <a:pt x="20607" y="6507"/>
                </a:moveTo>
                <a:cubicBezTo>
                  <a:pt x="13094" y="2451"/>
                  <a:pt x="5581" y="-1605"/>
                  <a:pt x="2294" y="643"/>
                </a:cubicBezTo>
                <a:cubicBezTo>
                  <a:pt x="-993" y="2891"/>
                  <a:pt x="-54" y="11443"/>
                  <a:pt x="885" y="19995"/>
                </a:cubicBezTo>
              </a:path>
            </a:pathLst>
          </a:custGeom>
          <a:ln>
            <a:solidFill/>
            <a:round/>
          </a:ln>
        </p:spPr>
        <p:txBody>
          <a:bodyPr lIns="0" tIns="0" rIns="0" bIns="0"/>
          <a:lstStyle/>
          <a:p>
            <a:pPr lvl="0">
              <a:defRPr>
                <a:solidFill>
                  <a:srgbClr val="FFFFFF"/>
                </a:solidFill>
              </a:defRPr>
            </a:pPr>
            <a:endParaRPr/>
          </a:p>
        </p:txBody>
      </p:sp>
      <p:sp>
        <p:nvSpPr>
          <p:cNvPr id="306" name="Shape 306"/>
          <p:cNvSpPr/>
          <p:nvPr/>
        </p:nvSpPr>
        <p:spPr>
          <a:xfrm>
            <a:off x="3733799" y="6096000"/>
            <a:ext cx="2509179"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1400" b="1" dirty="0">
                <a:solidFill>
                  <a:srgbClr val="FFFFFF"/>
                </a:solidFill>
                <a:latin typeface="Futura Lt BT"/>
                <a:ea typeface="Futura Lt BT"/>
                <a:cs typeface="Futura Lt BT"/>
                <a:sym typeface="Futura Lt BT"/>
              </a:rPr>
              <a:t>The Christian worldview is </a:t>
            </a:r>
            <a:endParaRPr sz="3200" dirty="0">
              <a:solidFill>
                <a:srgbClr val="FFFFFF"/>
              </a:solidFill>
            </a:endParaRPr>
          </a:p>
          <a:p>
            <a:pPr lvl="0">
              <a:defRPr sz="1800"/>
            </a:pPr>
            <a:r>
              <a:rPr sz="1400" b="1" dirty="0">
                <a:solidFill>
                  <a:srgbClr val="FFFFFF"/>
                </a:solidFill>
                <a:latin typeface="Futura Lt BT"/>
                <a:ea typeface="Futura Lt BT"/>
                <a:cs typeface="Futura Lt BT"/>
                <a:sym typeface="Futura Lt BT"/>
              </a:rPr>
              <a:t>the way God sees the world.</a:t>
            </a:r>
          </a:p>
        </p:txBody>
      </p:sp>
      <p:sp>
        <p:nvSpPr>
          <p:cNvPr id="308" name="Shape 308"/>
          <p:cNvSpPr/>
          <p:nvPr/>
        </p:nvSpPr>
        <p:spPr>
          <a:xfrm>
            <a:off x="7758113" y="3257550"/>
            <a:ext cx="1264318"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1400" b="1">
                <a:solidFill>
                  <a:srgbClr val="FFFFFF"/>
                </a:solidFill>
                <a:latin typeface="Futura Lt BT"/>
                <a:ea typeface="Futura Lt BT"/>
                <a:cs typeface="Futura Lt BT"/>
                <a:sym typeface="Futura Lt BT"/>
              </a:rPr>
              <a:t>The Bible is </a:t>
            </a:r>
            <a:endParaRPr sz="3200">
              <a:solidFill>
                <a:srgbClr val="FFFFFF"/>
              </a:solidFill>
            </a:endParaRPr>
          </a:p>
          <a:p>
            <a:pPr lvl="0">
              <a:defRPr sz="1800"/>
            </a:pPr>
            <a:r>
              <a:rPr sz="1400" b="1">
                <a:solidFill>
                  <a:srgbClr val="FFFFFF"/>
                </a:solidFill>
                <a:latin typeface="Futura Lt BT"/>
                <a:ea typeface="Futura Lt BT"/>
                <a:cs typeface="Futura Lt BT"/>
                <a:sym typeface="Futura Lt BT"/>
              </a:rPr>
              <a:t>Reliable.</a:t>
            </a:r>
          </a:p>
        </p:txBody>
      </p:sp>
      <p:sp>
        <p:nvSpPr>
          <p:cNvPr id="32" name="Shape 301">
            <a:extLst>
              <a:ext uri="{FF2B5EF4-FFF2-40B4-BE49-F238E27FC236}">
                <a16:creationId xmlns:a16="http://schemas.microsoft.com/office/drawing/2014/main" id="{A65AE0ED-67C0-5046-ABE3-28AB712648F5}"/>
              </a:ext>
            </a:extLst>
          </p:cNvPr>
          <p:cNvSpPr/>
          <p:nvPr/>
        </p:nvSpPr>
        <p:spPr>
          <a:xfrm>
            <a:off x="1033462" y="6324600"/>
            <a:ext cx="2079626" cy="307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rgbClr val="FFFFFF"/>
                </a:solidFill>
                <a:latin typeface="Futura Lt BT"/>
                <a:ea typeface="Futura Lt BT"/>
                <a:cs typeface="Futura Lt BT"/>
                <a:sym typeface="Futura Lt BT"/>
              </a:defRPr>
            </a:lvl1pPr>
          </a:lstStyle>
          <a:p>
            <a:pPr lvl="0">
              <a:defRPr sz="1800" b="0">
                <a:solidFill>
                  <a:srgbClr val="000000"/>
                </a:solidFill>
              </a:defRPr>
            </a:pPr>
            <a:r>
              <a:rPr sz="1400" b="1" dirty="0">
                <a:solidFill>
                  <a:srgbClr val="FFFFFF"/>
                </a:solidFill>
              </a:rPr>
              <a:t>Jesus is God</a:t>
            </a:r>
          </a:p>
        </p:txBody>
      </p:sp>
      <p:sp>
        <p:nvSpPr>
          <p:cNvPr id="296" name="Shape 296"/>
          <p:cNvSpPr/>
          <p:nvPr/>
        </p:nvSpPr>
        <p:spPr>
          <a:xfrm>
            <a:off x="2514600" y="5257800"/>
            <a:ext cx="1501587"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sz="1400" b="1" dirty="0">
                <a:solidFill>
                  <a:srgbClr val="FFFFFF"/>
                </a:solidFill>
                <a:latin typeface="Futura Lt BT"/>
                <a:ea typeface="Futura Lt BT"/>
                <a:cs typeface="Futura Lt BT"/>
                <a:sym typeface="Futura Lt BT"/>
              </a:rPr>
              <a:t>Jesus died and</a:t>
            </a:r>
            <a:endParaRPr sz="3200" dirty="0">
              <a:solidFill>
                <a:srgbClr val="FFFFFF"/>
              </a:solidFill>
            </a:endParaRPr>
          </a:p>
          <a:p>
            <a:pPr lvl="0">
              <a:defRPr sz="1800"/>
            </a:pPr>
            <a:r>
              <a:rPr sz="1400" b="1" dirty="0">
                <a:solidFill>
                  <a:srgbClr val="FFFFFF"/>
                </a:solidFill>
                <a:latin typeface="Futura Lt BT"/>
                <a:ea typeface="Futura Lt BT"/>
                <a:cs typeface="Futura Lt BT"/>
                <a:sym typeface="Futura Lt BT"/>
              </a:rPr>
              <a:t>Rose again.</a:t>
            </a:r>
          </a:p>
        </p:txBody>
      </p:sp>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 name="Group 313"/>
          <p:cNvGrpSpPr/>
          <p:nvPr/>
        </p:nvGrpSpPr>
        <p:grpSpPr>
          <a:xfrm>
            <a:off x="609600" y="685799"/>
            <a:ext cx="8229600" cy="914401"/>
            <a:chOff x="0" y="0"/>
            <a:chExt cx="8229600" cy="914400"/>
          </a:xfrm>
        </p:grpSpPr>
        <p:sp>
          <p:nvSpPr>
            <p:cNvPr id="311" name="Shape 311"/>
            <p:cNvSpPr/>
            <p:nvPr/>
          </p:nvSpPr>
          <p:spPr>
            <a:xfrm>
              <a:off x="0" y="0"/>
              <a:ext cx="8229600" cy="914400"/>
            </a:xfrm>
            <a:prstGeom prst="rect">
              <a:avLst/>
            </a:prstGeom>
            <a:noFill/>
            <a:ln w="9525" cap="flat">
              <a:solidFill>
                <a:srgbClr val="FFFF00"/>
              </a:solidFill>
              <a:prstDash val="solid"/>
              <a:miter lim="800000"/>
            </a:ln>
            <a:effectLst>
              <a:outerShdw blurRad="63500" dist="107762" dir="18900000" rotWithShape="0">
                <a:srgbClr val="000000">
                  <a:alpha val="50000"/>
                </a:srgbClr>
              </a:outerShdw>
            </a:effectLst>
          </p:spPr>
          <p:txBody>
            <a:bodyPr wrap="square" lIns="0" tIns="0" rIns="0" bIns="0" numCol="1" anchor="t">
              <a:noAutofit/>
            </a:bodyPr>
            <a:lstStyle/>
            <a:p>
              <a:pPr lvl="0" algn="ctr"/>
              <a:endParaRPr/>
            </a:p>
          </p:txBody>
        </p:sp>
        <p:sp>
          <p:nvSpPr>
            <p:cNvPr id="312" name="Shape 312"/>
            <p:cNvSpPr/>
            <p:nvPr/>
          </p:nvSpPr>
          <p:spPr>
            <a:xfrm>
              <a:off x="0" y="103120"/>
              <a:ext cx="8229600" cy="708159"/>
            </a:xfrm>
            <a:prstGeom prst="rect">
              <a:avLst/>
            </a:prstGeom>
            <a:noFill/>
            <a:ln w="12700" cap="flat">
              <a:noFill/>
              <a:miter lim="400000"/>
            </a:ln>
            <a:effectLst>
              <a:outerShdw blurRad="63500" dist="107762" dir="189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defRPr sz="4400">
                  <a:solidFill>
                    <a:srgbClr val="FFFF00"/>
                  </a:solidFill>
                  <a:latin typeface="Arial Bold"/>
                  <a:ea typeface="Arial Bold"/>
                  <a:cs typeface="Arial Bold"/>
                  <a:sym typeface="Arial Bold"/>
                </a:defRPr>
              </a:lvl1pPr>
            </a:lstStyle>
            <a:p>
              <a:pPr lvl="0">
                <a:defRPr sz="1800">
                  <a:solidFill>
                    <a:srgbClr val="000000"/>
                  </a:solidFill>
                </a:defRPr>
              </a:pPr>
              <a:r>
                <a:rPr sz="4400" dirty="0">
                  <a:solidFill>
                    <a:srgbClr val="FFFF00"/>
                  </a:solidFill>
                </a:rPr>
                <a:t>What is the Worldview?</a:t>
              </a:r>
            </a:p>
          </p:txBody>
        </p:sp>
      </p:grpSp>
      <p:sp>
        <p:nvSpPr>
          <p:cNvPr id="314" name="Shape 314"/>
          <p:cNvSpPr>
            <a:spLocks noGrp="1"/>
          </p:cNvSpPr>
          <p:nvPr>
            <p:ph type="body" idx="1"/>
          </p:nvPr>
        </p:nvSpPr>
        <p:spPr>
          <a:xfrm>
            <a:off x="601662" y="1758950"/>
            <a:ext cx="8229601" cy="4525963"/>
          </a:xfrm>
          <a:prstGeom prst="rect">
            <a:avLst/>
          </a:prstGeom>
        </p:spPr>
        <p:txBody>
          <a:bodyPr lIns="0" tIns="0" rIns="0" bIns="0">
            <a:normAutofit/>
          </a:bodyPr>
          <a:lstStyle/>
          <a:p>
            <a:pPr lvl="0">
              <a:buSzTx/>
              <a:buNone/>
              <a:defRPr>
                <a:effectLst/>
              </a:defRPr>
            </a:pPr>
            <a:endParaRPr dirty="0"/>
          </a:p>
        </p:txBody>
      </p:sp>
    </p:spTree>
  </p:cSld>
  <p:clrMapOvr>
    <a:masterClrMapping/>
  </p:clrMapOvr>
  <p:transition spd="slow">
    <p:pull/>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313"/>
                                        </p:tgtEl>
                                        <p:attrNameLst>
                                          <p:attrName>style.visibility</p:attrName>
                                        </p:attrNameLst>
                                      </p:cBhvr>
                                      <p:to>
                                        <p:strVal val="visible"/>
                                      </p:to>
                                    </p:set>
                                    <p:animEffect transition="in" filter="fade">
                                      <p:cBhvr>
                                        <p:cTn id="7" dur="8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26" name="Shape 285"/>
          <p:cNvSpPr txBox="1"/>
          <p:nvPr/>
        </p:nvSpPr>
        <p:spPr>
          <a:xfrm>
            <a:off x="1312862" y="407987"/>
            <a:ext cx="6510336" cy="787401"/>
          </a:xfrm>
          <a:prstGeom prst="rect">
            <a:avLst/>
          </a:prstGeom>
          <a:ln w="12700">
            <a:miter lim="400000"/>
          </a:ln>
          <a:effectLst>
            <a:outerShdw blurRad="12700" dist="35921"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lvl1pPr algn="ctr">
              <a:spcBef>
                <a:spcPts val="2600"/>
              </a:spcBef>
              <a:defRPr sz="4400">
                <a:solidFill>
                  <a:srgbClr val="FFFF00"/>
                </a:solidFill>
                <a:latin typeface="Arial Black"/>
                <a:ea typeface="Arial Black"/>
                <a:cs typeface="Arial Black"/>
                <a:sym typeface="Arial Black"/>
              </a:defRPr>
            </a:lvl1pPr>
          </a:lstStyle>
          <a:p>
            <a:pPr marL="0" marR="0" lvl="0" indent="0" algn="ctr" defTabSz="914400" rtl="0" eaLnBrk="1" fontAlgn="auto" latinLnBrk="0" hangingPunct="0">
              <a:lnSpc>
                <a:spcPct val="100000"/>
              </a:lnSpc>
              <a:spcBef>
                <a:spcPts val="2600"/>
              </a:spcBef>
              <a:spcAft>
                <a:spcPts val="0"/>
              </a:spcAft>
              <a:buClrTx/>
              <a:buSzTx/>
              <a:buFontTx/>
              <a:buNone/>
              <a:tabLst/>
              <a:defRPr/>
            </a:pPr>
            <a:r>
              <a:rPr kumimoji="0" sz="4400" b="0" i="0" u="none" strike="noStrike" kern="0" cap="none" spc="0" normalizeH="0" baseline="0" noProof="0">
                <a:ln>
                  <a:noFill/>
                </a:ln>
                <a:solidFill>
                  <a:srgbClr val="FFFF00"/>
                </a:solidFill>
                <a:effectLst/>
                <a:uLnTx/>
                <a:uFillTx/>
                <a:latin typeface="Arial Black"/>
                <a:sym typeface="Arial Black"/>
              </a:rPr>
              <a:t>Anchor Of The Week</a:t>
            </a:r>
          </a:p>
        </p:txBody>
      </p:sp>
      <p:sp>
        <p:nvSpPr>
          <p:cNvPr id="627" name="Shape 286"/>
          <p:cNvSpPr txBox="1"/>
          <p:nvPr/>
        </p:nvSpPr>
        <p:spPr>
          <a:xfrm>
            <a:off x="1644646" y="5468937"/>
            <a:ext cx="5824547" cy="615553"/>
          </a:xfrm>
          <a:prstGeom prst="rect">
            <a:avLst/>
          </a:prstGeom>
          <a:ln w="12700">
            <a:miter lim="400000"/>
          </a:ln>
          <a:effectLst>
            <a:outerShdw blurRad="12700" dist="35921"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lvl1pPr algn="ctr">
              <a:spcBef>
                <a:spcPts val="2400"/>
              </a:spcBef>
              <a:defRPr sz="4000">
                <a:solidFill>
                  <a:srgbClr val="FFFFFF"/>
                </a:solidFill>
                <a:latin typeface="Arial Black"/>
                <a:ea typeface="Arial Black"/>
                <a:cs typeface="Arial Black"/>
                <a:sym typeface="Arial Black"/>
              </a:defRPr>
            </a:lvl1pPr>
          </a:lstStyle>
          <a:p>
            <a:pPr marL="0" marR="0" lvl="0" indent="0" algn="ctr" defTabSz="914400" rtl="0" eaLnBrk="1" fontAlgn="auto" latinLnBrk="0" hangingPunct="0">
              <a:lnSpc>
                <a:spcPct val="100000"/>
              </a:lnSpc>
              <a:spcBef>
                <a:spcPts val="2400"/>
              </a:spcBef>
              <a:spcAft>
                <a:spcPts val="0"/>
              </a:spcAft>
              <a:buClrTx/>
              <a:buSzTx/>
              <a:buFontTx/>
              <a:buNone/>
              <a:tabLst/>
              <a:defRPr/>
            </a:pPr>
            <a:r>
              <a:rPr lang="en-US" dirty="0"/>
              <a:t>God created.</a:t>
            </a:r>
            <a:r>
              <a:rPr kumimoji="0" sz="4000" b="0" i="0" u="none" strike="noStrike" kern="0" cap="none" spc="0" normalizeH="0" baseline="0" noProof="0" dirty="0">
                <a:ln>
                  <a:noFill/>
                </a:ln>
                <a:solidFill>
                  <a:srgbClr val="FFFFFF"/>
                </a:solidFill>
                <a:effectLst/>
                <a:uLnTx/>
                <a:uFillTx/>
                <a:latin typeface="Arial Black"/>
                <a:sym typeface="Arial Black"/>
              </a:rPr>
              <a:t>  </a:t>
            </a:r>
          </a:p>
        </p:txBody>
      </p:sp>
      <p:pic>
        <p:nvPicPr>
          <p:cNvPr id="628" name="image1.tif" descr="image1.tif"/>
          <p:cNvPicPr>
            <a:picLocks noChangeAspect="1"/>
          </p:cNvPicPr>
          <p:nvPr/>
        </p:nvPicPr>
        <p:blipFill>
          <a:blip r:embed="rId2">
            <a:extLst/>
          </a:blip>
          <a:stretch>
            <a:fillRect/>
          </a:stretch>
        </p:blipFill>
        <p:spPr>
          <a:xfrm>
            <a:off x="2549172" y="1147718"/>
            <a:ext cx="4304510" cy="4275497"/>
          </a:xfrm>
          <a:prstGeom prst="rect">
            <a:avLst/>
          </a:prstGeom>
          <a:ln w="12700">
            <a:miter lim="400000"/>
          </a:ln>
        </p:spPr>
      </p:pic>
      <p:sp>
        <p:nvSpPr>
          <p:cNvPr id="5" name="Rectangle 4">
            <a:extLst>
              <a:ext uri="{FF2B5EF4-FFF2-40B4-BE49-F238E27FC236}">
                <a16:creationId xmlns:a16="http://schemas.microsoft.com/office/drawing/2014/main" id="{7D1BB7AC-C265-4165-AB34-8ADB0D0A3041}"/>
              </a:ext>
            </a:extLst>
          </p:cNvPr>
          <p:cNvSpPr/>
          <p:nvPr/>
        </p:nvSpPr>
        <p:spPr>
          <a:xfrm>
            <a:off x="7124700" y="38655"/>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151</a:t>
            </a:r>
          </a:p>
        </p:txBody>
      </p:sp>
    </p:spTree>
    <p:extLst>
      <p:ext uri="{BB962C8B-B14F-4D97-AF65-F5344CB8AC3E}">
        <p14:creationId xmlns:p14="http://schemas.microsoft.com/office/powerpoint/2010/main" val="109391421"/>
      </p:ext>
    </p:extLst>
  </p:cSld>
  <p:clrMapOvr>
    <a:masterClrMapping/>
  </p:clrMapOvr>
  <mc:AlternateContent xmlns:mc="http://schemas.openxmlformats.org/markup-compatibility/2006" xmlns:p14="http://schemas.microsoft.com/office/powerpoint/2010/main">
    <mc:Choice Requires="p14">
      <p:transition spd="slow" p14:dur="1200">
        <p:cove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627"/>
                                        </p:tgtEl>
                                        <p:attrNameLst>
                                          <p:attrName>style.visibility</p:attrName>
                                        </p:attrNameLst>
                                      </p:cBhvr>
                                      <p:to>
                                        <p:strVal val="visible"/>
                                      </p:to>
                                    </p:set>
                                    <p:anim calcmode="lin" valueType="num">
                                      <p:cBhvr>
                                        <p:cTn id="7" dur="1000" fill="hold"/>
                                        <p:tgtEl>
                                          <p:spTgt spid="627"/>
                                        </p:tgtEl>
                                        <p:attrNameLst>
                                          <p:attrName>ppt_w</p:attrName>
                                        </p:attrNameLst>
                                      </p:cBhvr>
                                      <p:tavLst>
                                        <p:tav tm="0">
                                          <p:val>
                                            <p:strVal val="4*#ppt_w"/>
                                          </p:val>
                                        </p:tav>
                                        <p:tav tm="100000">
                                          <p:val>
                                            <p:strVal val="#ppt_w"/>
                                          </p:val>
                                        </p:tav>
                                      </p:tavLst>
                                    </p:anim>
                                    <p:anim calcmode="lin" valueType="num">
                                      <p:cBhvr>
                                        <p:cTn id="8" dur="1000" fill="hold"/>
                                        <p:tgtEl>
                                          <p:spTgt spid="62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p:nvPr/>
        </p:nvSpPr>
        <p:spPr>
          <a:xfrm>
            <a:off x="619125" y="2549525"/>
            <a:ext cx="8147011" cy="5480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pPr lvl="0">
              <a:defRPr sz="1800">
                <a:solidFill>
                  <a:srgbClr val="000000"/>
                </a:solidFill>
              </a:defRPr>
            </a:pPr>
            <a:r>
              <a:rPr sz="3200">
                <a:solidFill>
                  <a:srgbClr val="FFFFFF"/>
                </a:solidFill>
              </a:rPr>
              <a:t>Genesis 1:1  In the beginning God created…</a:t>
            </a:r>
          </a:p>
        </p:txBody>
      </p:sp>
    </p:spTree>
  </p:cSld>
  <p:clrMapOvr>
    <a:masterClrMapping/>
  </p:clrMapOvr>
  <p:transition spd="slow">
    <p:pull/>
  </p:transition>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Default">
      <a:dk1>
        <a:srgbClr val="000000"/>
      </a:dk1>
      <a:lt1>
        <a:srgbClr val="535353"/>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35353"/>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TotalTime>
  <Words>1706</Words>
  <Application>Microsoft Macintosh PowerPoint</Application>
  <PresentationFormat>On-screen Show (4:3)</PresentationFormat>
  <Paragraphs>124</Paragraphs>
  <Slides>30</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Arial Black</vt:lpstr>
      <vt:lpstr>Arial Bold</vt:lpstr>
      <vt:lpstr>Avenir Roman</vt:lpstr>
      <vt:lpstr>Futura Lt BT</vt:lpstr>
      <vt:lpstr>Helvetica</vt:lpstr>
      <vt:lpstr>Tahoma</vt:lpstr>
      <vt:lpstr>Tahoma Negreta</vt:lpstr>
      <vt:lpstr>Wingdings</vt:lpstr>
      <vt:lpstr>Default</vt:lpstr>
      <vt:lpstr>1_Default</vt:lpstr>
      <vt:lpstr>PowerPoint Presentation</vt:lpstr>
      <vt:lpstr>PowerPoint Presentation</vt:lpstr>
      <vt:lpstr>Review Questions:</vt:lpstr>
      <vt:lpstr>From the Question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Dissecting evolution</vt:lpstr>
      <vt:lpstr>The Word - Scripture</vt:lpstr>
      <vt:lpstr>Questions to ask evolutionists</vt:lpstr>
      <vt:lpstr>Questions to ask evolutionists</vt:lpstr>
      <vt:lpstr>Questions to ask evolutionists</vt:lpstr>
      <vt:lpstr>Questions to ask evolutionists</vt:lpstr>
      <vt:lpstr>Questions to ask evolutionists</vt:lpstr>
      <vt:lpstr>Questions to ask evolutionists</vt:lpstr>
      <vt:lpstr>Questions to ask evolutionists</vt:lpstr>
      <vt:lpstr>Questions to ask evolutionists</vt:lpstr>
      <vt:lpstr>PowerPoint Presentation</vt:lpstr>
      <vt:lpstr>PowerPoint Presentation</vt:lpstr>
      <vt:lpstr>How Jesus frames the Humanist</vt:lpstr>
      <vt:lpstr>PowerPoint Presentation</vt:lpstr>
      <vt:lpstr>Framing as Jesus sees you</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Fitzgerald</dc:creator>
  <cp:lastModifiedBy>Ed Fitzgerald</cp:lastModifiedBy>
  <cp:revision>21</cp:revision>
  <dcterms:modified xsi:type="dcterms:W3CDTF">2021-05-05T15:44:40Z</dcterms:modified>
</cp:coreProperties>
</file>