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2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608999999999999"/>
          <c:y val="5.0220899999999999E-2"/>
          <c:w val="0.85890999999999995"/>
          <c:h val="0.85855700000000001"/>
        </c:manualLayout>
      </c:layout>
      <c:lineChart>
        <c:grouping val="standard"/>
        <c:varyColors val="0"/>
        <c:ser>
          <c:idx val="0"/>
          <c:order val="0"/>
          <c:tx>
            <c:strRef>
              <c:f>Sheet1!$A$2</c:f>
              <c:strCache>
                <c:ptCount val="1"/>
                <c:pt idx="0">
                  <c:v>Line 1</c:v>
                </c:pt>
              </c:strCache>
            </c:strRef>
          </c:tx>
          <c:spPr>
            <a:ln w="38100" cap="flat">
              <a:solidFill>
                <a:srgbClr val="000000"/>
              </a:solidFill>
              <a:prstDash val="solid"/>
              <a:round/>
            </a:ln>
            <a:effectLst/>
          </c:spPr>
          <c:marker>
            <c:symbol val="diamond"/>
            <c:size val="7"/>
            <c:spPr>
              <a:solidFill>
                <a:srgbClr val="000000"/>
              </a:solidFill>
              <a:ln w="25400" cap="flat">
                <a:solidFill>
                  <a:srgbClr val="000000"/>
                </a:solidFill>
                <a:prstDash val="solid"/>
                <a:round/>
              </a:ln>
              <a:effectLst/>
            </c:spPr>
          </c:marker>
          <c:cat>
            <c:strRef>
              <c:f>Sheet1!$B$1:$G$1</c:f>
              <c:strCache>
                <c:ptCount val="6"/>
                <c:pt idx="0">
                  <c:v>5</c:v>
                </c:pt>
                <c:pt idx="1">
                  <c:v>10</c:v>
                </c:pt>
                <c:pt idx="2">
                  <c:v>20</c:v>
                </c:pt>
                <c:pt idx="3">
                  <c:v>30</c:v>
                </c:pt>
                <c:pt idx="4">
                  <c:v>40</c:v>
                </c:pt>
                <c:pt idx="5">
                  <c:v>45</c:v>
                </c:pt>
              </c:strCache>
            </c:strRef>
          </c:cat>
          <c:val>
            <c:numRef>
              <c:f>Sheet1!$B$2:$G$2</c:f>
              <c:numCache>
                <c:formatCode>General</c:formatCode>
                <c:ptCount val="6"/>
                <c:pt idx="0">
                  <c:v>9975</c:v>
                </c:pt>
                <c:pt idx="1">
                  <c:v>26408</c:v>
                </c:pt>
                <c:pt idx="2">
                  <c:v>98084</c:v>
                </c:pt>
                <c:pt idx="3">
                  <c:v>292616</c:v>
                </c:pt>
                <c:pt idx="4">
                  <c:v>820591</c:v>
                </c:pt>
                <c:pt idx="5">
                  <c:v>1361855</c:v>
                </c:pt>
              </c:numCache>
            </c:numRef>
          </c:val>
          <c:smooth val="0"/>
          <c:extLst>
            <c:ext xmlns:c16="http://schemas.microsoft.com/office/drawing/2014/chart" uri="{C3380CC4-5D6E-409C-BE32-E72D297353CC}">
              <c16:uniqueId val="{00000000-AF5F-4D78-A513-AF9324991856}"/>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out"/>
        <c:minorTickMark val="none"/>
        <c:tickLblPos val="low"/>
        <c:spPr>
          <a:ln w="12700" cap="flat">
            <a:solidFill>
              <a:srgbClr val="000000"/>
            </a:solidFill>
            <a:prstDash val="solid"/>
            <a:round/>
          </a:ln>
        </c:spPr>
        <c:txPr>
          <a:bodyPr rot="0"/>
          <a:lstStyle/>
          <a:p>
            <a:pPr>
              <a:defRPr sz="1400" b="1"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numFmt formatCode="#,##0" sourceLinked="0"/>
        <c:majorTickMark val="out"/>
        <c:minorTickMark val="none"/>
        <c:tickLblPos val="nextTo"/>
        <c:spPr>
          <a:ln w="12700" cap="flat">
            <a:solidFill>
              <a:srgbClr val="000000"/>
            </a:solidFill>
            <a:prstDash val="solid"/>
            <a:round/>
          </a:ln>
        </c:spPr>
        <c:txPr>
          <a:bodyPr rot="0"/>
          <a:lstStyle/>
          <a:p>
            <a:pPr>
              <a:defRPr sz="1400" b="1" i="0" u="none" strike="noStrike">
                <a:solidFill>
                  <a:srgbClr val="000000"/>
                </a:solidFill>
                <a:latin typeface="Arial"/>
              </a:defRPr>
            </a:pPr>
            <a:endParaRPr lang="en-US"/>
          </a:p>
        </c:txPr>
        <c:crossAx val="2094734552"/>
        <c:crosses val="autoZero"/>
        <c:crossBetween val="between"/>
        <c:majorUnit val="350000"/>
        <c:minorUnit val="175000"/>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1143000" y="685800"/>
            <a:ext cx="4572000" cy="3429000"/>
          </a:xfrm>
          <a:prstGeom prst="rect">
            <a:avLst/>
          </a:prstGeom>
        </p:spPr>
        <p:txBody>
          <a:bodyPr/>
          <a:lstStyle/>
          <a:p>
            <a:endParaRPr/>
          </a:p>
        </p:txBody>
      </p:sp>
      <p:sp>
        <p:nvSpPr>
          <p:cNvPr id="161" name="Shape 1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a:defRPr>
    </a:lvl1pPr>
    <a:lvl2pPr indent="228600" latinLnBrk="0">
      <a:spcBef>
        <a:spcPts val="400"/>
      </a:spcBef>
      <a:defRPr sz="1200">
        <a:latin typeface="+mj-lt"/>
        <a:ea typeface="+mj-ea"/>
        <a:cs typeface="+mj-cs"/>
        <a:sym typeface="Times New Roman"/>
      </a:defRPr>
    </a:lvl2pPr>
    <a:lvl3pPr indent="457200" latinLnBrk="0">
      <a:spcBef>
        <a:spcPts val="400"/>
      </a:spcBef>
      <a:defRPr sz="1200">
        <a:latin typeface="+mj-lt"/>
        <a:ea typeface="+mj-ea"/>
        <a:cs typeface="+mj-cs"/>
        <a:sym typeface="Times New Roman"/>
      </a:defRPr>
    </a:lvl3pPr>
    <a:lvl4pPr indent="685800" latinLnBrk="0">
      <a:spcBef>
        <a:spcPts val="400"/>
      </a:spcBef>
      <a:defRPr sz="1200">
        <a:latin typeface="+mj-lt"/>
        <a:ea typeface="+mj-ea"/>
        <a:cs typeface="+mj-cs"/>
        <a:sym typeface="Times New Roman"/>
      </a:defRPr>
    </a:lvl4pPr>
    <a:lvl5pPr indent="914400" latinLnBrk="0">
      <a:spcBef>
        <a:spcPts val="400"/>
      </a:spcBef>
      <a:defRPr sz="1200">
        <a:latin typeface="+mj-lt"/>
        <a:ea typeface="+mj-ea"/>
        <a:cs typeface="+mj-cs"/>
        <a:sym typeface="Times New Roman"/>
      </a:defRPr>
    </a:lvl5pPr>
    <a:lvl6pPr indent="1143000" latinLnBrk="0">
      <a:spcBef>
        <a:spcPts val="400"/>
      </a:spcBef>
      <a:defRPr sz="1200">
        <a:latin typeface="+mj-lt"/>
        <a:ea typeface="+mj-ea"/>
        <a:cs typeface="+mj-cs"/>
        <a:sym typeface="Times New Roman"/>
      </a:defRPr>
    </a:lvl6pPr>
    <a:lvl7pPr indent="1371600" latinLnBrk="0">
      <a:spcBef>
        <a:spcPts val="400"/>
      </a:spcBef>
      <a:defRPr sz="1200">
        <a:latin typeface="+mj-lt"/>
        <a:ea typeface="+mj-ea"/>
        <a:cs typeface="+mj-cs"/>
        <a:sym typeface="Times New Roman"/>
      </a:defRPr>
    </a:lvl7pPr>
    <a:lvl8pPr indent="1600200" latinLnBrk="0">
      <a:spcBef>
        <a:spcPts val="400"/>
      </a:spcBef>
      <a:defRPr sz="1200">
        <a:latin typeface="+mj-lt"/>
        <a:ea typeface="+mj-ea"/>
        <a:cs typeface="+mj-cs"/>
        <a:sym typeface="Times New Roman"/>
      </a:defRPr>
    </a:lvl8pPr>
    <a:lvl9pPr indent="1828800" latinLnBrk="0">
      <a:spcBef>
        <a:spcPts val="400"/>
      </a:spcBef>
      <a:defRPr sz="1200">
        <a:latin typeface="+mj-lt"/>
        <a:ea typeface="+mj-ea"/>
        <a:cs typeface="+mj-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The Review Questions are from the previous lesson. You can create these questions yourself or you can use the Suggested Review Questions from the Teaching Handbook. You will find these questions after the Small Group Discussion page in the previous lesson’s 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prstGeom prst="rect">
            <a:avLst/>
          </a:prstGeom>
        </p:spPr>
        <p:txBody>
          <a:bodyPr/>
          <a:lstStyle/>
          <a:p>
            <a:endParaRPr/>
          </a:p>
        </p:txBody>
      </p:sp>
      <p:sp>
        <p:nvSpPr>
          <p:cNvPr id="395" name="Shape 395"/>
          <p:cNvSpPr>
            <a:spLocks noGrp="1"/>
          </p:cNvSpPr>
          <p:nvPr>
            <p:ph type="body" sz="quarter" idx="1"/>
          </p:nvPr>
        </p:nvSpPr>
        <p:spPr>
          <a:prstGeom prst="rect">
            <a:avLst/>
          </a:prstGeom>
        </p:spPr>
        <p:txBody>
          <a:bodyPr/>
          <a:lstStyle/>
          <a:p>
            <a:pPr>
              <a:buSzPct val="100000"/>
              <a:buChar char="•"/>
            </a:pPr>
            <a:r>
              <a:t>This is a very well know passage of scripture that many will recognize.</a:t>
            </a:r>
          </a:p>
          <a:p>
            <a:pPr>
              <a:buSzPct val="100000"/>
              <a:buChar char="•"/>
            </a:pPr>
            <a:endParaRPr/>
          </a:p>
          <a:p>
            <a:pPr>
              <a:buSzPct val="100000"/>
              <a:buChar char="•"/>
            </a:pPr>
            <a:r>
              <a:t>After reading the verses, I</a:t>
            </a:r>
            <a:r>
              <a:rPr>
                <a:latin typeface="Arial"/>
                <a:ea typeface="Arial"/>
                <a:cs typeface="Arial"/>
                <a:sym typeface="Arial"/>
              </a:rPr>
              <a:t>’</a:t>
            </a:r>
            <a:r>
              <a:t>ll then say, </a:t>
            </a:r>
            <a:r>
              <a:rPr>
                <a:latin typeface="Arial"/>
                <a:ea typeface="Arial"/>
                <a:cs typeface="Arial"/>
                <a:sym typeface="Arial"/>
              </a:rPr>
              <a:t>“</a:t>
            </a:r>
            <a:r>
              <a:t>So money is the root of all evil right?</a:t>
            </a:r>
            <a:r>
              <a:rPr>
                <a:latin typeface="Arial"/>
                <a:ea typeface="Arial"/>
                <a:cs typeface="Arial"/>
                <a:sym typeface="Arial"/>
              </a:rPr>
              <a:t>”</a:t>
            </a:r>
          </a:p>
          <a:p>
            <a:pPr>
              <a:buSzPct val="100000"/>
              <a:buChar char="•"/>
            </a:pPr>
            <a:endParaRPr>
              <a:latin typeface="Arial"/>
              <a:ea typeface="Arial"/>
              <a:cs typeface="Arial"/>
              <a:sym typeface="Arial"/>
            </a:endParaRPr>
          </a:p>
          <a:p>
            <a:pPr>
              <a:buSzPct val="100000"/>
              <a:buChar char="•"/>
            </a:pPr>
            <a:r>
              <a:t>Usually, many will agree. So I</a:t>
            </a:r>
            <a:r>
              <a:rPr>
                <a:latin typeface="Arial"/>
                <a:ea typeface="Arial"/>
                <a:cs typeface="Arial"/>
                <a:sym typeface="Arial"/>
              </a:rPr>
              <a:t>’</a:t>
            </a:r>
            <a:r>
              <a:t>ll press in, what does it really say?</a:t>
            </a:r>
          </a:p>
          <a:p>
            <a:pPr>
              <a:buSzPct val="100000"/>
              <a:buChar char="•"/>
            </a:pPr>
            <a:endParaRPr/>
          </a:p>
          <a:p>
            <a:pPr>
              <a:buSzPct val="100000"/>
              <a:buChar char="•"/>
            </a:pPr>
            <a:r>
              <a:t>It</a:t>
            </a:r>
            <a:r>
              <a:rPr>
                <a:latin typeface="Arial"/>
                <a:ea typeface="Arial"/>
                <a:cs typeface="Arial"/>
                <a:sym typeface="Arial"/>
              </a:rPr>
              <a:t>’</a:t>
            </a:r>
            <a:r>
              <a:t>s not the money that</a:t>
            </a:r>
            <a:r>
              <a:rPr>
                <a:latin typeface="Arial"/>
                <a:ea typeface="Arial"/>
                <a:cs typeface="Arial"/>
                <a:sym typeface="Arial"/>
              </a:rPr>
              <a:t>’</a:t>
            </a:r>
            <a:r>
              <a:t>s evil, is the </a:t>
            </a:r>
            <a:r>
              <a:rPr>
                <a:latin typeface="Arial"/>
                <a:ea typeface="Arial"/>
                <a:cs typeface="Arial"/>
                <a:sym typeface="Arial"/>
              </a:rPr>
              <a:t>“</a:t>
            </a:r>
            <a:r>
              <a:t>LOVE</a:t>
            </a:r>
            <a:r>
              <a:rPr>
                <a:latin typeface="Arial"/>
                <a:ea typeface="Arial"/>
                <a:cs typeface="Arial"/>
                <a:sym typeface="Arial"/>
              </a:rPr>
              <a:t>”</a:t>
            </a:r>
            <a:r>
              <a:t> of money, what we</a:t>
            </a:r>
            <a:r>
              <a:rPr>
                <a:latin typeface="Arial"/>
                <a:ea typeface="Arial"/>
                <a:cs typeface="Arial"/>
                <a:sym typeface="Arial"/>
              </a:rPr>
              <a:t>’</a:t>
            </a:r>
            <a:r>
              <a:t>ll do to get it – lie, cheat, steal, be miserly (just as bad as overspending).</a:t>
            </a:r>
          </a:p>
          <a:p>
            <a:pPr>
              <a:buSzPct val="100000"/>
              <a:buChar char="•"/>
            </a:pPr>
            <a:endParaRPr/>
          </a:p>
          <a:p>
            <a:pPr>
              <a:buSzPct val="100000"/>
              <a:buChar char="•"/>
            </a:pPr>
            <a:r>
              <a:t>Reinforce money is a tool and you can do both good and bad with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prstGeom prst="rect">
            <a:avLst/>
          </a:prstGeom>
        </p:spPr>
        <p:txBody>
          <a:bodyPr/>
          <a:lstStyle/>
          <a:p>
            <a:endParaRPr/>
          </a:p>
        </p:txBody>
      </p:sp>
      <p:sp>
        <p:nvSpPr>
          <p:cNvPr id="399" name="Shape 399"/>
          <p:cNvSpPr>
            <a:spLocks noGrp="1"/>
          </p:cNvSpPr>
          <p:nvPr>
            <p:ph type="body" sz="quarter" idx="1"/>
          </p:nvPr>
        </p:nvSpPr>
        <p:spPr>
          <a:prstGeom prst="rect">
            <a:avLst/>
          </a:prstGeom>
        </p:spPr>
        <p:txBody>
          <a:bodyPr/>
          <a:lstStyle/>
          <a:p>
            <a:pPr>
              <a:buSzPct val="100000"/>
              <a:buChar char="•"/>
            </a:pPr>
            <a:r>
              <a:t>With this slide I</a:t>
            </a:r>
            <a:r>
              <a:rPr>
                <a:latin typeface="Arial"/>
                <a:ea typeface="Arial"/>
                <a:cs typeface="Arial"/>
                <a:sym typeface="Arial"/>
              </a:rPr>
              <a:t>’</a:t>
            </a:r>
            <a:r>
              <a:t>m trying to get at heart issues.</a:t>
            </a:r>
          </a:p>
          <a:p>
            <a:pPr>
              <a:buSzPct val="100000"/>
              <a:buChar char="•"/>
            </a:pPr>
            <a:endParaRPr/>
          </a:p>
          <a:p>
            <a:pPr>
              <a:buSzPct val="100000"/>
              <a:buChar char="•"/>
            </a:pPr>
            <a:r>
              <a:t>Will people be honest about it?</a:t>
            </a:r>
          </a:p>
          <a:p>
            <a:pPr>
              <a:buSzPct val="100000"/>
              <a:buChar char="•"/>
            </a:pPr>
            <a:endParaRPr/>
          </a:p>
          <a:p>
            <a:pPr>
              <a:buSzPct val="100000"/>
              <a:buChar char="•"/>
            </a:pPr>
            <a:r>
              <a:t>We are culture of debt and easy credit is a tremendous temptation.</a:t>
            </a:r>
          </a:p>
          <a:p>
            <a:pPr>
              <a:buSzPct val="100000"/>
              <a:buChar char="•"/>
            </a:pPr>
            <a:endParaRPr/>
          </a:p>
          <a:p>
            <a:pPr>
              <a:buSzPct val="100000"/>
              <a:buChar char="•"/>
            </a:pPr>
            <a:r>
              <a:t>I will poll the audience to see if they know how many people live in the US (answers are often humorous – 6 Billion!)</a:t>
            </a:r>
          </a:p>
          <a:p>
            <a:pPr>
              <a:buSzPct val="100000"/>
              <a:buChar char="•"/>
            </a:pPr>
            <a:endParaRPr/>
          </a:p>
          <a:p>
            <a:pPr>
              <a:buSzPct val="100000"/>
              <a:buChar char="•"/>
            </a:pPr>
            <a:r>
              <a:t>Then I</a:t>
            </a:r>
            <a:r>
              <a:rPr>
                <a:latin typeface="Arial"/>
                <a:ea typeface="Arial"/>
                <a:cs typeface="Arial"/>
                <a:sym typeface="Arial"/>
              </a:rPr>
              <a:t>’</a:t>
            </a:r>
            <a:r>
              <a:t>ll ask them to guess the number of CCs issued in the US.</a:t>
            </a:r>
          </a:p>
          <a:p>
            <a:pPr>
              <a:buSzPct val="100000"/>
              <a:buChar char="•"/>
            </a:pPr>
            <a:endParaRPr/>
          </a:p>
          <a:p>
            <a:pPr>
              <a:buSzPct val="100000"/>
              <a:buChar char="•"/>
            </a:pPr>
            <a:r>
              <a:t>Comes out to about 6 per person average (assuming 200 million adults).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pPr>
              <a:buSzPct val="100000"/>
              <a:buChar char="•"/>
            </a:pPr>
            <a:r>
              <a:t>With this slide I</a:t>
            </a:r>
            <a:r>
              <a:rPr>
                <a:latin typeface="Arial"/>
                <a:ea typeface="Arial"/>
                <a:cs typeface="Arial"/>
                <a:sym typeface="Arial"/>
              </a:rPr>
              <a:t>’</a:t>
            </a:r>
            <a:r>
              <a:t>m trying to get at heart issues.</a:t>
            </a:r>
          </a:p>
          <a:p>
            <a:pPr>
              <a:buSzPct val="100000"/>
              <a:buChar char="•"/>
            </a:pPr>
            <a:endParaRPr/>
          </a:p>
          <a:p>
            <a:pPr>
              <a:buSzPct val="100000"/>
              <a:buChar char="•"/>
            </a:pPr>
            <a:r>
              <a:t>Will people be honest about it?</a:t>
            </a:r>
          </a:p>
          <a:p>
            <a:pPr>
              <a:buSzPct val="100000"/>
              <a:buChar char="•"/>
            </a:pPr>
            <a:endParaRPr/>
          </a:p>
          <a:p>
            <a:pPr>
              <a:buSzPct val="100000"/>
              <a:buChar char="•"/>
            </a:pPr>
            <a:r>
              <a:t>We are culture of debt and easy credit is a tremendous temptation.</a:t>
            </a:r>
          </a:p>
          <a:p>
            <a:pPr>
              <a:buSzPct val="100000"/>
              <a:buChar char="•"/>
            </a:pPr>
            <a:endParaRPr/>
          </a:p>
          <a:p>
            <a:pPr>
              <a:buSzPct val="100000"/>
              <a:buChar char="•"/>
            </a:pPr>
            <a:r>
              <a:t>I will poll the audience to see if they know how many people live in the US (answers are often humorous – 6 Billion!)</a:t>
            </a:r>
          </a:p>
          <a:p>
            <a:pPr>
              <a:buSzPct val="100000"/>
              <a:buChar char="•"/>
            </a:pPr>
            <a:endParaRPr/>
          </a:p>
          <a:p>
            <a:pPr>
              <a:buSzPct val="100000"/>
              <a:buChar char="•"/>
            </a:pPr>
            <a:r>
              <a:t>Then I</a:t>
            </a:r>
            <a:r>
              <a:rPr>
                <a:latin typeface="Arial"/>
                <a:ea typeface="Arial"/>
                <a:cs typeface="Arial"/>
                <a:sym typeface="Arial"/>
              </a:rPr>
              <a:t>’</a:t>
            </a:r>
            <a:r>
              <a:t>ll ask them to guess the number of CCs issued in the US.</a:t>
            </a:r>
          </a:p>
          <a:p>
            <a:pPr>
              <a:buSzPct val="100000"/>
              <a:buChar char="•"/>
            </a:pPr>
            <a:endParaRPr/>
          </a:p>
          <a:p>
            <a:pPr>
              <a:buSzPct val="100000"/>
              <a:buChar char="•"/>
            </a:pPr>
            <a:r>
              <a:t>Comes out to about 6 per person average (assuming 200 million adults).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prstGeom prst="rect">
            <a:avLst/>
          </a:prstGeom>
        </p:spPr>
        <p:txBody>
          <a:bodyPr/>
          <a:lstStyle/>
          <a:p>
            <a:endParaRPr/>
          </a:p>
        </p:txBody>
      </p:sp>
      <p:sp>
        <p:nvSpPr>
          <p:cNvPr id="408" name="Shape 408"/>
          <p:cNvSpPr>
            <a:spLocks noGrp="1"/>
          </p:cNvSpPr>
          <p:nvPr>
            <p:ph type="body" sz="quarter" idx="1"/>
          </p:nvPr>
        </p:nvSpPr>
        <p:spPr>
          <a:prstGeom prst="rect">
            <a:avLst/>
          </a:prstGeom>
        </p:spPr>
        <p:txBody>
          <a:bodyPr/>
          <a:lstStyle/>
          <a:p>
            <a:pPr>
              <a:buSzPct val="100000"/>
              <a:buChar char="•"/>
            </a:pPr>
            <a:r>
              <a:t>Prov. 30 echoes Deuteronomy 8 where God gives the Israelites the Greatest Commandment. He then immediately issues a warning.</a:t>
            </a:r>
          </a:p>
          <a:p>
            <a:pPr>
              <a:buSzPct val="100000"/>
              <a:buChar char="•"/>
            </a:pPr>
            <a:endParaRPr/>
          </a:p>
          <a:p>
            <a:pPr>
              <a:buSzPct val="100000"/>
              <a:buChar char="•"/>
            </a:pPr>
            <a:r>
              <a:t>Of all the things He could warn them about, he warns about money and possessions.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noRot="1" noChangeAspect="1"/>
          </p:cNvSpPr>
          <p:nvPr>
            <p:ph type="sldImg"/>
          </p:nvPr>
        </p:nvSpPr>
        <p:spPr>
          <a:prstGeom prst="rect">
            <a:avLst/>
          </a:prstGeom>
        </p:spPr>
        <p:txBody>
          <a:bodyPr/>
          <a:lstStyle/>
          <a:p>
            <a:endParaRPr/>
          </a:p>
        </p:txBody>
      </p:sp>
      <p:sp>
        <p:nvSpPr>
          <p:cNvPr id="413" name="Shape 413"/>
          <p:cNvSpPr>
            <a:spLocks noGrp="1"/>
          </p:cNvSpPr>
          <p:nvPr>
            <p:ph type="body" sz="quarter" idx="1"/>
          </p:nvPr>
        </p:nvSpPr>
        <p:spPr>
          <a:prstGeom prst="rect">
            <a:avLst/>
          </a:prstGeom>
        </p:spPr>
        <p:txBody>
          <a:bodyPr/>
          <a:lstStyle/>
          <a:p>
            <a:r>
              <a:t>#1 – This little catch phrase can go a long way to keep us out of trouble and living within our means.</a:t>
            </a:r>
          </a:p>
          <a:p>
            <a:endParaRPr/>
          </a:p>
          <a:p>
            <a:r>
              <a:t>#2 – This is a topic that not many have explored. What lifestyle level is God calling me to? Many never seek God about lifestyle level, rather we often let our income level, the mortgage company, or other forces dictate this to us.</a:t>
            </a:r>
          </a:p>
          <a:p>
            <a:endParaRPr/>
          </a:p>
          <a:p>
            <a:r>
              <a:t>#3 – Self control is an equal fruit of the spirit, although its not a popular concept for many.</a:t>
            </a:r>
          </a:p>
          <a:p>
            <a:endParaRPr/>
          </a:p>
          <a:p>
            <a:r>
              <a:t>#4 – This may seem elementary, but this is the key concept to allowing people to live within their means.</a:t>
            </a:r>
          </a:p>
          <a:p>
            <a:r>
              <a:t>	I often ask, </a:t>
            </a:r>
            <a:r>
              <a:rPr>
                <a:latin typeface="Arial"/>
                <a:ea typeface="Arial"/>
                <a:cs typeface="Arial"/>
                <a:sym typeface="Arial"/>
              </a:rPr>
              <a:t>“</a:t>
            </a:r>
            <a:r>
              <a:t>What happens when you do this?</a:t>
            </a:r>
            <a:r>
              <a:rPr>
                <a:latin typeface="Arial"/>
                <a:ea typeface="Arial"/>
                <a:cs typeface="Arial"/>
                <a:sym typeface="Arial"/>
              </a:rPr>
              <a:t>”</a:t>
            </a:r>
          </a:p>
          <a:p>
            <a:r>
              <a:t>	It guarantees that you save money and plan for the future (Principle 4).</a:t>
            </a:r>
          </a:p>
          <a:p>
            <a:endParaRPr/>
          </a:p>
          <a:p>
            <a:r>
              <a:t>#5 – Save 10%, give 10%, and then live on the 80% that is left. Good rule of thumb to follow. Over time perhaps the formula can change to 	70/15/15 or 60/20/20 or whatever God might lead one to.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p>
            <a:pPr>
              <a:buSzPct val="100000"/>
              <a:buChar char="•"/>
            </a:pPr>
            <a:r>
              <a:t>Story to illustrate this verse:</a:t>
            </a:r>
          </a:p>
          <a:p>
            <a:pPr>
              <a:buSzPct val="100000"/>
              <a:buChar char="•"/>
            </a:pPr>
            <a:endParaRPr/>
          </a:p>
          <a:p>
            <a:pPr marL="457200" lvl="1" indent="0">
              <a:buSzPct val="100000"/>
              <a:buChar char="•"/>
            </a:pPr>
            <a:r>
              <a:t>There was a house in our neighborhood where the owners started a very aggressive building project.</a:t>
            </a:r>
          </a:p>
          <a:p>
            <a:pPr marL="457200" lvl="1" indent="0">
              <a:buSzPct val="100000"/>
              <a:buChar char="•"/>
            </a:pPr>
            <a:r>
              <a:t>They added not one, but two, stories to a small 2 bedroom, 1 bath ranch.</a:t>
            </a:r>
          </a:p>
          <a:p>
            <a:pPr marL="457200" lvl="1" indent="0">
              <a:buSzPct val="100000"/>
              <a:buChar char="•"/>
            </a:pPr>
            <a:r>
              <a:t>Nearly seven years later, there was still no siding on the addition.</a:t>
            </a:r>
          </a:p>
          <a:p>
            <a:pPr marL="457200" lvl="1" indent="0">
              <a:buSzPct val="100000"/>
              <a:buChar char="•"/>
            </a:pPr>
            <a:r>
              <a:t>Something went terribly wrong, and they obviously did not have enough money to finish the project.</a:t>
            </a:r>
          </a:p>
          <a:p>
            <a:pPr marL="457200" lvl="1" indent="0">
              <a:buSzPct val="100000"/>
              <a:buChar char="•"/>
            </a:pPr>
            <a:r>
              <a:t>Overtime, you could actually see the wood rotting from exposure to the elements.</a:t>
            </a:r>
          </a:p>
          <a:p>
            <a:pPr marL="457200" lvl="1" indent="0">
              <a:buSzPct val="100000"/>
              <a:buChar char="•"/>
            </a:pPr>
            <a:r>
              <a:t>This is a painful and poignant reminder of Jesus</a:t>
            </a:r>
            <a:r>
              <a:rPr>
                <a:latin typeface="Arial"/>
                <a:ea typeface="Arial"/>
                <a:cs typeface="Arial"/>
                <a:sym typeface="Arial"/>
              </a:rPr>
              <a:t>’</a:t>
            </a:r>
            <a:r>
              <a:t> advice to plan.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t>#1 – There is tremendous power in putting goals down on paper. My experience has been that every time I</a:t>
            </a:r>
            <a:r>
              <a:rPr>
                <a:latin typeface="Arial"/>
                <a:ea typeface="Arial"/>
                <a:cs typeface="Arial"/>
                <a:sym typeface="Arial"/>
              </a:rPr>
              <a:t>’</a:t>
            </a:r>
            <a:r>
              <a:t>ve done this exercise, the goals are met.</a:t>
            </a:r>
          </a:p>
          <a:p>
            <a:endParaRPr/>
          </a:p>
          <a:p>
            <a:r>
              <a:t>#4 – The key tool for making sure pre-planning happens is to use escrow accounts. Many do this for paying real estate taxes or retirement savings, but it also works wonderfully for things like vacations, the next car, other taxes (self employed), other large purchases (new TV, Fees for kids activities, maintenance funds, ect).</a:t>
            </a:r>
          </a:p>
          <a:p>
            <a:pPr marL="457200" lvl="1" indent="0">
              <a:buSzPct val="100000"/>
              <a:buChar char="•"/>
            </a:pPr>
            <a:r>
              <a:t>By paying in advance for items, the money will be there when you need it.</a:t>
            </a:r>
          </a:p>
          <a:p>
            <a:pPr marL="457200" lvl="1" indent="0">
              <a:buSzPct val="100000"/>
              <a:buChar char="•"/>
            </a:pPr>
            <a:r>
              <a:t>You can avoid credit traps.</a:t>
            </a:r>
          </a:p>
          <a:p>
            <a:pPr marL="457200" lvl="1" indent="0">
              <a:buSzPct val="100000"/>
              <a:buChar char="•"/>
            </a:pPr>
            <a:r>
              <a:t>You will have security and peace of mind.</a:t>
            </a:r>
          </a:p>
          <a:p>
            <a:pPr marL="457200" lvl="1" indent="0">
              <a:buSzPct val="100000"/>
              <a:buChar char="•"/>
            </a:pPr>
            <a:r>
              <a:t>Set up separate savings accounts or money market accounts.</a:t>
            </a:r>
          </a:p>
          <a:p>
            <a:r>
              <a:t>#5 – Another piece of obvious common sense </a:t>
            </a:r>
            <a:r>
              <a:rPr>
                <a:latin typeface="Arial"/>
                <a:ea typeface="Arial"/>
                <a:cs typeface="Arial"/>
                <a:sym typeface="Arial"/>
              </a:rPr>
              <a:t>“</a:t>
            </a:r>
            <a:r>
              <a:t>No Duh!</a:t>
            </a:r>
            <a:r>
              <a:rPr>
                <a:latin typeface="Arial"/>
                <a:ea typeface="Arial"/>
                <a:cs typeface="Arial"/>
                <a:sym typeface="Arial"/>
              </a:rPr>
              <a:t>”</a:t>
            </a:r>
            <a:r>
              <a:t> advice, but people are not doing it or we would not have the credit card problems we have.</a:t>
            </a:r>
          </a:p>
          <a:p>
            <a:endParaRPr/>
          </a:p>
          <a:p>
            <a:r>
              <a:t>#6 – All those goofy things you get in the mail. People are doing them or they would not send them. Examples.</a:t>
            </a:r>
          </a:p>
          <a:p>
            <a:r>
              <a:t>RALs – Refund Anticipation Loans, Using checks tied to credit cards, pay day loans, rent-a-center, no collateral loans.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a:spLocks noGrp="1" noRot="1" noChangeAspect="1"/>
          </p:cNvSpPr>
          <p:nvPr>
            <p:ph type="sldImg"/>
          </p:nvPr>
        </p:nvSpPr>
        <p:spPr>
          <a:prstGeom prst="rect">
            <a:avLst/>
          </a:prstGeom>
        </p:spPr>
        <p:txBody>
          <a:bodyPr/>
          <a:lstStyle/>
          <a:p>
            <a:endParaRPr/>
          </a:p>
        </p:txBody>
      </p:sp>
      <p:sp>
        <p:nvSpPr>
          <p:cNvPr id="428" name="Shape 428"/>
          <p:cNvSpPr>
            <a:spLocks noGrp="1"/>
          </p:cNvSpPr>
          <p:nvPr>
            <p:ph type="body" sz="quarter" idx="1"/>
          </p:nvPr>
        </p:nvSpPr>
        <p:spPr>
          <a:prstGeom prst="rect">
            <a:avLst/>
          </a:prstGeom>
        </p:spPr>
        <p:txBody>
          <a:bodyPr/>
          <a:lstStyle/>
          <a:p>
            <a:pPr>
              <a:buSzPct val="100000"/>
              <a:buChar char="•"/>
            </a:pPr>
            <a:r>
              <a:t>What in the world do sheep and goats have to do with money management?</a:t>
            </a:r>
          </a:p>
          <a:p>
            <a:pPr>
              <a:buSzPct val="100000"/>
              <a:buChar char="•"/>
            </a:pPr>
            <a:r>
              <a:t>Back in the day, what did they use for currency? Sheep and goats.</a:t>
            </a:r>
          </a:p>
          <a:p>
            <a:pPr>
              <a:buSzPct val="100000"/>
              <a:buChar char="•"/>
            </a:pPr>
            <a:r>
              <a:t>So to contemporize the verse: Be sure to know the condition of your money, pay careful attention to your cash…..</a:t>
            </a:r>
          </a:p>
          <a:p>
            <a:pPr>
              <a:buSzPct val="100000"/>
              <a:buChar char="•"/>
            </a:pPr>
            <a:r>
              <a:t>Because what happens if you don</a:t>
            </a:r>
            <a:r>
              <a:rPr>
                <a:latin typeface="Arial"/>
                <a:ea typeface="Arial"/>
                <a:cs typeface="Arial"/>
                <a:sym typeface="Arial"/>
              </a:rPr>
              <a:t>’</a:t>
            </a:r>
            <a:r>
              <a:t>t?</a:t>
            </a:r>
          </a:p>
          <a:p>
            <a:pPr>
              <a:buSzPct val="100000"/>
              <a:buChar char="•"/>
            </a:pPr>
            <a:r>
              <a:t>It will disappear, mount up wings and fly away.</a:t>
            </a:r>
          </a:p>
          <a:p>
            <a:pPr>
              <a:buSzPct val="100000"/>
              <a:buChar char="•"/>
            </a:pPr>
            <a:r>
              <a:t>And who will it affect if you don</a:t>
            </a:r>
            <a:r>
              <a:rPr>
                <a:latin typeface="Arial"/>
                <a:ea typeface="Arial"/>
                <a:cs typeface="Arial"/>
                <a:sym typeface="Arial"/>
              </a:rPr>
              <a:t>’</a:t>
            </a:r>
            <a:r>
              <a:t>t pay attention?</a:t>
            </a:r>
          </a:p>
          <a:p>
            <a:pPr>
              <a:buSzPct val="100000"/>
              <a:buChar char="•"/>
            </a:pPr>
            <a:r>
              <a:t>Your kids, your kids</a:t>
            </a:r>
            <a:r>
              <a:rPr>
                <a:latin typeface="Arial"/>
                <a:ea typeface="Arial"/>
                <a:cs typeface="Arial"/>
                <a:sym typeface="Arial"/>
              </a:rPr>
              <a:t>’</a:t>
            </a:r>
            <a:r>
              <a:t> kids, kids</a:t>
            </a:r>
            <a:r>
              <a:rPr>
                <a:latin typeface="Arial"/>
                <a:ea typeface="Arial"/>
                <a:cs typeface="Arial"/>
                <a:sym typeface="Arial"/>
              </a:rPr>
              <a:t>’</a:t>
            </a:r>
            <a:r>
              <a:t> kids</a:t>
            </a:r>
            <a:r>
              <a:rPr>
                <a:latin typeface="Arial"/>
                <a:ea typeface="Arial"/>
                <a:cs typeface="Arial"/>
                <a:sym typeface="Arial"/>
              </a:rPr>
              <a:t>’</a:t>
            </a:r>
            <a:r>
              <a:t> kids</a:t>
            </a:r>
            <a:r>
              <a:rPr>
                <a:latin typeface="Arial"/>
                <a:ea typeface="Arial"/>
                <a:cs typeface="Arial"/>
                <a:sym typeface="Arial"/>
              </a:rPr>
              <a:t>’</a:t>
            </a:r>
            <a:r>
              <a:t>, and so on.</a:t>
            </a:r>
          </a:p>
          <a:p>
            <a:pPr>
              <a:buSzPct val="100000"/>
              <a:buChar char="•"/>
            </a:pPr>
            <a:r>
              <a:t>The realization that what I do now with my money will have an impact on future generation makes me want to be GOOD at handling money. That is the loving thing to do to bless my current and future family.</a:t>
            </a:r>
          </a:p>
          <a:p>
            <a:pPr>
              <a:buSzPct val="100000"/>
              <a:buChar char="•"/>
            </a:pPr>
            <a:r>
              <a:t>So is it worth it to maybe give up one TV show a week to spend time getting all your finances straight? Absolutely!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pPr>
              <a:buSzPct val="100000"/>
              <a:buChar char="•"/>
            </a:pPr>
            <a:r>
              <a:t>Remember our discussion on financial gas gauges? This is the best gauge.</a:t>
            </a:r>
          </a:p>
          <a:p>
            <a:pPr>
              <a:buSzPct val="100000"/>
              <a:buChar char="•"/>
            </a:pPr>
            <a:endParaRPr/>
          </a:p>
          <a:p>
            <a:pPr>
              <a:buSzPct val="100000"/>
              <a:buChar char="•"/>
            </a:pPr>
            <a:r>
              <a:t>The spending plan is the tool that will give us the information we need to meet our goals.</a:t>
            </a:r>
          </a:p>
          <a:p>
            <a:pPr>
              <a:buSzPct val="100000"/>
              <a:buChar char="•"/>
            </a:pPr>
            <a:endParaRPr/>
          </a:p>
          <a:p>
            <a:pPr>
              <a:buSzPct val="100000"/>
              <a:buChar char="•"/>
            </a:pPr>
            <a:r>
              <a:t>Explore the definition of a spending plan.</a:t>
            </a:r>
          </a:p>
          <a:p>
            <a:pPr marL="457200" lvl="1" indent="0">
              <a:buSzPct val="100000"/>
              <a:buChar char="•"/>
            </a:pPr>
            <a:r>
              <a:t>Note that we are not calling it a budget. What do people think of when they hear the word Budget?</a:t>
            </a:r>
          </a:p>
          <a:p>
            <a:pPr marL="457200" lvl="1" indent="0">
              <a:buSzPct val="100000"/>
              <a:buChar char="•"/>
            </a:pPr>
            <a:r>
              <a:t>To most Budgets=restrictions, no fun, no spending, negative.</a:t>
            </a:r>
          </a:p>
          <a:p>
            <a:pPr marL="457200" lvl="1" indent="0">
              <a:buSzPct val="100000"/>
              <a:buChar char="•"/>
            </a:pPr>
            <a:r>
              <a:t>With a spending plan, you can move your funds around to meet your needs. </a:t>
            </a:r>
          </a:p>
          <a:p>
            <a:pPr marL="457200" lvl="1" indent="0">
              <a:buSzPct val="100000"/>
              <a:buChar char="•"/>
            </a:pPr>
            <a:r>
              <a:t>If you go over in one category, no problem, you reduce another so you can stay within your means. But you have a tool to manage it.</a:t>
            </a:r>
          </a:p>
          <a:p>
            <a:pPr>
              <a:buSzPct val="100000"/>
              <a:buChar char="•"/>
            </a:pPr>
            <a:endParaRPr/>
          </a:p>
          <a:p>
            <a:pPr>
              <a:buSzPct val="100000"/>
              <a:buChar char="•"/>
            </a:pPr>
            <a:r>
              <a:t>The key is actually tracking where you spend your money each month.</a:t>
            </a:r>
          </a:p>
          <a:p>
            <a:pPr>
              <a:buSzPct val="100000"/>
              <a:buChar char="•"/>
            </a:pPr>
            <a:r>
              <a:t>This may surprise you, but the budget is the most useless of all financial tools. After all, what is a budget? (Numbers on a page – a projection). It can be a helpful exercise, but if you don</a:t>
            </a:r>
            <a:r>
              <a:rPr>
                <a:latin typeface="Arial"/>
                <a:ea typeface="Arial"/>
                <a:cs typeface="Arial"/>
                <a:sym typeface="Arial"/>
              </a:rPr>
              <a:t>’</a:t>
            </a:r>
            <a:r>
              <a:t>t compare (by tracking) actual expenses back to your income, its really a waste of time.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Shape 514"/>
          <p:cNvSpPr>
            <a:spLocks noGrp="1" noRot="1" noChangeAspect="1"/>
          </p:cNvSpPr>
          <p:nvPr>
            <p:ph type="sldImg"/>
          </p:nvPr>
        </p:nvSpPr>
        <p:spPr>
          <a:prstGeom prst="rect">
            <a:avLst/>
          </a:prstGeom>
        </p:spPr>
        <p:txBody>
          <a:bodyPr/>
          <a:lstStyle/>
          <a:p>
            <a:endParaRPr/>
          </a:p>
        </p:txBody>
      </p:sp>
      <p:sp>
        <p:nvSpPr>
          <p:cNvPr id="515" name="Shape 515"/>
          <p:cNvSpPr>
            <a:spLocks noGrp="1"/>
          </p:cNvSpPr>
          <p:nvPr>
            <p:ph type="body" sz="quarter" idx="1"/>
          </p:nvPr>
        </p:nvSpPr>
        <p:spPr>
          <a:prstGeom prst="rect">
            <a:avLst/>
          </a:prstGeom>
        </p:spPr>
        <p:txBody>
          <a:bodyPr/>
          <a:lstStyle/>
          <a:p>
            <a:r>
              <a:t>Step 1: This is your Net Spendable Income, or after tax/take home pay.</a:t>
            </a:r>
          </a:p>
          <a:p>
            <a:endParaRPr/>
          </a:p>
          <a:p>
            <a:r>
              <a:t>Step 2: Abundant Living recommends 11 spending categories (see 101), however encourage others to set up what works for them. Remember – this is supposed to be flexible.</a:t>
            </a:r>
          </a:p>
          <a:p>
            <a:endParaRPr/>
          </a:p>
          <a:p>
            <a:r>
              <a:t>Step 3: Allocate your NSI to your 11 categories. These amounts become your targets for the month.</a:t>
            </a:r>
          </a:p>
          <a:p>
            <a:endParaRPr/>
          </a:p>
          <a:p>
            <a:r>
              <a:t>Step 4: I encourage those who like computers to use Quicken or MS Money to track where they are spending their money. But you have to print the reports out to see if you are staying within your means. You can waste a lot of time entering transactions in Quicken if you don</a:t>
            </a:r>
            <a:r>
              <a:rPr>
                <a:latin typeface="Arial"/>
                <a:ea typeface="Arial"/>
                <a:cs typeface="Arial"/>
                <a:sym typeface="Arial"/>
              </a:rPr>
              <a:t>’</a:t>
            </a:r>
            <a:r>
              <a:t>t use the info to see if you are staying on course.</a:t>
            </a:r>
          </a:p>
          <a:p>
            <a:endParaRPr/>
          </a:p>
          <a:p>
            <a:r>
              <a:t> Also teach the AL method (check registers) which is a simple written method. Some critical cases may want to try cash in envelopes, but this is not recommended because large amounts of cash sitting around can create multiple problems.</a:t>
            </a:r>
          </a:p>
          <a:p>
            <a:endParaRPr/>
          </a:p>
          <a:p>
            <a:r>
              <a:t>Step 5: Back to flexibility. I don</a:t>
            </a:r>
            <a:r>
              <a:rPr>
                <a:latin typeface="Arial"/>
                <a:ea typeface="Arial"/>
                <a:cs typeface="Arial"/>
                <a:sym typeface="Arial"/>
              </a:rPr>
              <a:t>’</a:t>
            </a:r>
            <a:r>
              <a:t>t care if someone goes over </a:t>
            </a:r>
            <a:r>
              <a:rPr>
                <a:latin typeface="Arial"/>
                <a:ea typeface="Arial"/>
                <a:cs typeface="Arial"/>
                <a:sym typeface="Arial"/>
              </a:rPr>
              <a:t>“</a:t>
            </a:r>
            <a:r>
              <a:t>budget</a:t>
            </a:r>
            <a:r>
              <a:rPr>
                <a:latin typeface="Arial"/>
                <a:ea typeface="Arial"/>
                <a:cs typeface="Arial"/>
                <a:sym typeface="Arial"/>
              </a:rPr>
              <a:t>”</a:t>
            </a:r>
            <a:r>
              <a:t> in a category if they cut back in another. If there is a great sale on clothes and you need them, go for it. It just might mean you limit entertainment that month so that you don</a:t>
            </a:r>
            <a:r>
              <a:rPr>
                <a:latin typeface="Arial"/>
                <a:ea typeface="Arial"/>
                <a:cs typeface="Arial"/>
                <a:sym typeface="Arial"/>
              </a:rPr>
              <a:t>’</a:t>
            </a:r>
            <a:r>
              <a:t>t live beyond your means.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t>Be sure to add your own students’ questions from your own Question Box. Or add some questions from the Teacher’s Site tab: Question Box. Every week make sure that you have at least 4 questions to answer with your students. This is a great opportunity to do some life application worldview teaching!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Shape 521"/>
          <p:cNvSpPr>
            <a:spLocks noGrp="1" noRot="1" noChangeAspect="1"/>
          </p:cNvSpPr>
          <p:nvPr>
            <p:ph type="sldImg"/>
          </p:nvPr>
        </p:nvSpPr>
        <p:spPr>
          <a:prstGeom prst="rect">
            <a:avLst/>
          </a:prstGeom>
        </p:spPr>
        <p:txBody>
          <a:bodyPr/>
          <a:lstStyle/>
          <a:p>
            <a:endParaRPr/>
          </a:p>
        </p:txBody>
      </p:sp>
      <p:sp>
        <p:nvSpPr>
          <p:cNvPr id="522" name="Shape 522"/>
          <p:cNvSpPr>
            <a:spLocks noGrp="1"/>
          </p:cNvSpPr>
          <p:nvPr>
            <p:ph type="body" sz="quarter" idx="1"/>
          </p:nvPr>
        </p:nvSpPr>
        <p:spPr>
          <a:prstGeom prst="rect">
            <a:avLst/>
          </a:prstGeom>
        </p:spPr>
        <p:txBody>
          <a:bodyPr/>
          <a:lstStyle/>
          <a:p>
            <a:r>
              <a:t>Start with $100, assume a 10.5% annual compound rate of return, this is slightly less than the annual return for the S&amp;P 500 for the past 42 years.  Invest for 42 years.  Why 42 years?  According to the US Census Bureau, that is the working life of the average American.  How much do I need to invest?  $122 per month, at year 42 you will have $1,005,367.</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a:spLocks noGrp="1" noRot="1" noChangeAspect="1"/>
          </p:cNvSpPr>
          <p:nvPr>
            <p:ph type="sldImg"/>
          </p:nvPr>
        </p:nvSpPr>
        <p:spPr>
          <a:prstGeom prst="rect">
            <a:avLst/>
          </a:prstGeom>
        </p:spPr>
        <p:txBody>
          <a:bodyPr/>
          <a:lstStyle/>
          <a:p>
            <a:endParaRPr/>
          </a:p>
        </p:txBody>
      </p:sp>
      <p:sp>
        <p:nvSpPr>
          <p:cNvPr id="528" name="Shape 528"/>
          <p:cNvSpPr>
            <a:spLocks noGrp="1"/>
          </p:cNvSpPr>
          <p:nvPr>
            <p:ph type="body" sz="quarter" idx="1"/>
          </p:nvPr>
        </p:nvSpPr>
        <p:spPr>
          <a:prstGeom prst="rect">
            <a:avLst/>
          </a:prstGeom>
        </p:spPr>
        <p:txBody>
          <a:bodyPr/>
          <a:lstStyle/>
          <a:p>
            <a:pPr>
              <a:buSzPct val="100000"/>
              <a:buChar char="•"/>
            </a:pPr>
            <a:r>
              <a:t>In this exercise, the goal will be to get participants to actually practice tracking expenses.</a:t>
            </a:r>
          </a:p>
          <a:p>
            <a:pPr>
              <a:buSzPct val="100000"/>
              <a:buChar char="•"/>
            </a:pPr>
            <a:r>
              <a:t>In the participant workbook, we have listed several financial transactions which should be charted on the AL check register.</a:t>
            </a:r>
          </a:p>
          <a:p>
            <a:pPr>
              <a:buSzPct val="100000"/>
              <a:buChar char="•"/>
            </a:pPr>
            <a:r>
              <a:t>Allot 10-15 minutes for this exercise.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32"/>
          <p:cNvSpPr>
            <a:spLocks noGrp="1" noRot="1" noChangeAspect="1"/>
          </p:cNvSpPr>
          <p:nvPr>
            <p:ph type="sldImg"/>
          </p:nvPr>
        </p:nvSpPr>
        <p:spPr>
          <a:prstGeom prst="rect">
            <a:avLst/>
          </a:prstGeom>
        </p:spPr>
        <p:txBody>
          <a:bodyPr/>
          <a:lstStyle/>
          <a:p>
            <a:endParaRPr/>
          </a:p>
        </p:txBody>
      </p:sp>
      <p:sp>
        <p:nvSpPr>
          <p:cNvPr id="533" name="Shape 533"/>
          <p:cNvSpPr>
            <a:spLocks noGrp="1"/>
          </p:cNvSpPr>
          <p:nvPr>
            <p:ph type="body" sz="quarter" idx="1"/>
          </p:nvPr>
        </p:nvSpPr>
        <p:spPr>
          <a:prstGeom prst="rect">
            <a:avLst/>
          </a:prstGeom>
        </p:spPr>
        <p:txBody>
          <a:bodyPr/>
          <a:lstStyle/>
          <a:p>
            <a:pPr>
              <a:buSzPct val="100000"/>
              <a:buChar char="•"/>
            </a:pPr>
            <a:r>
              <a:t>#3 and 5 are perhaps the best definitions as they clearly depict the negative implications debt has on people both emotionally and financially.</a:t>
            </a:r>
          </a:p>
          <a:p>
            <a:pPr>
              <a:buSzPct val="100000"/>
              <a:buChar char="•"/>
            </a:pPr>
            <a:endParaRPr/>
          </a:p>
          <a:p>
            <a:pPr>
              <a:buSzPct val="100000"/>
              <a:buChar char="•"/>
            </a:pPr>
            <a:r>
              <a:t>You may want to introduce the concept of Christ forgiving our sin debt as well.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noRot="1" noChangeAspect="1"/>
          </p:cNvSpPr>
          <p:nvPr>
            <p:ph type="sldImg"/>
          </p:nvPr>
        </p:nvSpPr>
        <p:spPr>
          <a:prstGeom prst="rect">
            <a:avLst/>
          </a:prstGeom>
        </p:spPr>
        <p:txBody>
          <a:bodyPr/>
          <a:lstStyle/>
          <a:p>
            <a:endParaRPr/>
          </a:p>
        </p:txBody>
      </p:sp>
      <p:sp>
        <p:nvSpPr>
          <p:cNvPr id="570" name="Shape 570"/>
          <p:cNvSpPr>
            <a:spLocks noGrp="1"/>
          </p:cNvSpPr>
          <p:nvPr>
            <p:ph type="body" sz="quarter" idx="1"/>
          </p:nvPr>
        </p:nvSpPr>
        <p:spPr>
          <a:prstGeom prst="rect">
            <a:avLst/>
          </a:prstGeom>
        </p:spPr>
        <p:txBody>
          <a:bodyPr/>
          <a:lstStyle/>
          <a:p>
            <a:pPr>
              <a:buSzPct val="100000"/>
              <a:buChar char="•"/>
            </a:pPr>
            <a:r>
              <a:t>Traditionally, these are the 3 times when it makes sense to use debt.</a:t>
            </a:r>
          </a:p>
          <a:p>
            <a:pPr>
              <a:buSzPct val="100000"/>
              <a:buChar char="•"/>
            </a:pPr>
            <a:endParaRPr/>
          </a:p>
          <a:p>
            <a:pPr>
              <a:buSzPct val="100000"/>
              <a:buChar char="•"/>
            </a:pPr>
            <a:r>
              <a:t>Of course, the best debt is no debt.</a:t>
            </a:r>
          </a:p>
          <a:p>
            <a:pPr>
              <a:buSzPct val="100000"/>
              <a:buChar char="•"/>
            </a:pPr>
            <a:endParaRPr/>
          </a:p>
          <a:p>
            <a:pPr>
              <a:buSzPct val="100000"/>
              <a:buChar char="•"/>
            </a:pPr>
            <a:r>
              <a:t>With a new business, you will certainly need a good business plan to convince the lender to take a risk on your idea. Further, you had best be certain your product is sellable.</a:t>
            </a:r>
          </a:p>
          <a:p>
            <a:pPr>
              <a:buSzPct val="100000"/>
              <a:buChar char="•"/>
            </a:pPr>
            <a:endParaRPr/>
          </a:p>
          <a:p>
            <a:pPr>
              <a:buSzPct val="100000"/>
              <a:buChar char="•"/>
            </a:pPr>
            <a:r>
              <a:t>Similarly, it</a:t>
            </a:r>
            <a:r>
              <a:rPr>
                <a:latin typeface="Arial"/>
                <a:ea typeface="Arial"/>
                <a:cs typeface="Arial"/>
                <a:sym typeface="Arial"/>
              </a:rPr>
              <a:t>’</a:t>
            </a:r>
            <a:r>
              <a:t>s proven that your chances to make a better income go up with each level of education you attain. However, choice of field and saturation of vocation you are choosing are critical to making the education investment pay off.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Shape 577"/>
          <p:cNvSpPr>
            <a:spLocks noGrp="1" noRot="1" noChangeAspect="1"/>
          </p:cNvSpPr>
          <p:nvPr>
            <p:ph type="sldImg"/>
          </p:nvPr>
        </p:nvSpPr>
        <p:spPr>
          <a:prstGeom prst="rect">
            <a:avLst/>
          </a:prstGeom>
        </p:spPr>
        <p:txBody>
          <a:bodyPr/>
          <a:lstStyle/>
          <a:p>
            <a:endParaRPr/>
          </a:p>
        </p:txBody>
      </p:sp>
      <p:sp>
        <p:nvSpPr>
          <p:cNvPr id="578" name="Shape 578"/>
          <p:cNvSpPr>
            <a:spLocks noGrp="1"/>
          </p:cNvSpPr>
          <p:nvPr>
            <p:ph type="body" sz="quarter" idx="1"/>
          </p:nvPr>
        </p:nvSpPr>
        <p:spPr>
          <a:prstGeom prst="rect">
            <a:avLst/>
          </a:prstGeom>
        </p:spPr>
        <p:txBody>
          <a:bodyPr/>
          <a:lstStyle/>
          <a:p>
            <a:pPr>
              <a:buSzPct val="100000"/>
              <a:buChar char="•"/>
            </a:pPr>
            <a:r>
              <a:t>#3 - Cars make the bad debt list because they are a depreciating item.</a:t>
            </a:r>
          </a:p>
          <a:p>
            <a:pPr marL="457200" lvl="1" indent="0">
              <a:buSzPct val="100000"/>
              <a:buChar char="•"/>
            </a:pPr>
            <a:r>
              <a:t>While the reality may be you have to have a loan for the next car, the goal is to save now for the next car so you can pay cash or at least make a sizable down payment and reduce the number of dollars that go to waste on interest. </a:t>
            </a:r>
          </a:p>
          <a:p>
            <a:pPr marL="457200" lvl="1" indent="0">
              <a:buSzPct val="100000"/>
              <a:buChar char="•"/>
            </a:pPr>
            <a:r>
              <a:t>Good used cars are another alternative.</a:t>
            </a:r>
          </a:p>
          <a:p>
            <a:pPr marL="457200" lvl="1" indent="0">
              <a:buSzPct val="100000"/>
              <a:buChar char="•"/>
            </a:pPr>
            <a:r>
              <a:t>0% finance arrangements are another great tactic to pay no interest but still have the ability to spread the payment for the car over 3-5 years.</a:t>
            </a:r>
          </a:p>
          <a:p>
            <a:pPr marL="457200" lvl="1" indent="0">
              <a:buSzPct val="100000"/>
              <a:buChar char="•"/>
            </a:pPr>
            <a:endParaRPr/>
          </a:p>
          <a:p>
            <a:pPr>
              <a:buSzPct val="100000"/>
              <a:buChar char="•"/>
            </a:pPr>
            <a:r>
              <a:t>#4 - IF, and it</a:t>
            </a:r>
            <a:r>
              <a:rPr>
                <a:latin typeface="Arial"/>
                <a:ea typeface="Arial"/>
                <a:cs typeface="Arial"/>
                <a:sym typeface="Arial"/>
              </a:rPr>
              <a:t>’</a:t>
            </a:r>
            <a:r>
              <a:t>s a big if, people will change their habits, consolidating to a second mortgage may make sense. However, if you run your cards up again (like many do), now your home is at risk if you can</a:t>
            </a:r>
            <a:r>
              <a:rPr>
                <a:latin typeface="Arial"/>
                <a:ea typeface="Arial"/>
                <a:cs typeface="Arial"/>
                <a:sym typeface="Arial"/>
              </a:rPr>
              <a:t>’</a:t>
            </a:r>
            <a:r>
              <a:t>t make the payments. This has become it</a:t>
            </a:r>
            <a:r>
              <a:rPr>
                <a:latin typeface="Arial"/>
                <a:ea typeface="Arial"/>
                <a:cs typeface="Arial"/>
                <a:sym typeface="Arial"/>
              </a:rPr>
              <a:t>’</a:t>
            </a:r>
            <a:r>
              <a:t>s own industry, and we are bombarded by offers in the media for this type of debt consolidation. Use extreme caution here!</a:t>
            </a:r>
          </a:p>
          <a:p>
            <a:pPr>
              <a:buSzPct val="100000"/>
              <a:buChar char="•"/>
            </a:pPr>
            <a:endParaRPr/>
          </a:p>
          <a:p>
            <a:pPr>
              <a:buSzPct val="100000"/>
              <a:buChar char="•"/>
            </a:pPr>
            <a:r>
              <a:t>#5 – Unsecured loans with exorbitant rates.</a:t>
            </a:r>
          </a:p>
          <a:p>
            <a:pPr>
              <a:buSzPct val="100000"/>
              <a:buChar char="•"/>
            </a:pPr>
            <a:endParaRPr/>
          </a:p>
          <a:p>
            <a:pPr>
              <a:buSzPct val="100000"/>
              <a:buChar char="•"/>
            </a:pPr>
            <a:r>
              <a:t>#6 – Major traps for low income people.</a:t>
            </a:r>
          </a:p>
          <a:p>
            <a:pPr>
              <a:buSzPct val="100000"/>
              <a:buChar char="•"/>
            </a:pPr>
            <a:endParaRPr/>
          </a:p>
          <a:p>
            <a:pPr>
              <a:buSzPct val="100000"/>
              <a:buChar char="•"/>
            </a:pPr>
            <a:r>
              <a:t>Also watch out for guys named Guido and Nick the Knife!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582"/>
          <p:cNvSpPr>
            <a:spLocks noGrp="1" noRot="1" noChangeAspect="1"/>
          </p:cNvSpPr>
          <p:nvPr>
            <p:ph type="sldImg"/>
          </p:nvPr>
        </p:nvSpPr>
        <p:spPr>
          <a:prstGeom prst="rect">
            <a:avLst/>
          </a:prstGeom>
        </p:spPr>
        <p:txBody>
          <a:bodyPr/>
          <a:lstStyle/>
          <a:p>
            <a:endParaRPr/>
          </a:p>
        </p:txBody>
      </p:sp>
      <p:sp>
        <p:nvSpPr>
          <p:cNvPr id="583" name="Shape 583"/>
          <p:cNvSpPr>
            <a:spLocks noGrp="1"/>
          </p:cNvSpPr>
          <p:nvPr>
            <p:ph type="body" sz="quarter" idx="1"/>
          </p:nvPr>
        </p:nvSpPr>
        <p:spPr>
          <a:prstGeom prst="rect">
            <a:avLst/>
          </a:prstGeom>
        </p:spPr>
        <p:txBody>
          <a:bodyPr/>
          <a:lstStyle/>
          <a:p>
            <a:pPr>
              <a:buSzPct val="100000"/>
              <a:buChar char="•"/>
            </a:pPr>
            <a:r>
              <a:t>Use checks with carbon copies to make it easy to track where you spent your money.</a:t>
            </a:r>
          </a:p>
          <a:p>
            <a:pPr>
              <a:buSzPct val="100000"/>
              <a:buChar char="•"/>
            </a:pPr>
            <a:endParaRPr/>
          </a:p>
          <a:p>
            <a:pPr>
              <a:buSzPct val="100000"/>
              <a:buChar char="•"/>
            </a:pPr>
            <a:r>
              <a:t>Debit cards can provide the same convenience as a CC. Remember to keep hold of your receipts so you can track expenses.</a:t>
            </a:r>
          </a:p>
          <a:p>
            <a:pPr>
              <a:buSzPct val="100000"/>
              <a:buChar char="•"/>
            </a:pPr>
            <a:endParaRPr/>
          </a:p>
          <a:p>
            <a:pPr>
              <a:buSzPct val="100000"/>
              <a:buChar char="•"/>
            </a:pPr>
            <a:r>
              <a:t>Having reasonable rewards for sticking with the debt reduction plan is crucial for success.</a:t>
            </a:r>
          </a:p>
          <a:p>
            <a:pPr>
              <a:buSzPct val="100000"/>
              <a:buChar char="•"/>
            </a:pPr>
            <a:endParaRPr/>
          </a:p>
          <a:p>
            <a:pPr>
              <a:buSzPct val="100000"/>
              <a:buChar char="•"/>
            </a:pPr>
            <a:r>
              <a:t>And SP will help keep you on track and control your spending.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a:p>
        </p:txBody>
      </p:sp>
      <p:sp>
        <p:nvSpPr>
          <p:cNvPr id="653" name="Shape 653"/>
          <p:cNvSpPr>
            <a:spLocks noGrp="1"/>
          </p:cNvSpPr>
          <p:nvPr>
            <p:ph type="body" sz="quarter" idx="1"/>
          </p:nvPr>
        </p:nvSpPr>
        <p:spPr>
          <a:prstGeom prst="rect">
            <a:avLst/>
          </a:prstGeom>
        </p:spPr>
        <p:txBody>
          <a:bodyPr/>
          <a:lstStyle/>
          <a:p>
            <a:pPr>
              <a:buSzPct val="100000"/>
              <a:buChar char="•"/>
            </a:pPr>
            <a:r>
              <a:t>Pg. 32. Now for the big finish!</a:t>
            </a:r>
          </a:p>
          <a:p>
            <a:pPr>
              <a:buSzPct val="100000"/>
              <a:buChar char="•"/>
            </a:pPr>
            <a:endParaRPr/>
          </a:p>
          <a:p>
            <a:pPr>
              <a:buSzPct val="100000"/>
              <a:buChar char="•"/>
            </a:pPr>
            <a:r>
              <a:t>This final exercise is designed to create a crescendo for the seminar and send the participant off on a high note.</a:t>
            </a:r>
          </a:p>
          <a:p>
            <a:pPr>
              <a:buSzPct val="100000"/>
              <a:buChar char="•"/>
            </a:pPr>
            <a:endParaRPr/>
          </a:p>
          <a:p>
            <a:pPr>
              <a:buSzPct val="100000"/>
              <a:buChar char="•"/>
            </a:pPr>
            <a:r>
              <a:t>The goal is to encourage people to think back on everything we covered and select 2-3 things they want to work on right away. They should also assign a target date to their goal to help with accountability.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r>
              <a:t>To add a worldview clip, click on the image above and delete. Go to the Teacher’s Site and find a clip under the Movie Clips tab. We recommend that you create a folder on your desktop labeled “Anchorsaway Movie Clips”. Download the desired clip into the folder. Click on the Insert tab of your PowerPoint toolbar and then “Movie from file” to insert your movie clip.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pPr>
              <a:buSzPct val="100000"/>
              <a:buChar char="•"/>
            </a:pPr>
            <a:r>
              <a:t>I have identified 4 main messages I think culture is sending us about money.</a:t>
            </a:r>
          </a:p>
          <a:p>
            <a:pPr>
              <a:buSzPct val="100000"/>
              <a:buChar char="•"/>
            </a:pPr>
            <a:endParaRPr/>
          </a:p>
          <a:p>
            <a:pPr>
              <a:buSzPct val="100000"/>
              <a:buChar char="•"/>
            </a:pPr>
            <a:r>
              <a:t>Each message is explored further in the following slides and in the workbook (pg. 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pPr>
              <a:buSzPct val="100000"/>
              <a:buChar char="•"/>
            </a:pPr>
            <a:r>
              <a:t>Before listing points, I will ask the audience to tell me what a steward is.</a:t>
            </a:r>
          </a:p>
          <a:p>
            <a:pPr>
              <a:buSzPct val="100000"/>
              <a:buChar char="•"/>
            </a:pPr>
            <a:endParaRPr/>
          </a:p>
          <a:p>
            <a:pPr>
              <a:buSzPct val="100000"/>
              <a:buChar char="•"/>
            </a:pPr>
            <a:r>
              <a:t>Reaffirm the definition: manager, caretaker, hired hand.</a:t>
            </a:r>
          </a:p>
          <a:p>
            <a:pPr>
              <a:buSzPct val="100000"/>
              <a:buChar char="•"/>
            </a:pPr>
            <a:endParaRPr/>
          </a:p>
          <a:p>
            <a:pPr>
              <a:buSzPct val="100000"/>
              <a:buChar char="•"/>
            </a:pPr>
            <a:r>
              <a:t>Give examples of stewards: I was a property manager, hired to handle a friend</a:t>
            </a:r>
            <a:r>
              <a:rPr>
                <a:latin typeface="Arial"/>
                <a:ea typeface="Arial"/>
                <a:cs typeface="Arial"/>
                <a:sym typeface="Arial"/>
              </a:rPr>
              <a:t>’</a:t>
            </a:r>
            <a:r>
              <a:t>s business affairs while he was out of the country.</a:t>
            </a:r>
          </a:p>
          <a:p>
            <a:pPr>
              <a:buSzPct val="100000"/>
              <a:buChar char="•"/>
            </a:pPr>
            <a:endParaRPr/>
          </a:p>
          <a:p>
            <a:pPr>
              <a:buSzPct val="100000"/>
              <a:buChar char="•"/>
            </a:pPr>
            <a:r>
              <a:t>Teach an overview of biblical stewardship.</a:t>
            </a:r>
          </a:p>
          <a:p>
            <a:pPr>
              <a:buSzPct val="100000"/>
              <a:buChar char="•"/>
            </a:pPr>
            <a:endParaRPr/>
          </a:p>
          <a:p>
            <a:pPr>
              <a:buSzPct val="100000"/>
              <a:buChar char="•"/>
            </a:pPr>
            <a:r>
              <a:t>#4 – This gets back to our point about the link between money and relationship with God.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noRot="1" noChangeAspect="1"/>
          </p:cNvSpPr>
          <p:nvPr>
            <p:ph type="sldImg"/>
          </p:nvPr>
        </p:nvSpPr>
        <p:spPr>
          <a:prstGeom prst="rect">
            <a:avLst/>
          </a:prstGeom>
        </p:spPr>
        <p:txBody>
          <a:bodyPr/>
          <a:lstStyle/>
          <a:p>
            <a:endParaRPr/>
          </a:p>
        </p:txBody>
      </p:sp>
      <p:sp>
        <p:nvSpPr>
          <p:cNvPr id="371" name="Shape 371"/>
          <p:cNvSpPr>
            <a:spLocks noGrp="1"/>
          </p:cNvSpPr>
          <p:nvPr>
            <p:ph type="body" sz="quarter" idx="1"/>
          </p:nvPr>
        </p:nvSpPr>
        <p:spPr>
          <a:prstGeom prst="rect">
            <a:avLst/>
          </a:prstGeom>
        </p:spPr>
        <p:txBody>
          <a:bodyPr/>
          <a:lstStyle/>
          <a:p>
            <a:pPr>
              <a:buSzPct val="100000"/>
              <a:buChar char="•"/>
            </a:pPr>
            <a:r>
              <a:t>Before listing points, I will ask the audience to tell me what a steward is.</a:t>
            </a:r>
          </a:p>
          <a:p>
            <a:pPr>
              <a:buSzPct val="100000"/>
              <a:buChar char="•"/>
            </a:pPr>
            <a:endParaRPr/>
          </a:p>
          <a:p>
            <a:pPr>
              <a:buSzPct val="100000"/>
              <a:buChar char="•"/>
            </a:pPr>
            <a:r>
              <a:t>Reaffirm the definition: manager, caretaker, hired hand.</a:t>
            </a:r>
          </a:p>
          <a:p>
            <a:pPr>
              <a:buSzPct val="100000"/>
              <a:buChar char="•"/>
            </a:pPr>
            <a:endParaRPr/>
          </a:p>
          <a:p>
            <a:pPr>
              <a:buSzPct val="100000"/>
              <a:buChar char="•"/>
            </a:pPr>
            <a:r>
              <a:t>Give examples of stewards: I was a property manager, hired to handle a friend</a:t>
            </a:r>
            <a:r>
              <a:rPr>
                <a:latin typeface="Arial"/>
                <a:ea typeface="Arial"/>
                <a:cs typeface="Arial"/>
                <a:sym typeface="Arial"/>
              </a:rPr>
              <a:t>’</a:t>
            </a:r>
            <a:r>
              <a:t>s business affairs while he was out of the country.</a:t>
            </a:r>
          </a:p>
          <a:p>
            <a:pPr>
              <a:buSzPct val="100000"/>
              <a:buChar char="•"/>
            </a:pPr>
            <a:endParaRPr/>
          </a:p>
          <a:p>
            <a:pPr>
              <a:buSzPct val="100000"/>
              <a:buChar char="•"/>
            </a:pPr>
            <a:r>
              <a:t>Teach an overview of biblical stewardship.</a:t>
            </a:r>
          </a:p>
          <a:p>
            <a:pPr>
              <a:buSzPct val="100000"/>
              <a:buChar char="•"/>
            </a:pPr>
            <a:endParaRPr/>
          </a:p>
          <a:p>
            <a:pPr>
              <a:buSzPct val="100000"/>
              <a:buChar char="•"/>
            </a:pPr>
            <a:r>
              <a:t>#4 – This gets back to our point about the link between money and relationship with God.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noRot="1" noChangeAspect="1"/>
          </p:cNvSpPr>
          <p:nvPr>
            <p:ph type="sldImg"/>
          </p:nvPr>
        </p:nvSpPr>
        <p:spPr>
          <a:prstGeom prst="rect">
            <a:avLst/>
          </a:prstGeom>
        </p:spPr>
        <p:txBody>
          <a:bodyPr/>
          <a:lstStyle/>
          <a:p>
            <a:endParaRPr/>
          </a:p>
        </p:txBody>
      </p:sp>
      <p:sp>
        <p:nvSpPr>
          <p:cNvPr id="378" name="Shape 378"/>
          <p:cNvSpPr>
            <a:spLocks noGrp="1"/>
          </p:cNvSpPr>
          <p:nvPr>
            <p:ph type="body" sz="quarter" idx="1"/>
          </p:nvPr>
        </p:nvSpPr>
        <p:spPr>
          <a:prstGeom prst="rect">
            <a:avLst/>
          </a:prstGeom>
        </p:spPr>
        <p:txBody>
          <a:bodyPr/>
          <a:lstStyle/>
          <a:p>
            <a:pPr>
              <a:buSzPct val="100000"/>
              <a:buChar char="•"/>
            </a:pPr>
            <a:r>
              <a:t>Now let</a:t>
            </a:r>
            <a:r>
              <a:rPr>
                <a:latin typeface="Arial"/>
                <a:ea typeface="Arial"/>
                <a:cs typeface="Arial"/>
                <a:sym typeface="Arial"/>
              </a:rPr>
              <a:t>’</a:t>
            </a:r>
            <a:r>
              <a:t>s explore the 5 Principles that can help us deal with the messages we are receiving about money and help us establish a solid foundation for managing our money.</a:t>
            </a:r>
          </a:p>
          <a:p>
            <a:pPr>
              <a:buSzPct val="100000"/>
              <a:buChar char="•"/>
            </a:pPr>
            <a:endParaRPr/>
          </a:p>
          <a:p>
            <a:pPr>
              <a:buSzPct val="100000"/>
              <a:buChar char="•"/>
            </a:pPr>
            <a:r>
              <a:t>These may be a review if you are doing multiple Abundant Living seminars in a series or retreat setting. However, each seminar attempts to look at the 5 Principles in the context of that seminar</a:t>
            </a:r>
            <a:r>
              <a:rPr>
                <a:latin typeface="Arial"/>
                <a:ea typeface="Arial"/>
                <a:cs typeface="Arial"/>
                <a:sym typeface="Arial"/>
              </a:rPr>
              <a:t>’</a:t>
            </a:r>
            <a:r>
              <a:t>s theme. Additionally, the repetition has proven to be a useful training method.</a:t>
            </a:r>
          </a:p>
          <a:p>
            <a:pPr>
              <a:buSzPct val="100000"/>
              <a:buChar char="•"/>
            </a:pPr>
            <a:endParaRPr/>
          </a:p>
          <a:p>
            <a:pPr>
              <a:buSzPct val="100000"/>
              <a:buChar char="•"/>
            </a:pPr>
            <a:r>
              <a:t>The goal is to make a complex topic simple. If you can do these 5 things, you should most likely do well at managing God</a:t>
            </a:r>
            <a:r>
              <a:rPr>
                <a:latin typeface="Arial"/>
                <a:ea typeface="Arial"/>
                <a:cs typeface="Arial"/>
                <a:sym typeface="Arial"/>
              </a:rPr>
              <a:t>’</a:t>
            </a:r>
            <a:r>
              <a:t>s money.</a:t>
            </a:r>
          </a:p>
          <a:p>
            <a:pPr>
              <a:buSzPct val="100000"/>
              <a:buChar char="•"/>
            </a:pPr>
            <a:endParaRPr/>
          </a:p>
          <a:p>
            <a:pPr>
              <a:buSzPct val="100000"/>
              <a:buChar char="•"/>
            </a:pPr>
            <a:r>
              <a:t>These 5 are interrelated. All 5 need to be working together, like pistons in an engine, for your financial engine to run smoothly.</a:t>
            </a:r>
          </a:p>
          <a:p>
            <a:pPr>
              <a:buSzPct val="100000"/>
              <a:buChar char="•"/>
            </a:pPr>
            <a:endParaRPr/>
          </a:p>
          <a:p>
            <a:pPr>
              <a:buSzPct val="100000"/>
              <a:buChar char="•"/>
            </a:pPr>
            <a:r>
              <a:t>Leave some out, and most likely you will clunk along.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pPr>
              <a:buSzPct val="100000"/>
              <a:buChar char="•"/>
            </a:pPr>
            <a:r>
              <a:t>The New Testament moves us beyond the tithe to what may be a more challenging place – giving generously.</a:t>
            </a:r>
          </a:p>
          <a:p>
            <a:pPr>
              <a:buSzPct val="100000"/>
              <a:buChar char="•"/>
            </a:pPr>
            <a:endParaRPr/>
          </a:p>
          <a:p>
            <a:pPr>
              <a:buSzPct val="100000"/>
              <a:buChar char="•"/>
            </a:pPr>
            <a:r>
              <a:t>There is much less definition to generous giving.</a:t>
            </a:r>
          </a:p>
          <a:p>
            <a:pPr>
              <a:buSzPct val="100000"/>
              <a:buChar char="•"/>
            </a:pPr>
            <a:endParaRPr/>
          </a:p>
          <a:p>
            <a:pPr>
              <a:buSzPct val="100000"/>
              <a:buChar char="•"/>
            </a:pPr>
            <a:r>
              <a:t>However, there is a direct correlation to what we sow and what we reap in our lives if we can give generously and cheerfully.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pPr>
              <a:buSzPct val="100000"/>
              <a:buChar char="•"/>
            </a:pPr>
            <a:r>
              <a:t>I then introduce Malachi 3 to show the power of tithing.</a:t>
            </a:r>
          </a:p>
          <a:p>
            <a:pPr>
              <a:buSzPct val="100000"/>
              <a:buChar char="•"/>
            </a:pPr>
            <a:r>
              <a:t>I will generally ask the audience then if giving will make me rich (floodgate of blessing) and address what those blessings may be (financial and non-financial both).</a:t>
            </a:r>
          </a:p>
          <a:p>
            <a:pPr>
              <a:buSzPct val="100000"/>
              <a:buChar char="•"/>
            </a:pPr>
            <a:r>
              <a:t>Then I try to debunk the prosperity gospel by showing it</a:t>
            </a:r>
            <a:r>
              <a:rPr>
                <a:latin typeface="Arial"/>
                <a:ea typeface="Arial"/>
                <a:cs typeface="Arial"/>
                <a:sym typeface="Arial"/>
              </a:rPr>
              <a:t>’</a:t>
            </a:r>
            <a:r>
              <a:t>s a half truth. We give not to get for ourselves, but we give to get to give again to build God</a:t>
            </a:r>
            <a:r>
              <a:rPr>
                <a:latin typeface="Arial"/>
                <a:ea typeface="Arial"/>
                <a:cs typeface="Arial"/>
                <a:sym typeface="Arial"/>
              </a:rPr>
              <a:t>’</a:t>
            </a:r>
            <a:r>
              <a:t>s kingdom (Cycle of Victorious Giving).</a:t>
            </a:r>
          </a:p>
          <a:p>
            <a:pPr>
              <a:buSzPct val="100000"/>
              <a:buChar char="•"/>
            </a:pPr>
            <a:r>
              <a:t>Jumping back to 2 Cor. 9:10 – Paul gives us the answer to the puzzle. The ultimate blessing from giving is enlarging the harvest of our righteousness – growing in our relationship with God.</a:t>
            </a:r>
          </a:p>
          <a:p>
            <a:pPr>
              <a:buSzPct val="100000"/>
              <a:buChar char="•"/>
            </a:pPr>
            <a:r>
              <a:t>I will teach that it is never a bad thing to jump in at 10% - Malachi just taught us that.</a:t>
            </a:r>
          </a:p>
          <a:p>
            <a:pPr>
              <a:buSzPct val="100000"/>
              <a:buChar char="•"/>
            </a:pPr>
            <a:r>
              <a:t>However, reality for many is that due to financial problems or not giving at all, 10% may be unreachable.</a:t>
            </a:r>
          </a:p>
          <a:p>
            <a:pPr>
              <a:buSzPct val="100000"/>
              <a:buChar char="•"/>
            </a:pPr>
            <a:r>
              <a:t>Rather than have folks give up and give nothing, I teach the Giving continuum.</a:t>
            </a:r>
          </a:p>
          <a:p>
            <a:pPr>
              <a:buSzPct val="100000"/>
              <a:buChar char="•"/>
            </a:pPr>
            <a:r>
              <a:t>Start with a set dollar amount and give it faithfully. See what God does in your life. Seek his leading on the amount.</a:t>
            </a:r>
          </a:p>
          <a:p>
            <a:pPr>
              <a:buSzPct val="100000"/>
              <a:buChar char="•"/>
            </a:pPr>
            <a:r>
              <a:t>Move towards a set % of income, and keep praying about the amount we should give.</a:t>
            </a:r>
          </a:p>
          <a:p>
            <a:pPr>
              <a:buSzPct val="100000"/>
              <a:buChar char="•"/>
            </a:pPr>
            <a:r>
              <a:t>But don</a:t>
            </a:r>
            <a:r>
              <a:rPr>
                <a:latin typeface="Arial"/>
                <a:ea typeface="Arial"/>
                <a:cs typeface="Arial"/>
                <a:sym typeface="Arial"/>
              </a:rPr>
              <a:t>’</a:t>
            </a:r>
            <a:r>
              <a:t>t stop at 10% either, remember the goal is generous giving. For those with means, generous giving may be well beyond 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10" name="Body Level One…"/>
          <p:cNvSpPr txBox="1">
            <a:spLocks noGrp="1"/>
          </p:cNvSpPr>
          <p:nvPr>
            <p:ph type="body" idx="1"/>
          </p:nvPr>
        </p:nvSpPr>
        <p:spPr>
          <a:xfrm>
            <a:off x="457200" y="274638"/>
            <a:ext cx="82296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Text and Chart">
    <p:spTree>
      <p:nvGrpSpPr>
        <p:cNvPr id="1" name=""/>
        <p:cNvGrpSpPr/>
        <p:nvPr/>
      </p:nvGrpSpPr>
      <p:grpSpPr>
        <a:xfrm>
          <a:off x="0" y="0"/>
          <a:ext cx="0" cy="0"/>
          <a:chOff x="0" y="0"/>
          <a:chExt cx="0" cy="0"/>
        </a:xfrm>
      </p:grpSpPr>
      <p:sp>
        <p:nvSpPr>
          <p:cNvPr id="118" name="Title Text"/>
          <p:cNvSpPr txBox="1">
            <a:spLocks noGrp="1"/>
          </p:cNvSpPr>
          <p:nvPr>
            <p:ph type="title"/>
          </p:nvPr>
        </p:nvSpPr>
        <p:spPr>
          <a:prstGeom prst="rect">
            <a:avLst/>
          </a:prstGeom>
        </p:spPr>
        <p:txBody>
          <a:bodyPr/>
          <a:lstStyle/>
          <a:p>
            <a:r>
              <a:t>Title Text</a:t>
            </a:r>
          </a:p>
        </p:txBody>
      </p:sp>
      <p:sp>
        <p:nvSpPr>
          <p:cNvPr id="119" name="Body Level One…"/>
          <p:cNvSpPr txBox="1">
            <a:spLocks noGrp="1"/>
          </p:cNvSpPr>
          <p:nvPr>
            <p:ph type="body" sz="half" idx="1"/>
          </p:nvPr>
        </p:nvSpPr>
        <p:spPr>
          <a:xfrm>
            <a:off x="457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Clip Art and Text">
    <p:spTree>
      <p:nvGrpSpPr>
        <p:cNvPr id="1" name=""/>
        <p:cNvGrpSpPr/>
        <p:nvPr/>
      </p:nvGrpSpPr>
      <p:grpSpPr>
        <a:xfrm>
          <a:off x="0" y="0"/>
          <a:ext cx="0" cy="0"/>
          <a:chOff x="0" y="0"/>
          <a:chExt cx="0" cy="0"/>
        </a:xfrm>
      </p:grpSpPr>
      <p:sp>
        <p:nvSpPr>
          <p:cNvPr id="127" name="Title Text"/>
          <p:cNvSpPr txBox="1">
            <a:spLocks noGrp="1"/>
          </p:cNvSpPr>
          <p:nvPr>
            <p:ph type="title"/>
          </p:nvPr>
        </p:nvSpPr>
        <p:spPr>
          <a:prstGeom prst="rect">
            <a:avLst/>
          </a:prstGeom>
        </p:spPr>
        <p:txBody>
          <a:bodyPr/>
          <a:lstStyle/>
          <a:p>
            <a:r>
              <a:t>Title Text</a:t>
            </a:r>
          </a:p>
        </p:txBody>
      </p:sp>
      <p:sp>
        <p:nvSpPr>
          <p:cNvPr id="128" name="Body Level One…"/>
          <p:cNvSpPr txBox="1">
            <a:spLocks noGrp="1"/>
          </p:cNvSpPr>
          <p:nvPr>
            <p:ph type="body" sz="half" idx="1"/>
          </p:nvPr>
        </p:nvSpPr>
        <p:spPr>
          <a:xfrm>
            <a:off x="4648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136" name="Title Text"/>
          <p:cNvSpPr txBox="1">
            <a:spLocks noGrp="1"/>
          </p:cNvSpPr>
          <p:nvPr>
            <p:ph type="title"/>
          </p:nvPr>
        </p:nvSpPr>
        <p:spPr>
          <a:prstGeom prst="rect">
            <a:avLst/>
          </a:prstGeom>
        </p:spPr>
        <p:txBody>
          <a:bodyPr/>
          <a:lstStyle/>
          <a:p>
            <a:r>
              <a:t>Title Text</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Text and Clip Art">
    <p:spTree>
      <p:nvGrpSpPr>
        <p:cNvPr id="1" name=""/>
        <p:cNvGrpSpPr/>
        <p:nvPr/>
      </p:nvGrpSpPr>
      <p:grpSpPr>
        <a:xfrm>
          <a:off x="0" y="0"/>
          <a:ext cx="0" cy="0"/>
          <a:chOff x="0" y="0"/>
          <a:chExt cx="0" cy="0"/>
        </a:xfrm>
      </p:grpSpPr>
      <p:sp>
        <p:nvSpPr>
          <p:cNvPr id="144" name="Title Text"/>
          <p:cNvSpPr txBox="1">
            <a:spLocks noGrp="1"/>
          </p:cNvSpPr>
          <p:nvPr>
            <p:ph type="title"/>
          </p:nvPr>
        </p:nvSpPr>
        <p:spPr>
          <a:prstGeom prst="rect">
            <a:avLst/>
          </a:prstGeom>
        </p:spPr>
        <p:txBody>
          <a:bodyPr/>
          <a:lstStyle/>
          <a:p>
            <a:r>
              <a:t>Title Text</a:t>
            </a:r>
          </a:p>
        </p:txBody>
      </p:sp>
      <p:sp>
        <p:nvSpPr>
          <p:cNvPr id="145" name="Body Level One…"/>
          <p:cNvSpPr txBox="1">
            <a:spLocks noGrp="1"/>
          </p:cNvSpPr>
          <p:nvPr>
            <p:ph type="body" sz="half" idx="1"/>
          </p:nvPr>
        </p:nvSpPr>
        <p:spPr>
          <a:xfrm>
            <a:off x="457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656566"/>
        </a:solidFill>
        <a:effectLst/>
      </p:bgPr>
    </p:bg>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200" y="206902"/>
            <a:ext cx="8229600" cy="2231498"/>
          </a:xfrm>
          <a:prstGeom prst="rect">
            <a:avLst/>
          </a:prstGeom>
        </p:spPr>
        <p:txBody>
          <a:bodyPr lIns="0" tIns="0" rIns="0" bIns="0"/>
          <a:lstStyle/>
          <a:p>
            <a:r>
              <a:t>Title Text</a:t>
            </a:r>
          </a:p>
        </p:txBody>
      </p:sp>
      <p:sp>
        <p:nvSpPr>
          <p:cNvPr id="1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3B3B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B3B3"/>
        </a:solidFill>
        <a:effectLst/>
      </p:bgPr>
    </p:bg>
    <p:spTree>
      <p:nvGrpSpPr>
        <p:cNvPr id="1" name=""/>
        <p:cNvGrpSpPr/>
        <p:nvPr/>
      </p:nvGrpSpPr>
      <p:grpSpPr>
        <a:xfrm>
          <a:off x="0" y="0"/>
          <a:ext cx="0" cy="0"/>
          <a:chOff x="0" y="0"/>
          <a:chExt cx="0" cy="0"/>
        </a:xfrm>
      </p:grpSpPr>
      <p:pic>
        <p:nvPicPr>
          <p:cNvPr id="163"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164" name="Shape 258"/>
          <p:cNvSpPr txBox="1"/>
          <p:nvPr/>
        </p:nvSpPr>
        <p:spPr>
          <a:xfrm>
            <a:off x="5221339" y="4721764"/>
            <a:ext cx="5432322" cy="8588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endParaRPr/>
          </a:p>
          <a:p>
            <a:pPr>
              <a:defRPr sz="4200" b="1"/>
            </a:pPr>
            <a:r>
              <a:t>Anchorsaway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71" name="Rectangle 3"/>
          <p:cNvSpPr txBox="1">
            <a:spLocks noGrp="1"/>
          </p:cNvSpPr>
          <p:nvPr>
            <p:ph type="subTitle" sz="quarter" idx="1"/>
          </p:nvPr>
        </p:nvSpPr>
        <p:spPr>
          <a:xfrm>
            <a:off x="1417637" y="1657350"/>
            <a:ext cx="6400801" cy="1752600"/>
          </a:xfrm>
          <a:prstGeom prst="rect">
            <a:avLst/>
          </a:prstGeom>
        </p:spPr>
        <p:txBody>
          <a:bodyPr/>
          <a:lstStyle>
            <a:lvl1pPr>
              <a:lnSpc>
                <a:spcPct val="90000"/>
              </a:lnSpc>
              <a:spcBef>
                <a:spcPts val="900"/>
              </a:spcBef>
              <a:defRPr sz="4000">
                <a:solidFill>
                  <a:srgbClr val="FFFF00"/>
                </a:solidFill>
              </a:defRPr>
            </a:lvl1pPr>
          </a:lstStyle>
          <a:p>
            <a:r>
              <a:t>What are the Biblical Principles to Wise  Financial Planning?</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73" name="Rectangle 2"/>
          <p:cNvSpPr txBox="1">
            <a:spLocks noGrp="1"/>
          </p:cNvSpPr>
          <p:nvPr>
            <p:ph type="title"/>
          </p:nvPr>
        </p:nvSpPr>
        <p:spPr>
          <a:xfrm>
            <a:off x="457200" y="781050"/>
            <a:ext cx="8229600" cy="922338"/>
          </a:xfrm>
          <a:prstGeom prst="rect">
            <a:avLst/>
          </a:prstGeom>
          <a:ln w="9525">
            <a:solidFill>
              <a:srgbClr val="FFFF00"/>
            </a:solidFill>
            <a:miter lim="800000"/>
          </a:ln>
        </p:spPr>
        <p:txBody>
          <a:bodyPr/>
          <a:lstStyle>
            <a:lvl1pPr>
              <a:defRPr sz="4000">
                <a:solidFill>
                  <a:srgbClr val="FFFF00"/>
                </a:solidFill>
              </a:defRPr>
            </a:lvl1pPr>
          </a:lstStyle>
          <a:p>
            <a:r>
              <a:t>American Culture’s View of Money</a:t>
            </a:r>
          </a:p>
        </p:txBody>
      </p:sp>
      <p:sp>
        <p:nvSpPr>
          <p:cNvPr id="274" name="Rectangle 3"/>
          <p:cNvSpPr txBox="1">
            <a:spLocks noGrp="1"/>
          </p:cNvSpPr>
          <p:nvPr>
            <p:ph type="body" sz="half" idx="1"/>
          </p:nvPr>
        </p:nvSpPr>
        <p:spPr>
          <a:xfrm>
            <a:off x="3463519" y="1992346"/>
            <a:ext cx="5205413" cy="4114800"/>
          </a:xfrm>
          <a:prstGeom prst="rect">
            <a:avLst/>
          </a:prstGeom>
        </p:spPr>
        <p:txBody>
          <a:bodyPr/>
          <a:lstStyle/>
          <a:p>
            <a:pPr marL="533400" indent="-533400">
              <a:defRPr>
                <a:solidFill>
                  <a:schemeClr val="accent3">
                    <a:lumOff val="44000"/>
                  </a:schemeClr>
                </a:solidFill>
              </a:defRPr>
            </a:pPr>
            <a:r>
              <a:rPr dirty="0"/>
              <a:t>Materialism is </a:t>
            </a:r>
            <a:r>
              <a:rPr u="sng" dirty="0"/>
              <a:t>good</a:t>
            </a:r>
          </a:p>
          <a:p>
            <a:pPr marL="533400" indent="-533400">
              <a:defRPr>
                <a:solidFill>
                  <a:schemeClr val="accent3">
                    <a:lumOff val="44000"/>
                  </a:schemeClr>
                </a:solidFill>
              </a:defRPr>
            </a:pPr>
            <a:r>
              <a:rPr dirty="0"/>
              <a:t>Unsecured consumer </a:t>
            </a:r>
            <a:r>
              <a:rPr u="sng" dirty="0"/>
              <a:t>debt</a:t>
            </a:r>
            <a:r>
              <a:rPr dirty="0"/>
              <a:t> is </a:t>
            </a:r>
            <a:r>
              <a:rPr u="sng" dirty="0"/>
              <a:t>OK</a:t>
            </a:r>
          </a:p>
          <a:p>
            <a:pPr marL="533400" indent="-533400">
              <a:defRPr>
                <a:solidFill>
                  <a:schemeClr val="accent3">
                    <a:lumOff val="44000"/>
                  </a:schemeClr>
                </a:solidFill>
              </a:defRPr>
            </a:pPr>
            <a:r>
              <a:rPr dirty="0"/>
              <a:t>Get </a:t>
            </a:r>
            <a:r>
              <a:rPr u="sng" dirty="0"/>
              <a:t>rich</a:t>
            </a:r>
            <a:r>
              <a:rPr dirty="0"/>
              <a:t> quick!</a:t>
            </a:r>
          </a:p>
          <a:p>
            <a:pPr marL="533400" indent="-533400">
              <a:defRPr>
                <a:solidFill>
                  <a:schemeClr val="accent3">
                    <a:lumOff val="44000"/>
                  </a:schemeClr>
                </a:solidFill>
              </a:defRPr>
            </a:pPr>
            <a:r>
              <a:rPr dirty="0"/>
              <a:t>Money = </a:t>
            </a:r>
            <a:r>
              <a:rPr u="sng" dirty="0"/>
              <a:t>success</a:t>
            </a:r>
          </a:p>
        </p:txBody>
      </p:sp>
      <p:grpSp>
        <p:nvGrpSpPr>
          <p:cNvPr id="356" name="Group 296"/>
          <p:cNvGrpSpPr/>
          <p:nvPr/>
        </p:nvGrpSpPr>
        <p:grpSpPr>
          <a:xfrm>
            <a:off x="100012" y="3186113"/>
            <a:ext cx="3040063" cy="2741612"/>
            <a:chOff x="0" y="0"/>
            <a:chExt cx="3040061" cy="2741611"/>
          </a:xfrm>
        </p:grpSpPr>
        <p:grpSp>
          <p:nvGrpSpPr>
            <p:cNvPr id="354" name="Group 88"/>
            <p:cNvGrpSpPr/>
            <p:nvPr/>
          </p:nvGrpSpPr>
          <p:grpSpPr>
            <a:xfrm>
              <a:off x="-1" y="-1"/>
              <a:ext cx="3040063" cy="2741613"/>
              <a:chOff x="0" y="0"/>
              <a:chExt cx="3040061" cy="2741611"/>
            </a:xfrm>
          </p:grpSpPr>
          <p:sp>
            <p:nvSpPr>
              <p:cNvPr id="275" name="Freeform 9"/>
              <p:cNvSpPr/>
              <p:nvPr/>
            </p:nvSpPr>
            <p:spPr>
              <a:xfrm>
                <a:off x="556380" y="325132"/>
                <a:ext cx="2219587" cy="2374145"/>
              </a:xfrm>
              <a:custGeom>
                <a:avLst/>
                <a:gdLst/>
                <a:ahLst/>
                <a:cxnLst>
                  <a:cxn ang="0">
                    <a:pos x="wd2" y="hd2"/>
                  </a:cxn>
                  <a:cxn ang="5400000">
                    <a:pos x="wd2" y="hd2"/>
                  </a:cxn>
                  <a:cxn ang="10800000">
                    <a:pos x="wd2" y="hd2"/>
                  </a:cxn>
                  <a:cxn ang="16200000">
                    <a:pos x="wd2" y="hd2"/>
                  </a:cxn>
                </a:cxnLst>
                <a:rect l="0" t="0" r="r" b="b"/>
                <a:pathLst>
                  <a:path w="21600" h="21600" extrusionOk="0">
                    <a:moveTo>
                      <a:pt x="20517" y="20475"/>
                    </a:moveTo>
                    <a:lnTo>
                      <a:pt x="16200" y="20475"/>
                    </a:lnTo>
                    <a:lnTo>
                      <a:pt x="9963" y="21122"/>
                    </a:lnTo>
                    <a:lnTo>
                      <a:pt x="9833" y="21122"/>
                    </a:lnTo>
                    <a:lnTo>
                      <a:pt x="9760" y="21138"/>
                    </a:lnTo>
                    <a:lnTo>
                      <a:pt x="9587" y="21138"/>
                    </a:lnTo>
                    <a:lnTo>
                      <a:pt x="9515" y="21153"/>
                    </a:lnTo>
                    <a:lnTo>
                      <a:pt x="9428" y="21169"/>
                    </a:lnTo>
                    <a:lnTo>
                      <a:pt x="9284" y="21169"/>
                    </a:lnTo>
                    <a:lnTo>
                      <a:pt x="9183" y="21184"/>
                    </a:lnTo>
                    <a:lnTo>
                      <a:pt x="8981" y="21184"/>
                    </a:lnTo>
                    <a:lnTo>
                      <a:pt x="8894" y="21199"/>
                    </a:lnTo>
                    <a:lnTo>
                      <a:pt x="8779" y="21215"/>
                    </a:lnTo>
                    <a:lnTo>
                      <a:pt x="8548" y="21215"/>
                    </a:lnTo>
                    <a:lnTo>
                      <a:pt x="8418" y="21246"/>
                    </a:lnTo>
                    <a:lnTo>
                      <a:pt x="8302" y="21261"/>
                    </a:lnTo>
                    <a:lnTo>
                      <a:pt x="8201" y="21276"/>
                    </a:lnTo>
                    <a:lnTo>
                      <a:pt x="8071" y="21276"/>
                    </a:lnTo>
                    <a:lnTo>
                      <a:pt x="7956" y="21292"/>
                    </a:lnTo>
                    <a:lnTo>
                      <a:pt x="7826" y="21292"/>
                    </a:lnTo>
                    <a:lnTo>
                      <a:pt x="7696" y="21307"/>
                    </a:lnTo>
                    <a:lnTo>
                      <a:pt x="7551" y="21323"/>
                    </a:lnTo>
                    <a:lnTo>
                      <a:pt x="7436" y="21338"/>
                    </a:lnTo>
                    <a:lnTo>
                      <a:pt x="7291" y="21338"/>
                    </a:lnTo>
                    <a:lnTo>
                      <a:pt x="7176" y="21369"/>
                    </a:lnTo>
                    <a:lnTo>
                      <a:pt x="7046" y="21369"/>
                    </a:lnTo>
                    <a:lnTo>
                      <a:pt x="6916" y="21384"/>
                    </a:lnTo>
                    <a:lnTo>
                      <a:pt x="6772" y="21384"/>
                    </a:lnTo>
                    <a:lnTo>
                      <a:pt x="6627" y="21400"/>
                    </a:lnTo>
                    <a:lnTo>
                      <a:pt x="6512" y="21400"/>
                    </a:lnTo>
                    <a:lnTo>
                      <a:pt x="6382" y="21415"/>
                    </a:lnTo>
                    <a:lnTo>
                      <a:pt x="6252" y="21415"/>
                    </a:lnTo>
                    <a:lnTo>
                      <a:pt x="6136" y="21461"/>
                    </a:lnTo>
                    <a:lnTo>
                      <a:pt x="6006" y="21461"/>
                    </a:lnTo>
                    <a:lnTo>
                      <a:pt x="5876" y="21477"/>
                    </a:lnTo>
                    <a:lnTo>
                      <a:pt x="5761" y="21477"/>
                    </a:lnTo>
                    <a:lnTo>
                      <a:pt x="5645" y="21492"/>
                    </a:lnTo>
                    <a:lnTo>
                      <a:pt x="5544" y="21492"/>
                    </a:lnTo>
                    <a:lnTo>
                      <a:pt x="5429" y="21523"/>
                    </a:lnTo>
                    <a:lnTo>
                      <a:pt x="5313" y="21523"/>
                    </a:lnTo>
                    <a:lnTo>
                      <a:pt x="5227" y="21538"/>
                    </a:lnTo>
                    <a:lnTo>
                      <a:pt x="5111" y="21538"/>
                    </a:lnTo>
                    <a:lnTo>
                      <a:pt x="5025" y="21554"/>
                    </a:lnTo>
                    <a:lnTo>
                      <a:pt x="4736" y="21554"/>
                    </a:lnTo>
                    <a:lnTo>
                      <a:pt x="4678" y="21569"/>
                    </a:lnTo>
                    <a:lnTo>
                      <a:pt x="4606" y="21569"/>
                    </a:lnTo>
                    <a:lnTo>
                      <a:pt x="4548" y="21585"/>
                    </a:lnTo>
                    <a:lnTo>
                      <a:pt x="4375" y="21585"/>
                    </a:lnTo>
                    <a:lnTo>
                      <a:pt x="4346" y="21600"/>
                    </a:lnTo>
                    <a:lnTo>
                      <a:pt x="4274" y="21600"/>
                    </a:lnTo>
                    <a:lnTo>
                      <a:pt x="4187" y="21569"/>
                    </a:lnTo>
                    <a:lnTo>
                      <a:pt x="4129" y="21554"/>
                    </a:lnTo>
                    <a:lnTo>
                      <a:pt x="4086" y="21538"/>
                    </a:lnTo>
                    <a:lnTo>
                      <a:pt x="4014" y="21492"/>
                    </a:lnTo>
                    <a:lnTo>
                      <a:pt x="3942" y="21461"/>
                    </a:lnTo>
                    <a:lnTo>
                      <a:pt x="3855" y="21400"/>
                    </a:lnTo>
                    <a:lnTo>
                      <a:pt x="3768" y="21369"/>
                    </a:lnTo>
                    <a:lnTo>
                      <a:pt x="3667" y="21307"/>
                    </a:lnTo>
                    <a:lnTo>
                      <a:pt x="3552" y="21261"/>
                    </a:lnTo>
                    <a:lnTo>
                      <a:pt x="3509" y="21215"/>
                    </a:lnTo>
                    <a:lnTo>
                      <a:pt x="3451" y="21184"/>
                    </a:lnTo>
                    <a:lnTo>
                      <a:pt x="3393" y="21169"/>
                    </a:lnTo>
                    <a:lnTo>
                      <a:pt x="3350" y="21138"/>
                    </a:lnTo>
                    <a:lnTo>
                      <a:pt x="3292" y="21107"/>
                    </a:lnTo>
                    <a:lnTo>
                      <a:pt x="3220" y="21076"/>
                    </a:lnTo>
                    <a:lnTo>
                      <a:pt x="3104" y="21015"/>
                    </a:lnTo>
                    <a:lnTo>
                      <a:pt x="3032" y="20984"/>
                    </a:lnTo>
                    <a:lnTo>
                      <a:pt x="2989" y="20953"/>
                    </a:lnTo>
                    <a:lnTo>
                      <a:pt x="2931" y="20922"/>
                    </a:lnTo>
                    <a:lnTo>
                      <a:pt x="2873" y="20907"/>
                    </a:lnTo>
                    <a:lnTo>
                      <a:pt x="2758" y="20845"/>
                    </a:lnTo>
                    <a:lnTo>
                      <a:pt x="2686" y="20799"/>
                    </a:lnTo>
                    <a:lnTo>
                      <a:pt x="2455" y="20676"/>
                    </a:lnTo>
                    <a:lnTo>
                      <a:pt x="2411" y="20645"/>
                    </a:lnTo>
                    <a:lnTo>
                      <a:pt x="2296" y="20568"/>
                    </a:lnTo>
                    <a:lnTo>
                      <a:pt x="2094" y="20475"/>
                    </a:lnTo>
                    <a:lnTo>
                      <a:pt x="2021" y="20414"/>
                    </a:lnTo>
                    <a:lnTo>
                      <a:pt x="1920" y="20367"/>
                    </a:lnTo>
                    <a:lnTo>
                      <a:pt x="1863" y="20337"/>
                    </a:lnTo>
                    <a:lnTo>
                      <a:pt x="1790" y="20306"/>
                    </a:lnTo>
                    <a:lnTo>
                      <a:pt x="1733" y="20275"/>
                    </a:lnTo>
                    <a:lnTo>
                      <a:pt x="1660" y="20213"/>
                    </a:lnTo>
                    <a:lnTo>
                      <a:pt x="1646" y="20213"/>
                    </a:lnTo>
                    <a:lnTo>
                      <a:pt x="563" y="10184"/>
                    </a:lnTo>
                    <a:lnTo>
                      <a:pt x="563" y="10091"/>
                    </a:lnTo>
                    <a:lnTo>
                      <a:pt x="549" y="10030"/>
                    </a:lnTo>
                    <a:lnTo>
                      <a:pt x="549" y="9983"/>
                    </a:lnTo>
                    <a:lnTo>
                      <a:pt x="534" y="9891"/>
                    </a:lnTo>
                    <a:lnTo>
                      <a:pt x="534" y="9752"/>
                    </a:lnTo>
                    <a:lnTo>
                      <a:pt x="520" y="9660"/>
                    </a:lnTo>
                    <a:lnTo>
                      <a:pt x="520" y="9552"/>
                    </a:lnTo>
                    <a:lnTo>
                      <a:pt x="505" y="9444"/>
                    </a:lnTo>
                    <a:lnTo>
                      <a:pt x="491" y="9306"/>
                    </a:lnTo>
                    <a:lnTo>
                      <a:pt x="491" y="9182"/>
                    </a:lnTo>
                    <a:lnTo>
                      <a:pt x="462" y="9059"/>
                    </a:lnTo>
                    <a:lnTo>
                      <a:pt x="462" y="8936"/>
                    </a:lnTo>
                    <a:lnTo>
                      <a:pt x="433" y="8628"/>
                    </a:lnTo>
                    <a:lnTo>
                      <a:pt x="419" y="8458"/>
                    </a:lnTo>
                    <a:lnTo>
                      <a:pt x="419" y="8304"/>
                    </a:lnTo>
                    <a:lnTo>
                      <a:pt x="404" y="8150"/>
                    </a:lnTo>
                    <a:lnTo>
                      <a:pt x="404" y="7981"/>
                    </a:lnTo>
                    <a:lnTo>
                      <a:pt x="375" y="7811"/>
                    </a:lnTo>
                    <a:lnTo>
                      <a:pt x="375" y="7642"/>
                    </a:lnTo>
                    <a:lnTo>
                      <a:pt x="332" y="7087"/>
                    </a:lnTo>
                    <a:lnTo>
                      <a:pt x="332" y="6902"/>
                    </a:lnTo>
                    <a:lnTo>
                      <a:pt x="318" y="6702"/>
                    </a:lnTo>
                    <a:lnTo>
                      <a:pt x="303" y="6548"/>
                    </a:lnTo>
                    <a:lnTo>
                      <a:pt x="274" y="6348"/>
                    </a:lnTo>
                    <a:lnTo>
                      <a:pt x="274" y="6163"/>
                    </a:lnTo>
                    <a:lnTo>
                      <a:pt x="260" y="5978"/>
                    </a:lnTo>
                    <a:lnTo>
                      <a:pt x="245" y="5777"/>
                    </a:lnTo>
                    <a:lnTo>
                      <a:pt x="231" y="5593"/>
                    </a:lnTo>
                    <a:lnTo>
                      <a:pt x="217" y="5392"/>
                    </a:lnTo>
                    <a:lnTo>
                      <a:pt x="173" y="4838"/>
                    </a:lnTo>
                    <a:lnTo>
                      <a:pt x="173" y="4668"/>
                    </a:lnTo>
                    <a:lnTo>
                      <a:pt x="144" y="4298"/>
                    </a:lnTo>
                    <a:lnTo>
                      <a:pt x="130" y="4129"/>
                    </a:lnTo>
                    <a:lnTo>
                      <a:pt x="130" y="3990"/>
                    </a:lnTo>
                    <a:lnTo>
                      <a:pt x="87" y="3805"/>
                    </a:lnTo>
                    <a:lnTo>
                      <a:pt x="87" y="3651"/>
                    </a:lnTo>
                    <a:lnTo>
                      <a:pt x="72" y="3497"/>
                    </a:lnTo>
                    <a:lnTo>
                      <a:pt x="72" y="3374"/>
                    </a:lnTo>
                    <a:lnTo>
                      <a:pt x="43" y="3066"/>
                    </a:lnTo>
                    <a:lnTo>
                      <a:pt x="43" y="2835"/>
                    </a:lnTo>
                    <a:lnTo>
                      <a:pt x="29" y="2696"/>
                    </a:lnTo>
                    <a:lnTo>
                      <a:pt x="14" y="2604"/>
                    </a:lnTo>
                    <a:lnTo>
                      <a:pt x="14" y="2311"/>
                    </a:lnTo>
                    <a:lnTo>
                      <a:pt x="0" y="2249"/>
                    </a:lnTo>
                    <a:lnTo>
                      <a:pt x="0" y="1957"/>
                    </a:lnTo>
                    <a:lnTo>
                      <a:pt x="29" y="1895"/>
                    </a:lnTo>
                    <a:lnTo>
                      <a:pt x="72" y="1818"/>
                    </a:lnTo>
                    <a:lnTo>
                      <a:pt x="130" y="1710"/>
                    </a:lnTo>
                    <a:lnTo>
                      <a:pt x="159" y="1664"/>
                    </a:lnTo>
                    <a:lnTo>
                      <a:pt x="188" y="1602"/>
                    </a:lnTo>
                    <a:lnTo>
                      <a:pt x="231" y="1525"/>
                    </a:lnTo>
                    <a:lnTo>
                      <a:pt x="260" y="1479"/>
                    </a:lnTo>
                    <a:lnTo>
                      <a:pt x="318" y="1417"/>
                    </a:lnTo>
                    <a:lnTo>
                      <a:pt x="404" y="1294"/>
                    </a:lnTo>
                    <a:lnTo>
                      <a:pt x="448" y="1248"/>
                    </a:lnTo>
                    <a:lnTo>
                      <a:pt x="491" y="1186"/>
                    </a:lnTo>
                    <a:lnTo>
                      <a:pt x="534" y="1109"/>
                    </a:lnTo>
                    <a:lnTo>
                      <a:pt x="563" y="1048"/>
                    </a:lnTo>
                    <a:lnTo>
                      <a:pt x="606" y="986"/>
                    </a:lnTo>
                    <a:lnTo>
                      <a:pt x="679" y="863"/>
                    </a:lnTo>
                    <a:lnTo>
                      <a:pt x="751" y="786"/>
                    </a:lnTo>
                    <a:lnTo>
                      <a:pt x="794" y="678"/>
                    </a:lnTo>
                    <a:lnTo>
                      <a:pt x="837" y="632"/>
                    </a:lnTo>
                    <a:lnTo>
                      <a:pt x="881" y="601"/>
                    </a:lnTo>
                    <a:lnTo>
                      <a:pt x="895" y="585"/>
                    </a:lnTo>
                    <a:lnTo>
                      <a:pt x="9775" y="123"/>
                    </a:lnTo>
                    <a:lnTo>
                      <a:pt x="18005" y="0"/>
                    </a:lnTo>
                    <a:lnTo>
                      <a:pt x="20560" y="385"/>
                    </a:lnTo>
                    <a:lnTo>
                      <a:pt x="21355" y="2280"/>
                    </a:lnTo>
                    <a:lnTo>
                      <a:pt x="21600" y="6502"/>
                    </a:lnTo>
                    <a:lnTo>
                      <a:pt x="21196" y="10954"/>
                    </a:lnTo>
                    <a:lnTo>
                      <a:pt x="20994" y="14544"/>
                    </a:lnTo>
                    <a:lnTo>
                      <a:pt x="21167" y="19089"/>
                    </a:lnTo>
                    <a:lnTo>
                      <a:pt x="20517" y="20475"/>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276" name="Freeform 10"/>
              <p:cNvSpPr/>
              <p:nvPr/>
            </p:nvSpPr>
            <p:spPr>
              <a:xfrm>
                <a:off x="2032642" y="1320850"/>
                <a:ext cx="235906" cy="255704"/>
              </a:xfrm>
              <a:custGeom>
                <a:avLst/>
                <a:gdLst/>
                <a:ahLst/>
                <a:cxnLst>
                  <a:cxn ang="0">
                    <a:pos x="wd2" y="hd2"/>
                  </a:cxn>
                  <a:cxn ang="5400000">
                    <a:pos x="wd2" y="hd2"/>
                  </a:cxn>
                  <a:cxn ang="10800000">
                    <a:pos x="wd2" y="hd2"/>
                  </a:cxn>
                  <a:cxn ang="16200000">
                    <a:pos x="wd2" y="hd2"/>
                  </a:cxn>
                </a:cxnLst>
                <a:rect l="0" t="0" r="r" b="b"/>
                <a:pathLst>
                  <a:path w="21600" h="21600" extrusionOk="0">
                    <a:moveTo>
                      <a:pt x="20649" y="15735"/>
                    </a:moveTo>
                    <a:lnTo>
                      <a:pt x="20242" y="15163"/>
                    </a:lnTo>
                    <a:lnTo>
                      <a:pt x="20106" y="14734"/>
                    </a:lnTo>
                    <a:lnTo>
                      <a:pt x="19562" y="13875"/>
                    </a:lnTo>
                    <a:lnTo>
                      <a:pt x="19291" y="13160"/>
                    </a:lnTo>
                    <a:lnTo>
                      <a:pt x="19019" y="12588"/>
                    </a:lnTo>
                    <a:lnTo>
                      <a:pt x="18475" y="12016"/>
                    </a:lnTo>
                    <a:lnTo>
                      <a:pt x="18204" y="11444"/>
                    </a:lnTo>
                    <a:lnTo>
                      <a:pt x="17660" y="10728"/>
                    </a:lnTo>
                    <a:lnTo>
                      <a:pt x="17253" y="10156"/>
                    </a:lnTo>
                    <a:lnTo>
                      <a:pt x="16030" y="8869"/>
                    </a:lnTo>
                    <a:lnTo>
                      <a:pt x="15351" y="8297"/>
                    </a:lnTo>
                    <a:lnTo>
                      <a:pt x="14672" y="7438"/>
                    </a:lnTo>
                    <a:lnTo>
                      <a:pt x="13857" y="6866"/>
                    </a:lnTo>
                    <a:lnTo>
                      <a:pt x="13177" y="6437"/>
                    </a:lnTo>
                    <a:lnTo>
                      <a:pt x="12362" y="5579"/>
                    </a:lnTo>
                    <a:lnTo>
                      <a:pt x="11547" y="5007"/>
                    </a:lnTo>
                    <a:lnTo>
                      <a:pt x="10732" y="4577"/>
                    </a:lnTo>
                    <a:lnTo>
                      <a:pt x="10053" y="3862"/>
                    </a:lnTo>
                    <a:lnTo>
                      <a:pt x="9102" y="3290"/>
                    </a:lnTo>
                    <a:lnTo>
                      <a:pt x="8287" y="3004"/>
                    </a:lnTo>
                    <a:lnTo>
                      <a:pt x="7472" y="2575"/>
                    </a:lnTo>
                    <a:lnTo>
                      <a:pt x="6792" y="2146"/>
                    </a:lnTo>
                    <a:lnTo>
                      <a:pt x="5842" y="1717"/>
                    </a:lnTo>
                    <a:lnTo>
                      <a:pt x="5162" y="1430"/>
                    </a:lnTo>
                    <a:lnTo>
                      <a:pt x="4347" y="1144"/>
                    </a:lnTo>
                    <a:lnTo>
                      <a:pt x="3804" y="858"/>
                    </a:lnTo>
                    <a:lnTo>
                      <a:pt x="3396" y="429"/>
                    </a:lnTo>
                    <a:lnTo>
                      <a:pt x="2717" y="286"/>
                    </a:lnTo>
                    <a:lnTo>
                      <a:pt x="2174" y="143"/>
                    </a:lnTo>
                    <a:lnTo>
                      <a:pt x="1902" y="143"/>
                    </a:lnTo>
                    <a:lnTo>
                      <a:pt x="951" y="0"/>
                    </a:lnTo>
                    <a:lnTo>
                      <a:pt x="0" y="0"/>
                    </a:lnTo>
                    <a:lnTo>
                      <a:pt x="0" y="429"/>
                    </a:lnTo>
                    <a:lnTo>
                      <a:pt x="408" y="1001"/>
                    </a:lnTo>
                    <a:lnTo>
                      <a:pt x="543" y="1144"/>
                    </a:lnTo>
                    <a:lnTo>
                      <a:pt x="951" y="1430"/>
                    </a:lnTo>
                    <a:lnTo>
                      <a:pt x="2581" y="2289"/>
                    </a:lnTo>
                    <a:lnTo>
                      <a:pt x="3396" y="2861"/>
                    </a:lnTo>
                    <a:lnTo>
                      <a:pt x="4075" y="3290"/>
                    </a:lnTo>
                    <a:lnTo>
                      <a:pt x="4891" y="3862"/>
                    </a:lnTo>
                    <a:lnTo>
                      <a:pt x="5570" y="4577"/>
                    </a:lnTo>
                    <a:lnTo>
                      <a:pt x="6521" y="5007"/>
                    </a:lnTo>
                    <a:lnTo>
                      <a:pt x="8015" y="6580"/>
                    </a:lnTo>
                    <a:lnTo>
                      <a:pt x="8830" y="7152"/>
                    </a:lnTo>
                    <a:lnTo>
                      <a:pt x="9509" y="8011"/>
                    </a:lnTo>
                    <a:lnTo>
                      <a:pt x="10325" y="8583"/>
                    </a:lnTo>
                    <a:lnTo>
                      <a:pt x="11140" y="9298"/>
                    </a:lnTo>
                    <a:lnTo>
                      <a:pt x="11819" y="10299"/>
                    </a:lnTo>
                    <a:lnTo>
                      <a:pt x="12498" y="11015"/>
                    </a:lnTo>
                    <a:lnTo>
                      <a:pt x="13042" y="11873"/>
                    </a:lnTo>
                    <a:lnTo>
                      <a:pt x="13721" y="12588"/>
                    </a:lnTo>
                    <a:lnTo>
                      <a:pt x="13992" y="13303"/>
                    </a:lnTo>
                    <a:lnTo>
                      <a:pt x="14400" y="14162"/>
                    </a:lnTo>
                    <a:lnTo>
                      <a:pt x="14536" y="14734"/>
                    </a:lnTo>
                    <a:lnTo>
                      <a:pt x="14672" y="15735"/>
                    </a:lnTo>
                    <a:lnTo>
                      <a:pt x="14672" y="16307"/>
                    </a:lnTo>
                    <a:lnTo>
                      <a:pt x="14808" y="17023"/>
                    </a:lnTo>
                    <a:lnTo>
                      <a:pt x="14808" y="17738"/>
                    </a:lnTo>
                    <a:lnTo>
                      <a:pt x="14943" y="18453"/>
                    </a:lnTo>
                    <a:lnTo>
                      <a:pt x="14808" y="18882"/>
                    </a:lnTo>
                    <a:lnTo>
                      <a:pt x="14808" y="20456"/>
                    </a:lnTo>
                    <a:lnTo>
                      <a:pt x="15079" y="21171"/>
                    </a:lnTo>
                    <a:lnTo>
                      <a:pt x="15758" y="21600"/>
                    </a:lnTo>
                    <a:lnTo>
                      <a:pt x="17117" y="21600"/>
                    </a:lnTo>
                    <a:lnTo>
                      <a:pt x="17932" y="21457"/>
                    </a:lnTo>
                    <a:lnTo>
                      <a:pt x="18883" y="21457"/>
                    </a:lnTo>
                    <a:lnTo>
                      <a:pt x="19562" y="21314"/>
                    </a:lnTo>
                    <a:lnTo>
                      <a:pt x="20377" y="21171"/>
                    </a:lnTo>
                    <a:lnTo>
                      <a:pt x="21057" y="20599"/>
                    </a:lnTo>
                    <a:lnTo>
                      <a:pt x="21464" y="20170"/>
                    </a:lnTo>
                    <a:lnTo>
                      <a:pt x="21600" y="19454"/>
                    </a:lnTo>
                    <a:lnTo>
                      <a:pt x="21600" y="18596"/>
                    </a:lnTo>
                    <a:lnTo>
                      <a:pt x="21464" y="17881"/>
                    </a:lnTo>
                    <a:lnTo>
                      <a:pt x="21328" y="17309"/>
                    </a:lnTo>
                    <a:lnTo>
                      <a:pt x="21057" y="16593"/>
                    </a:lnTo>
                    <a:lnTo>
                      <a:pt x="20785" y="16164"/>
                    </a:lnTo>
                    <a:lnTo>
                      <a:pt x="20649" y="15735"/>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77" name="Freeform 11"/>
              <p:cNvSpPr/>
              <p:nvPr/>
            </p:nvSpPr>
            <p:spPr>
              <a:xfrm>
                <a:off x="2037093" y="1627355"/>
                <a:ext cx="108310" cy="250624"/>
              </a:xfrm>
              <a:custGeom>
                <a:avLst/>
                <a:gdLst/>
                <a:ahLst/>
                <a:cxnLst>
                  <a:cxn ang="0">
                    <a:pos x="wd2" y="hd2"/>
                  </a:cxn>
                  <a:cxn ang="5400000">
                    <a:pos x="wd2" y="hd2"/>
                  </a:cxn>
                  <a:cxn ang="10800000">
                    <a:pos x="wd2" y="hd2"/>
                  </a:cxn>
                  <a:cxn ang="16200000">
                    <a:pos x="wd2" y="hd2"/>
                  </a:cxn>
                </a:cxnLst>
                <a:rect l="0" t="0" r="r" b="b"/>
                <a:pathLst>
                  <a:path w="21600" h="21600" extrusionOk="0">
                    <a:moveTo>
                      <a:pt x="17458" y="9632"/>
                    </a:moveTo>
                    <a:lnTo>
                      <a:pt x="16570" y="9049"/>
                    </a:lnTo>
                    <a:lnTo>
                      <a:pt x="15682" y="8319"/>
                    </a:lnTo>
                    <a:lnTo>
                      <a:pt x="15386" y="7589"/>
                    </a:lnTo>
                    <a:lnTo>
                      <a:pt x="14795" y="7151"/>
                    </a:lnTo>
                    <a:lnTo>
                      <a:pt x="13611" y="5984"/>
                    </a:lnTo>
                    <a:lnTo>
                      <a:pt x="12427" y="5254"/>
                    </a:lnTo>
                    <a:lnTo>
                      <a:pt x="11836" y="4670"/>
                    </a:lnTo>
                    <a:lnTo>
                      <a:pt x="10948" y="3941"/>
                    </a:lnTo>
                    <a:lnTo>
                      <a:pt x="10356" y="3503"/>
                    </a:lnTo>
                    <a:lnTo>
                      <a:pt x="8581" y="2627"/>
                    </a:lnTo>
                    <a:lnTo>
                      <a:pt x="7101" y="1751"/>
                    </a:lnTo>
                    <a:lnTo>
                      <a:pt x="5030" y="1168"/>
                    </a:lnTo>
                    <a:lnTo>
                      <a:pt x="2663" y="292"/>
                    </a:lnTo>
                    <a:lnTo>
                      <a:pt x="2071" y="146"/>
                    </a:lnTo>
                    <a:lnTo>
                      <a:pt x="592" y="0"/>
                    </a:lnTo>
                    <a:lnTo>
                      <a:pt x="0" y="730"/>
                    </a:lnTo>
                    <a:lnTo>
                      <a:pt x="0" y="876"/>
                    </a:lnTo>
                    <a:lnTo>
                      <a:pt x="592" y="1751"/>
                    </a:lnTo>
                    <a:lnTo>
                      <a:pt x="1184" y="2481"/>
                    </a:lnTo>
                    <a:lnTo>
                      <a:pt x="1479" y="3065"/>
                    </a:lnTo>
                    <a:lnTo>
                      <a:pt x="2367" y="3941"/>
                    </a:lnTo>
                    <a:lnTo>
                      <a:pt x="3551" y="5692"/>
                    </a:lnTo>
                    <a:lnTo>
                      <a:pt x="3847" y="6714"/>
                    </a:lnTo>
                    <a:lnTo>
                      <a:pt x="4438" y="7589"/>
                    </a:lnTo>
                    <a:lnTo>
                      <a:pt x="5030" y="8611"/>
                    </a:lnTo>
                    <a:lnTo>
                      <a:pt x="5918" y="9486"/>
                    </a:lnTo>
                    <a:lnTo>
                      <a:pt x="6510" y="10508"/>
                    </a:lnTo>
                    <a:lnTo>
                      <a:pt x="6805" y="11238"/>
                    </a:lnTo>
                    <a:lnTo>
                      <a:pt x="6805" y="12259"/>
                    </a:lnTo>
                    <a:lnTo>
                      <a:pt x="7101" y="12989"/>
                    </a:lnTo>
                    <a:lnTo>
                      <a:pt x="7101" y="18243"/>
                    </a:lnTo>
                    <a:lnTo>
                      <a:pt x="7397" y="18827"/>
                    </a:lnTo>
                    <a:lnTo>
                      <a:pt x="7397" y="19995"/>
                    </a:lnTo>
                    <a:lnTo>
                      <a:pt x="7989" y="20724"/>
                    </a:lnTo>
                    <a:lnTo>
                      <a:pt x="8581" y="21308"/>
                    </a:lnTo>
                    <a:lnTo>
                      <a:pt x="10060" y="21600"/>
                    </a:lnTo>
                    <a:lnTo>
                      <a:pt x="10948" y="21454"/>
                    </a:lnTo>
                    <a:lnTo>
                      <a:pt x="12723" y="21016"/>
                    </a:lnTo>
                    <a:lnTo>
                      <a:pt x="14795" y="20724"/>
                    </a:lnTo>
                    <a:lnTo>
                      <a:pt x="17162" y="20432"/>
                    </a:lnTo>
                    <a:lnTo>
                      <a:pt x="18641" y="19995"/>
                    </a:lnTo>
                    <a:lnTo>
                      <a:pt x="20121" y="19411"/>
                    </a:lnTo>
                    <a:lnTo>
                      <a:pt x="21304" y="18827"/>
                    </a:lnTo>
                    <a:lnTo>
                      <a:pt x="21600" y="18389"/>
                    </a:lnTo>
                    <a:lnTo>
                      <a:pt x="21600" y="17951"/>
                    </a:lnTo>
                    <a:lnTo>
                      <a:pt x="21304" y="17514"/>
                    </a:lnTo>
                    <a:lnTo>
                      <a:pt x="21008" y="16930"/>
                    </a:lnTo>
                    <a:lnTo>
                      <a:pt x="21008" y="16346"/>
                    </a:lnTo>
                    <a:lnTo>
                      <a:pt x="20416" y="15908"/>
                    </a:lnTo>
                    <a:lnTo>
                      <a:pt x="19825" y="15178"/>
                    </a:lnTo>
                    <a:lnTo>
                      <a:pt x="19529" y="14449"/>
                    </a:lnTo>
                    <a:lnTo>
                      <a:pt x="19233" y="13865"/>
                    </a:lnTo>
                    <a:lnTo>
                      <a:pt x="18641" y="13135"/>
                    </a:lnTo>
                    <a:lnTo>
                      <a:pt x="18641" y="12405"/>
                    </a:lnTo>
                    <a:lnTo>
                      <a:pt x="18049" y="11968"/>
                    </a:lnTo>
                    <a:lnTo>
                      <a:pt x="18049" y="11238"/>
                    </a:lnTo>
                    <a:lnTo>
                      <a:pt x="17458" y="10362"/>
                    </a:lnTo>
                    <a:lnTo>
                      <a:pt x="17458" y="9632"/>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78" name="Freeform 12"/>
              <p:cNvSpPr/>
              <p:nvPr/>
            </p:nvSpPr>
            <p:spPr>
              <a:xfrm>
                <a:off x="1961425" y="618090"/>
                <a:ext cx="232939" cy="230303"/>
              </a:xfrm>
              <a:custGeom>
                <a:avLst/>
                <a:gdLst/>
                <a:ahLst/>
                <a:cxnLst>
                  <a:cxn ang="0">
                    <a:pos x="wd2" y="hd2"/>
                  </a:cxn>
                  <a:cxn ang="5400000">
                    <a:pos x="wd2" y="hd2"/>
                  </a:cxn>
                  <a:cxn ang="10800000">
                    <a:pos x="wd2" y="hd2"/>
                  </a:cxn>
                  <a:cxn ang="16200000">
                    <a:pos x="wd2" y="hd2"/>
                  </a:cxn>
                </a:cxnLst>
                <a:rect l="0" t="0" r="r" b="b"/>
                <a:pathLst>
                  <a:path w="21600" h="21600" extrusionOk="0">
                    <a:moveTo>
                      <a:pt x="2889" y="18900"/>
                    </a:moveTo>
                    <a:lnTo>
                      <a:pt x="3439" y="18265"/>
                    </a:lnTo>
                    <a:lnTo>
                      <a:pt x="3990" y="17788"/>
                    </a:lnTo>
                    <a:lnTo>
                      <a:pt x="4678" y="17153"/>
                    </a:lnTo>
                    <a:lnTo>
                      <a:pt x="5503" y="16676"/>
                    </a:lnTo>
                    <a:lnTo>
                      <a:pt x="5916" y="16200"/>
                    </a:lnTo>
                    <a:lnTo>
                      <a:pt x="6741" y="15724"/>
                    </a:lnTo>
                    <a:lnTo>
                      <a:pt x="7292" y="15088"/>
                    </a:lnTo>
                    <a:lnTo>
                      <a:pt x="8117" y="14612"/>
                    </a:lnTo>
                    <a:lnTo>
                      <a:pt x="8805" y="13976"/>
                    </a:lnTo>
                    <a:lnTo>
                      <a:pt x="9631" y="13182"/>
                    </a:lnTo>
                    <a:lnTo>
                      <a:pt x="10181" y="12547"/>
                    </a:lnTo>
                    <a:lnTo>
                      <a:pt x="11006" y="12071"/>
                    </a:lnTo>
                    <a:lnTo>
                      <a:pt x="11694" y="11118"/>
                    </a:lnTo>
                    <a:lnTo>
                      <a:pt x="12382" y="10324"/>
                    </a:lnTo>
                    <a:lnTo>
                      <a:pt x="13345" y="9371"/>
                    </a:lnTo>
                    <a:lnTo>
                      <a:pt x="14171" y="8418"/>
                    </a:lnTo>
                    <a:lnTo>
                      <a:pt x="14721" y="7465"/>
                    </a:lnTo>
                    <a:lnTo>
                      <a:pt x="15546" y="6353"/>
                    </a:lnTo>
                    <a:lnTo>
                      <a:pt x="16097" y="5400"/>
                    </a:lnTo>
                    <a:lnTo>
                      <a:pt x="16785" y="4447"/>
                    </a:lnTo>
                    <a:lnTo>
                      <a:pt x="17060" y="3653"/>
                    </a:lnTo>
                    <a:lnTo>
                      <a:pt x="17473" y="2859"/>
                    </a:lnTo>
                    <a:lnTo>
                      <a:pt x="17885" y="2224"/>
                    </a:lnTo>
                    <a:lnTo>
                      <a:pt x="18298" y="1747"/>
                    </a:lnTo>
                    <a:lnTo>
                      <a:pt x="18986" y="794"/>
                    </a:lnTo>
                    <a:lnTo>
                      <a:pt x="19536" y="159"/>
                    </a:lnTo>
                    <a:lnTo>
                      <a:pt x="19949" y="0"/>
                    </a:lnTo>
                    <a:lnTo>
                      <a:pt x="20499" y="318"/>
                    </a:lnTo>
                    <a:lnTo>
                      <a:pt x="20775" y="794"/>
                    </a:lnTo>
                    <a:lnTo>
                      <a:pt x="21462" y="2382"/>
                    </a:lnTo>
                    <a:lnTo>
                      <a:pt x="21600" y="3335"/>
                    </a:lnTo>
                    <a:lnTo>
                      <a:pt x="21462" y="3812"/>
                    </a:lnTo>
                    <a:lnTo>
                      <a:pt x="21462" y="4288"/>
                    </a:lnTo>
                    <a:lnTo>
                      <a:pt x="21325" y="4924"/>
                    </a:lnTo>
                    <a:lnTo>
                      <a:pt x="21187" y="5718"/>
                    </a:lnTo>
                    <a:lnTo>
                      <a:pt x="20912" y="6194"/>
                    </a:lnTo>
                    <a:lnTo>
                      <a:pt x="20637" y="6829"/>
                    </a:lnTo>
                    <a:lnTo>
                      <a:pt x="20087" y="7782"/>
                    </a:lnTo>
                    <a:lnTo>
                      <a:pt x="19674" y="8735"/>
                    </a:lnTo>
                    <a:lnTo>
                      <a:pt x="18298" y="10324"/>
                    </a:lnTo>
                    <a:lnTo>
                      <a:pt x="17473" y="11118"/>
                    </a:lnTo>
                    <a:lnTo>
                      <a:pt x="16785" y="12071"/>
                    </a:lnTo>
                    <a:lnTo>
                      <a:pt x="15822" y="12706"/>
                    </a:lnTo>
                    <a:lnTo>
                      <a:pt x="14996" y="13659"/>
                    </a:lnTo>
                    <a:lnTo>
                      <a:pt x="14171" y="14453"/>
                    </a:lnTo>
                    <a:lnTo>
                      <a:pt x="13345" y="15406"/>
                    </a:lnTo>
                    <a:lnTo>
                      <a:pt x="12245" y="16041"/>
                    </a:lnTo>
                    <a:lnTo>
                      <a:pt x="11419" y="16676"/>
                    </a:lnTo>
                    <a:lnTo>
                      <a:pt x="10456" y="17153"/>
                    </a:lnTo>
                    <a:lnTo>
                      <a:pt x="9768" y="17947"/>
                    </a:lnTo>
                    <a:lnTo>
                      <a:pt x="8805" y="18424"/>
                    </a:lnTo>
                    <a:lnTo>
                      <a:pt x="8255" y="18900"/>
                    </a:lnTo>
                    <a:lnTo>
                      <a:pt x="7567" y="19218"/>
                    </a:lnTo>
                    <a:lnTo>
                      <a:pt x="7017" y="19694"/>
                    </a:lnTo>
                    <a:lnTo>
                      <a:pt x="6329" y="20012"/>
                    </a:lnTo>
                    <a:lnTo>
                      <a:pt x="5503" y="20171"/>
                    </a:lnTo>
                    <a:lnTo>
                      <a:pt x="4815" y="20329"/>
                    </a:lnTo>
                    <a:lnTo>
                      <a:pt x="4127" y="20647"/>
                    </a:lnTo>
                    <a:lnTo>
                      <a:pt x="3577" y="20806"/>
                    </a:lnTo>
                    <a:lnTo>
                      <a:pt x="3164" y="20965"/>
                    </a:lnTo>
                    <a:lnTo>
                      <a:pt x="2614" y="21124"/>
                    </a:lnTo>
                    <a:lnTo>
                      <a:pt x="2339" y="21282"/>
                    </a:lnTo>
                    <a:lnTo>
                      <a:pt x="1513" y="21282"/>
                    </a:lnTo>
                    <a:lnTo>
                      <a:pt x="1101" y="21600"/>
                    </a:lnTo>
                    <a:lnTo>
                      <a:pt x="275" y="21600"/>
                    </a:lnTo>
                    <a:lnTo>
                      <a:pt x="0" y="21124"/>
                    </a:lnTo>
                    <a:lnTo>
                      <a:pt x="138" y="20647"/>
                    </a:lnTo>
                    <a:lnTo>
                      <a:pt x="413" y="20171"/>
                    </a:lnTo>
                    <a:lnTo>
                      <a:pt x="1101" y="20012"/>
                    </a:lnTo>
                    <a:lnTo>
                      <a:pt x="2201" y="19059"/>
                    </a:lnTo>
                    <a:lnTo>
                      <a:pt x="2614" y="18900"/>
                    </a:lnTo>
                    <a:lnTo>
                      <a:pt x="2889" y="189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79" name="Freeform 13"/>
              <p:cNvSpPr/>
              <p:nvPr/>
            </p:nvSpPr>
            <p:spPr>
              <a:xfrm>
                <a:off x="2528192" y="907661"/>
                <a:ext cx="218102" cy="72817"/>
              </a:xfrm>
              <a:custGeom>
                <a:avLst/>
                <a:gdLst/>
                <a:ahLst/>
                <a:cxnLst>
                  <a:cxn ang="0">
                    <a:pos x="wd2" y="hd2"/>
                  </a:cxn>
                  <a:cxn ang="5400000">
                    <a:pos x="wd2" y="hd2"/>
                  </a:cxn>
                  <a:cxn ang="10800000">
                    <a:pos x="wd2" y="hd2"/>
                  </a:cxn>
                  <a:cxn ang="16200000">
                    <a:pos x="wd2" y="hd2"/>
                  </a:cxn>
                </a:cxnLst>
                <a:rect l="0" t="0" r="r" b="b"/>
                <a:pathLst>
                  <a:path w="21600" h="21600" extrusionOk="0">
                    <a:moveTo>
                      <a:pt x="20131" y="9042"/>
                    </a:moveTo>
                    <a:lnTo>
                      <a:pt x="19396" y="6530"/>
                    </a:lnTo>
                    <a:lnTo>
                      <a:pt x="18661" y="5526"/>
                    </a:lnTo>
                    <a:lnTo>
                      <a:pt x="17633" y="4019"/>
                    </a:lnTo>
                    <a:lnTo>
                      <a:pt x="16604" y="3014"/>
                    </a:lnTo>
                    <a:lnTo>
                      <a:pt x="16016" y="2009"/>
                    </a:lnTo>
                    <a:lnTo>
                      <a:pt x="15429" y="2009"/>
                    </a:lnTo>
                    <a:lnTo>
                      <a:pt x="14547" y="1005"/>
                    </a:lnTo>
                    <a:lnTo>
                      <a:pt x="14106" y="1005"/>
                    </a:lnTo>
                    <a:lnTo>
                      <a:pt x="13224" y="0"/>
                    </a:lnTo>
                    <a:lnTo>
                      <a:pt x="8669" y="0"/>
                    </a:lnTo>
                    <a:lnTo>
                      <a:pt x="8082" y="502"/>
                    </a:lnTo>
                    <a:lnTo>
                      <a:pt x="7200" y="502"/>
                    </a:lnTo>
                    <a:lnTo>
                      <a:pt x="6759" y="1005"/>
                    </a:lnTo>
                    <a:lnTo>
                      <a:pt x="6171" y="2009"/>
                    </a:lnTo>
                    <a:lnTo>
                      <a:pt x="5731" y="3014"/>
                    </a:lnTo>
                    <a:lnTo>
                      <a:pt x="4555" y="4019"/>
                    </a:lnTo>
                    <a:lnTo>
                      <a:pt x="3673" y="5526"/>
                    </a:lnTo>
                    <a:lnTo>
                      <a:pt x="2498" y="7033"/>
                    </a:lnTo>
                    <a:lnTo>
                      <a:pt x="1469" y="9544"/>
                    </a:lnTo>
                    <a:lnTo>
                      <a:pt x="588" y="10549"/>
                    </a:lnTo>
                    <a:lnTo>
                      <a:pt x="0" y="12558"/>
                    </a:lnTo>
                    <a:lnTo>
                      <a:pt x="294" y="13060"/>
                    </a:lnTo>
                    <a:lnTo>
                      <a:pt x="735" y="12558"/>
                    </a:lnTo>
                    <a:lnTo>
                      <a:pt x="5584" y="12558"/>
                    </a:lnTo>
                    <a:lnTo>
                      <a:pt x="6171" y="12056"/>
                    </a:lnTo>
                    <a:lnTo>
                      <a:pt x="7053" y="12056"/>
                    </a:lnTo>
                    <a:lnTo>
                      <a:pt x="7788" y="11553"/>
                    </a:lnTo>
                    <a:lnTo>
                      <a:pt x="13518" y="11553"/>
                    </a:lnTo>
                    <a:lnTo>
                      <a:pt x="14106" y="12056"/>
                    </a:lnTo>
                    <a:lnTo>
                      <a:pt x="15576" y="13060"/>
                    </a:lnTo>
                    <a:lnTo>
                      <a:pt x="16016" y="14065"/>
                    </a:lnTo>
                    <a:lnTo>
                      <a:pt x="17192" y="16074"/>
                    </a:lnTo>
                    <a:lnTo>
                      <a:pt x="17633" y="17079"/>
                    </a:lnTo>
                    <a:lnTo>
                      <a:pt x="18514" y="18586"/>
                    </a:lnTo>
                    <a:lnTo>
                      <a:pt x="19543" y="20093"/>
                    </a:lnTo>
                    <a:lnTo>
                      <a:pt x="20131" y="21600"/>
                    </a:lnTo>
                    <a:lnTo>
                      <a:pt x="20865" y="21600"/>
                    </a:lnTo>
                    <a:lnTo>
                      <a:pt x="21306" y="21098"/>
                    </a:lnTo>
                    <a:lnTo>
                      <a:pt x="21600" y="19088"/>
                    </a:lnTo>
                    <a:lnTo>
                      <a:pt x="21600" y="14065"/>
                    </a:lnTo>
                    <a:lnTo>
                      <a:pt x="21306" y="12558"/>
                    </a:lnTo>
                    <a:lnTo>
                      <a:pt x="21159" y="11553"/>
                    </a:lnTo>
                    <a:lnTo>
                      <a:pt x="20424" y="9544"/>
                    </a:lnTo>
                    <a:lnTo>
                      <a:pt x="20131" y="9042"/>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80" name="Freeform 14"/>
              <p:cNvSpPr/>
              <p:nvPr/>
            </p:nvSpPr>
            <p:spPr>
              <a:xfrm>
                <a:off x="2072702" y="736628"/>
                <a:ext cx="505936" cy="333600"/>
              </a:xfrm>
              <a:custGeom>
                <a:avLst/>
                <a:gdLst/>
                <a:ahLst/>
                <a:cxnLst>
                  <a:cxn ang="0">
                    <a:pos x="wd2" y="hd2"/>
                  </a:cxn>
                  <a:cxn ang="5400000">
                    <a:pos x="wd2" y="hd2"/>
                  </a:cxn>
                  <a:cxn ang="10800000">
                    <a:pos x="wd2" y="hd2"/>
                  </a:cxn>
                  <a:cxn ang="16200000">
                    <a:pos x="wd2" y="hd2"/>
                  </a:cxn>
                </a:cxnLst>
                <a:rect l="0" t="0" r="r" b="b"/>
                <a:pathLst>
                  <a:path w="21600" h="21600" extrusionOk="0">
                    <a:moveTo>
                      <a:pt x="21600" y="2083"/>
                    </a:moveTo>
                    <a:lnTo>
                      <a:pt x="21030" y="2083"/>
                    </a:lnTo>
                    <a:lnTo>
                      <a:pt x="20713" y="1974"/>
                    </a:lnTo>
                    <a:lnTo>
                      <a:pt x="20460" y="1864"/>
                    </a:lnTo>
                    <a:lnTo>
                      <a:pt x="19763" y="1864"/>
                    </a:lnTo>
                    <a:lnTo>
                      <a:pt x="19383" y="1754"/>
                    </a:lnTo>
                    <a:lnTo>
                      <a:pt x="18940" y="1645"/>
                    </a:lnTo>
                    <a:lnTo>
                      <a:pt x="18433" y="1425"/>
                    </a:lnTo>
                    <a:lnTo>
                      <a:pt x="18053" y="1425"/>
                    </a:lnTo>
                    <a:lnTo>
                      <a:pt x="17799" y="1316"/>
                    </a:lnTo>
                    <a:lnTo>
                      <a:pt x="17483" y="1206"/>
                    </a:lnTo>
                    <a:lnTo>
                      <a:pt x="16723" y="1206"/>
                    </a:lnTo>
                    <a:lnTo>
                      <a:pt x="16533" y="1096"/>
                    </a:lnTo>
                    <a:lnTo>
                      <a:pt x="16089" y="1096"/>
                    </a:lnTo>
                    <a:lnTo>
                      <a:pt x="15772" y="987"/>
                    </a:lnTo>
                    <a:lnTo>
                      <a:pt x="15519" y="987"/>
                    </a:lnTo>
                    <a:lnTo>
                      <a:pt x="15266" y="877"/>
                    </a:lnTo>
                    <a:lnTo>
                      <a:pt x="14759" y="877"/>
                    </a:lnTo>
                    <a:lnTo>
                      <a:pt x="14569" y="768"/>
                    </a:lnTo>
                    <a:lnTo>
                      <a:pt x="14252" y="658"/>
                    </a:lnTo>
                    <a:lnTo>
                      <a:pt x="14062" y="658"/>
                    </a:lnTo>
                    <a:lnTo>
                      <a:pt x="13619" y="548"/>
                    </a:lnTo>
                    <a:lnTo>
                      <a:pt x="13112" y="439"/>
                    </a:lnTo>
                    <a:lnTo>
                      <a:pt x="12669" y="329"/>
                    </a:lnTo>
                    <a:lnTo>
                      <a:pt x="12352" y="329"/>
                    </a:lnTo>
                    <a:lnTo>
                      <a:pt x="11909" y="219"/>
                    </a:lnTo>
                    <a:lnTo>
                      <a:pt x="11655" y="0"/>
                    </a:lnTo>
                    <a:lnTo>
                      <a:pt x="10705" y="0"/>
                    </a:lnTo>
                    <a:lnTo>
                      <a:pt x="5891" y="12719"/>
                    </a:lnTo>
                    <a:lnTo>
                      <a:pt x="0" y="21600"/>
                    </a:lnTo>
                    <a:lnTo>
                      <a:pt x="5321" y="19297"/>
                    </a:lnTo>
                    <a:lnTo>
                      <a:pt x="12225" y="21052"/>
                    </a:lnTo>
                    <a:lnTo>
                      <a:pt x="17546" y="7785"/>
                    </a:lnTo>
                    <a:lnTo>
                      <a:pt x="21600" y="2083"/>
                    </a:lnTo>
                    <a:close/>
                  </a:path>
                </a:pathLst>
              </a:custGeom>
              <a:solidFill>
                <a:srgbClr val="BFF296"/>
              </a:solidFill>
              <a:ln w="12700" cap="flat">
                <a:noFill/>
                <a:miter lim="400000"/>
              </a:ln>
              <a:effectLst/>
            </p:spPr>
            <p:txBody>
              <a:bodyPr wrap="square" lIns="45719" tIns="45719" rIns="45719" bIns="45719" numCol="1" anchor="t">
                <a:noAutofit/>
              </a:bodyPr>
              <a:lstStyle/>
              <a:p>
                <a:endParaRPr/>
              </a:p>
            </p:txBody>
          </p:sp>
          <p:sp>
            <p:nvSpPr>
              <p:cNvPr id="281" name="Freeform 15"/>
              <p:cNvSpPr/>
              <p:nvPr/>
            </p:nvSpPr>
            <p:spPr>
              <a:xfrm>
                <a:off x="2342731" y="807751"/>
                <a:ext cx="99408" cy="111765"/>
              </a:xfrm>
              <a:custGeom>
                <a:avLst/>
                <a:gdLst/>
                <a:ahLst/>
                <a:cxnLst>
                  <a:cxn ang="0">
                    <a:pos x="wd2" y="hd2"/>
                  </a:cxn>
                  <a:cxn ang="5400000">
                    <a:pos x="wd2" y="hd2"/>
                  </a:cxn>
                  <a:cxn ang="10800000">
                    <a:pos x="wd2" y="hd2"/>
                  </a:cxn>
                  <a:cxn ang="16200000">
                    <a:pos x="wd2" y="hd2"/>
                  </a:cxn>
                </a:cxnLst>
                <a:rect l="0" t="0" r="r" b="b"/>
                <a:pathLst>
                  <a:path w="21600" h="21600" extrusionOk="0">
                    <a:moveTo>
                      <a:pt x="21600" y="3927"/>
                    </a:moveTo>
                    <a:lnTo>
                      <a:pt x="20955" y="2945"/>
                    </a:lnTo>
                    <a:lnTo>
                      <a:pt x="20310" y="2291"/>
                    </a:lnTo>
                    <a:lnTo>
                      <a:pt x="18376" y="1636"/>
                    </a:lnTo>
                    <a:lnTo>
                      <a:pt x="17087" y="1309"/>
                    </a:lnTo>
                    <a:lnTo>
                      <a:pt x="16119" y="1309"/>
                    </a:lnTo>
                    <a:lnTo>
                      <a:pt x="13863" y="982"/>
                    </a:lnTo>
                    <a:lnTo>
                      <a:pt x="12251" y="655"/>
                    </a:lnTo>
                    <a:lnTo>
                      <a:pt x="9994" y="327"/>
                    </a:lnTo>
                    <a:lnTo>
                      <a:pt x="8704" y="327"/>
                    </a:lnTo>
                    <a:lnTo>
                      <a:pt x="7415" y="0"/>
                    </a:lnTo>
                    <a:lnTo>
                      <a:pt x="5481" y="0"/>
                    </a:lnTo>
                    <a:lnTo>
                      <a:pt x="5158" y="655"/>
                    </a:lnTo>
                    <a:lnTo>
                      <a:pt x="4191" y="1309"/>
                    </a:lnTo>
                    <a:lnTo>
                      <a:pt x="2901" y="4582"/>
                    </a:lnTo>
                    <a:lnTo>
                      <a:pt x="967" y="8509"/>
                    </a:lnTo>
                    <a:lnTo>
                      <a:pt x="322" y="10145"/>
                    </a:lnTo>
                    <a:lnTo>
                      <a:pt x="0" y="11455"/>
                    </a:lnTo>
                    <a:lnTo>
                      <a:pt x="0" y="13745"/>
                    </a:lnTo>
                    <a:lnTo>
                      <a:pt x="967" y="15382"/>
                    </a:lnTo>
                    <a:lnTo>
                      <a:pt x="1612" y="16691"/>
                    </a:lnTo>
                    <a:lnTo>
                      <a:pt x="2579" y="17673"/>
                    </a:lnTo>
                    <a:lnTo>
                      <a:pt x="3546" y="18327"/>
                    </a:lnTo>
                    <a:lnTo>
                      <a:pt x="5158" y="19309"/>
                    </a:lnTo>
                    <a:lnTo>
                      <a:pt x="6125" y="19964"/>
                    </a:lnTo>
                    <a:lnTo>
                      <a:pt x="7737" y="20618"/>
                    </a:lnTo>
                    <a:lnTo>
                      <a:pt x="8704" y="21273"/>
                    </a:lnTo>
                    <a:lnTo>
                      <a:pt x="9994" y="21600"/>
                    </a:lnTo>
                    <a:lnTo>
                      <a:pt x="12573" y="20945"/>
                    </a:lnTo>
                    <a:lnTo>
                      <a:pt x="15475" y="18000"/>
                    </a:lnTo>
                    <a:lnTo>
                      <a:pt x="15797" y="16691"/>
                    </a:lnTo>
                    <a:lnTo>
                      <a:pt x="16442" y="15382"/>
                    </a:lnTo>
                    <a:lnTo>
                      <a:pt x="16764" y="14400"/>
                    </a:lnTo>
                    <a:lnTo>
                      <a:pt x="17087" y="13745"/>
                    </a:lnTo>
                    <a:lnTo>
                      <a:pt x="17731" y="12764"/>
                    </a:lnTo>
                    <a:lnTo>
                      <a:pt x="18376" y="12109"/>
                    </a:lnTo>
                    <a:lnTo>
                      <a:pt x="19666" y="10473"/>
                    </a:lnTo>
                    <a:lnTo>
                      <a:pt x="20633" y="9491"/>
                    </a:lnTo>
                    <a:lnTo>
                      <a:pt x="20955" y="7855"/>
                    </a:lnTo>
                    <a:lnTo>
                      <a:pt x="21600" y="6218"/>
                    </a:lnTo>
                    <a:lnTo>
                      <a:pt x="21600" y="3927"/>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82" name="Freeform 16"/>
              <p:cNvSpPr/>
              <p:nvPr/>
            </p:nvSpPr>
            <p:spPr>
              <a:xfrm>
                <a:off x="2051930" y="712920"/>
                <a:ext cx="566767" cy="386096"/>
              </a:xfrm>
              <a:custGeom>
                <a:avLst/>
                <a:gdLst/>
                <a:ahLst/>
                <a:cxnLst>
                  <a:cxn ang="0">
                    <a:pos x="wd2" y="hd2"/>
                  </a:cxn>
                  <a:cxn ang="5400000">
                    <a:pos x="wd2" y="hd2"/>
                  </a:cxn>
                  <a:cxn ang="10800000">
                    <a:pos x="wd2" y="hd2"/>
                  </a:cxn>
                  <a:cxn ang="16200000">
                    <a:pos x="wd2" y="hd2"/>
                  </a:cxn>
                </a:cxnLst>
                <a:rect l="0" t="0" r="r" b="b"/>
                <a:pathLst>
                  <a:path w="21600" h="21600" extrusionOk="0">
                    <a:moveTo>
                      <a:pt x="21600" y="3316"/>
                    </a:moveTo>
                    <a:lnTo>
                      <a:pt x="21261" y="2558"/>
                    </a:lnTo>
                    <a:lnTo>
                      <a:pt x="21091" y="2368"/>
                    </a:lnTo>
                    <a:lnTo>
                      <a:pt x="20865" y="2179"/>
                    </a:lnTo>
                    <a:lnTo>
                      <a:pt x="20526" y="1800"/>
                    </a:lnTo>
                    <a:lnTo>
                      <a:pt x="20186" y="1611"/>
                    </a:lnTo>
                    <a:lnTo>
                      <a:pt x="19960" y="1326"/>
                    </a:lnTo>
                    <a:lnTo>
                      <a:pt x="19677" y="1137"/>
                    </a:lnTo>
                    <a:lnTo>
                      <a:pt x="19338" y="1137"/>
                    </a:lnTo>
                    <a:lnTo>
                      <a:pt x="18999" y="947"/>
                    </a:lnTo>
                    <a:lnTo>
                      <a:pt x="18264" y="947"/>
                    </a:lnTo>
                    <a:lnTo>
                      <a:pt x="17812" y="1137"/>
                    </a:lnTo>
                    <a:lnTo>
                      <a:pt x="17190" y="1137"/>
                    </a:lnTo>
                    <a:lnTo>
                      <a:pt x="17020" y="1232"/>
                    </a:lnTo>
                    <a:lnTo>
                      <a:pt x="16681" y="1326"/>
                    </a:lnTo>
                    <a:lnTo>
                      <a:pt x="15041" y="1326"/>
                    </a:lnTo>
                    <a:lnTo>
                      <a:pt x="14758" y="1232"/>
                    </a:lnTo>
                    <a:lnTo>
                      <a:pt x="14532" y="1137"/>
                    </a:lnTo>
                    <a:lnTo>
                      <a:pt x="14193" y="1137"/>
                    </a:lnTo>
                    <a:lnTo>
                      <a:pt x="13853" y="947"/>
                    </a:lnTo>
                    <a:lnTo>
                      <a:pt x="13458" y="853"/>
                    </a:lnTo>
                    <a:lnTo>
                      <a:pt x="13118" y="663"/>
                    </a:lnTo>
                    <a:lnTo>
                      <a:pt x="12836" y="568"/>
                    </a:lnTo>
                    <a:lnTo>
                      <a:pt x="12666" y="568"/>
                    </a:lnTo>
                    <a:lnTo>
                      <a:pt x="12440" y="379"/>
                    </a:lnTo>
                    <a:lnTo>
                      <a:pt x="12157" y="284"/>
                    </a:lnTo>
                    <a:lnTo>
                      <a:pt x="11987" y="95"/>
                    </a:lnTo>
                    <a:lnTo>
                      <a:pt x="11818" y="95"/>
                    </a:lnTo>
                    <a:lnTo>
                      <a:pt x="11422" y="0"/>
                    </a:lnTo>
                    <a:lnTo>
                      <a:pt x="10687" y="0"/>
                    </a:lnTo>
                    <a:lnTo>
                      <a:pt x="10517" y="95"/>
                    </a:lnTo>
                    <a:lnTo>
                      <a:pt x="10404" y="379"/>
                    </a:lnTo>
                    <a:lnTo>
                      <a:pt x="10121" y="568"/>
                    </a:lnTo>
                    <a:lnTo>
                      <a:pt x="9895" y="947"/>
                    </a:lnTo>
                    <a:lnTo>
                      <a:pt x="9726" y="1326"/>
                    </a:lnTo>
                    <a:lnTo>
                      <a:pt x="9556" y="1895"/>
                    </a:lnTo>
                    <a:lnTo>
                      <a:pt x="9443" y="2084"/>
                    </a:lnTo>
                    <a:lnTo>
                      <a:pt x="9330" y="2368"/>
                    </a:lnTo>
                    <a:lnTo>
                      <a:pt x="9104" y="2842"/>
                    </a:lnTo>
                    <a:lnTo>
                      <a:pt x="8991" y="3221"/>
                    </a:lnTo>
                    <a:lnTo>
                      <a:pt x="8821" y="3600"/>
                    </a:lnTo>
                    <a:lnTo>
                      <a:pt x="8708" y="4074"/>
                    </a:lnTo>
                    <a:lnTo>
                      <a:pt x="8482" y="4547"/>
                    </a:lnTo>
                    <a:lnTo>
                      <a:pt x="8312" y="5211"/>
                    </a:lnTo>
                    <a:lnTo>
                      <a:pt x="8086" y="5684"/>
                    </a:lnTo>
                    <a:lnTo>
                      <a:pt x="7916" y="6158"/>
                    </a:lnTo>
                    <a:lnTo>
                      <a:pt x="7634" y="6726"/>
                    </a:lnTo>
                    <a:lnTo>
                      <a:pt x="7464" y="7295"/>
                    </a:lnTo>
                    <a:lnTo>
                      <a:pt x="6785" y="9000"/>
                    </a:lnTo>
                    <a:lnTo>
                      <a:pt x="6616" y="9568"/>
                    </a:lnTo>
                    <a:lnTo>
                      <a:pt x="6390" y="10042"/>
                    </a:lnTo>
                    <a:lnTo>
                      <a:pt x="6050" y="10516"/>
                    </a:lnTo>
                    <a:lnTo>
                      <a:pt x="5824" y="10895"/>
                    </a:lnTo>
                    <a:lnTo>
                      <a:pt x="5541" y="11463"/>
                    </a:lnTo>
                    <a:lnTo>
                      <a:pt x="5315" y="11937"/>
                    </a:lnTo>
                    <a:lnTo>
                      <a:pt x="5032" y="12316"/>
                    </a:lnTo>
                    <a:lnTo>
                      <a:pt x="4580" y="13263"/>
                    </a:lnTo>
                    <a:lnTo>
                      <a:pt x="4354" y="13547"/>
                    </a:lnTo>
                    <a:lnTo>
                      <a:pt x="4071" y="14021"/>
                    </a:lnTo>
                    <a:lnTo>
                      <a:pt x="3845" y="14305"/>
                    </a:lnTo>
                    <a:lnTo>
                      <a:pt x="3675" y="14684"/>
                    </a:lnTo>
                    <a:lnTo>
                      <a:pt x="3280" y="15253"/>
                    </a:lnTo>
                    <a:lnTo>
                      <a:pt x="2714" y="16200"/>
                    </a:lnTo>
                    <a:lnTo>
                      <a:pt x="2375" y="16674"/>
                    </a:lnTo>
                    <a:lnTo>
                      <a:pt x="2036" y="17053"/>
                    </a:lnTo>
                    <a:lnTo>
                      <a:pt x="1696" y="17621"/>
                    </a:lnTo>
                    <a:lnTo>
                      <a:pt x="1414" y="18000"/>
                    </a:lnTo>
                    <a:lnTo>
                      <a:pt x="848" y="18947"/>
                    </a:lnTo>
                    <a:lnTo>
                      <a:pt x="622" y="19516"/>
                    </a:lnTo>
                    <a:lnTo>
                      <a:pt x="283" y="19989"/>
                    </a:lnTo>
                    <a:lnTo>
                      <a:pt x="113" y="20463"/>
                    </a:lnTo>
                    <a:lnTo>
                      <a:pt x="0" y="20842"/>
                    </a:lnTo>
                    <a:lnTo>
                      <a:pt x="0" y="21411"/>
                    </a:lnTo>
                    <a:lnTo>
                      <a:pt x="170" y="21600"/>
                    </a:lnTo>
                    <a:lnTo>
                      <a:pt x="283" y="21505"/>
                    </a:lnTo>
                    <a:lnTo>
                      <a:pt x="565" y="21505"/>
                    </a:lnTo>
                    <a:lnTo>
                      <a:pt x="1074" y="21221"/>
                    </a:lnTo>
                    <a:lnTo>
                      <a:pt x="1640" y="20842"/>
                    </a:lnTo>
                    <a:lnTo>
                      <a:pt x="1979" y="20653"/>
                    </a:lnTo>
                    <a:lnTo>
                      <a:pt x="2262" y="20463"/>
                    </a:lnTo>
                    <a:lnTo>
                      <a:pt x="2431" y="20368"/>
                    </a:lnTo>
                    <a:lnTo>
                      <a:pt x="2827" y="20179"/>
                    </a:lnTo>
                    <a:lnTo>
                      <a:pt x="2997" y="19989"/>
                    </a:lnTo>
                    <a:lnTo>
                      <a:pt x="3336" y="19895"/>
                    </a:lnTo>
                    <a:lnTo>
                      <a:pt x="3562" y="19611"/>
                    </a:lnTo>
                    <a:lnTo>
                      <a:pt x="3845" y="19421"/>
                    </a:lnTo>
                    <a:lnTo>
                      <a:pt x="4071" y="19326"/>
                    </a:lnTo>
                    <a:lnTo>
                      <a:pt x="4410" y="19232"/>
                    </a:lnTo>
                    <a:lnTo>
                      <a:pt x="4637" y="19137"/>
                    </a:lnTo>
                    <a:lnTo>
                      <a:pt x="4976" y="19042"/>
                    </a:lnTo>
                    <a:lnTo>
                      <a:pt x="6107" y="19042"/>
                    </a:lnTo>
                    <a:lnTo>
                      <a:pt x="6898" y="19232"/>
                    </a:lnTo>
                    <a:lnTo>
                      <a:pt x="7294" y="19232"/>
                    </a:lnTo>
                    <a:lnTo>
                      <a:pt x="7747" y="19421"/>
                    </a:lnTo>
                    <a:lnTo>
                      <a:pt x="7973" y="19421"/>
                    </a:lnTo>
                    <a:lnTo>
                      <a:pt x="8425" y="19611"/>
                    </a:lnTo>
                    <a:lnTo>
                      <a:pt x="8708" y="19800"/>
                    </a:lnTo>
                    <a:lnTo>
                      <a:pt x="9047" y="19989"/>
                    </a:lnTo>
                    <a:lnTo>
                      <a:pt x="9499" y="20084"/>
                    </a:lnTo>
                    <a:lnTo>
                      <a:pt x="9839" y="20274"/>
                    </a:lnTo>
                    <a:lnTo>
                      <a:pt x="10291" y="20463"/>
                    </a:lnTo>
                    <a:lnTo>
                      <a:pt x="10574" y="20653"/>
                    </a:lnTo>
                    <a:lnTo>
                      <a:pt x="10913" y="20842"/>
                    </a:lnTo>
                    <a:lnTo>
                      <a:pt x="11083" y="21032"/>
                    </a:lnTo>
                    <a:lnTo>
                      <a:pt x="11309" y="21221"/>
                    </a:lnTo>
                    <a:lnTo>
                      <a:pt x="11535" y="21316"/>
                    </a:lnTo>
                    <a:lnTo>
                      <a:pt x="11761" y="21126"/>
                    </a:lnTo>
                    <a:lnTo>
                      <a:pt x="11818" y="20842"/>
                    </a:lnTo>
                    <a:lnTo>
                      <a:pt x="12044" y="20084"/>
                    </a:lnTo>
                    <a:lnTo>
                      <a:pt x="12157" y="19611"/>
                    </a:lnTo>
                    <a:lnTo>
                      <a:pt x="12327" y="19042"/>
                    </a:lnTo>
                    <a:lnTo>
                      <a:pt x="12496" y="18379"/>
                    </a:lnTo>
                    <a:lnTo>
                      <a:pt x="12553" y="18095"/>
                    </a:lnTo>
                    <a:lnTo>
                      <a:pt x="12666" y="17811"/>
                    </a:lnTo>
                    <a:lnTo>
                      <a:pt x="12779" y="17432"/>
                    </a:lnTo>
                    <a:lnTo>
                      <a:pt x="13005" y="17053"/>
                    </a:lnTo>
                    <a:lnTo>
                      <a:pt x="13118" y="16579"/>
                    </a:lnTo>
                    <a:lnTo>
                      <a:pt x="13231" y="16200"/>
                    </a:lnTo>
                    <a:lnTo>
                      <a:pt x="13345" y="15726"/>
                    </a:lnTo>
                    <a:lnTo>
                      <a:pt x="13514" y="15347"/>
                    </a:lnTo>
                    <a:lnTo>
                      <a:pt x="13797" y="14874"/>
                    </a:lnTo>
                    <a:lnTo>
                      <a:pt x="13966" y="14305"/>
                    </a:lnTo>
                    <a:lnTo>
                      <a:pt x="14193" y="13926"/>
                    </a:lnTo>
                    <a:lnTo>
                      <a:pt x="14419" y="13358"/>
                    </a:lnTo>
                    <a:lnTo>
                      <a:pt x="14645" y="12884"/>
                    </a:lnTo>
                    <a:lnTo>
                      <a:pt x="14815" y="12316"/>
                    </a:lnTo>
                    <a:lnTo>
                      <a:pt x="14984" y="11937"/>
                    </a:lnTo>
                    <a:lnTo>
                      <a:pt x="15210" y="11653"/>
                    </a:lnTo>
                    <a:lnTo>
                      <a:pt x="15380" y="11274"/>
                    </a:lnTo>
                    <a:lnTo>
                      <a:pt x="15493" y="10800"/>
                    </a:lnTo>
                    <a:lnTo>
                      <a:pt x="15776" y="10326"/>
                    </a:lnTo>
                    <a:lnTo>
                      <a:pt x="16059" y="9663"/>
                    </a:lnTo>
                    <a:lnTo>
                      <a:pt x="16681" y="8621"/>
                    </a:lnTo>
                    <a:lnTo>
                      <a:pt x="16850" y="8147"/>
                    </a:lnTo>
                    <a:lnTo>
                      <a:pt x="17020" y="7863"/>
                    </a:lnTo>
                    <a:lnTo>
                      <a:pt x="17190" y="7389"/>
                    </a:lnTo>
                    <a:lnTo>
                      <a:pt x="17472" y="7105"/>
                    </a:lnTo>
                    <a:lnTo>
                      <a:pt x="17642" y="6632"/>
                    </a:lnTo>
                    <a:lnTo>
                      <a:pt x="17925" y="5684"/>
                    </a:lnTo>
                    <a:lnTo>
                      <a:pt x="17981" y="5305"/>
                    </a:lnTo>
                    <a:lnTo>
                      <a:pt x="17925" y="4832"/>
                    </a:lnTo>
                    <a:lnTo>
                      <a:pt x="17868" y="4642"/>
                    </a:lnTo>
                    <a:lnTo>
                      <a:pt x="17755" y="4547"/>
                    </a:lnTo>
                    <a:lnTo>
                      <a:pt x="17642" y="4737"/>
                    </a:lnTo>
                    <a:lnTo>
                      <a:pt x="17529" y="4832"/>
                    </a:lnTo>
                    <a:lnTo>
                      <a:pt x="17246" y="5211"/>
                    </a:lnTo>
                    <a:lnTo>
                      <a:pt x="16963" y="5684"/>
                    </a:lnTo>
                    <a:lnTo>
                      <a:pt x="16681" y="6347"/>
                    </a:lnTo>
                    <a:lnTo>
                      <a:pt x="16454" y="6632"/>
                    </a:lnTo>
                    <a:lnTo>
                      <a:pt x="16285" y="7011"/>
                    </a:lnTo>
                    <a:lnTo>
                      <a:pt x="16059" y="7389"/>
                    </a:lnTo>
                    <a:lnTo>
                      <a:pt x="15889" y="7863"/>
                    </a:lnTo>
                    <a:lnTo>
                      <a:pt x="15606" y="8242"/>
                    </a:lnTo>
                    <a:lnTo>
                      <a:pt x="15437" y="8811"/>
                    </a:lnTo>
                    <a:lnTo>
                      <a:pt x="15210" y="9189"/>
                    </a:lnTo>
                    <a:lnTo>
                      <a:pt x="14532" y="10611"/>
                    </a:lnTo>
                    <a:lnTo>
                      <a:pt x="14306" y="10989"/>
                    </a:lnTo>
                    <a:lnTo>
                      <a:pt x="14080" y="11558"/>
                    </a:lnTo>
                    <a:lnTo>
                      <a:pt x="13853" y="11937"/>
                    </a:lnTo>
                    <a:lnTo>
                      <a:pt x="13571" y="12505"/>
                    </a:lnTo>
                    <a:lnTo>
                      <a:pt x="13401" y="12884"/>
                    </a:lnTo>
                    <a:lnTo>
                      <a:pt x="13062" y="13832"/>
                    </a:lnTo>
                    <a:lnTo>
                      <a:pt x="12666" y="14495"/>
                    </a:lnTo>
                    <a:lnTo>
                      <a:pt x="12553" y="14968"/>
                    </a:lnTo>
                    <a:lnTo>
                      <a:pt x="12327" y="15442"/>
                    </a:lnTo>
                    <a:lnTo>
                      <a:pt x="12157" y="16105"/>
                    </a:lnTo>
                    <a:lnTo>
                      <a:pt x="11818" y="16958"/>
                    </a:lnTo>
                    <a:lnTo>
                      <a:pt x="11705" y="17337"/>
                    </a:lnTo>
                    <a:lnTo>
                      <a:pt x="11535" y="17621"/>
                    </a:lnTo>
                    <a:lnTo>
                      <a:pt x="11252" y="17905"/>
                    </a:lnTo>
                    <a:lnTo>
                      <a:pt x="11026" y="18000"/>
                    </a:lnTo>
                    <a:lnTo>
                      <a:pt x="10461" y="18000"/>
                    </a:lnTo>
                    <a:lnTo>
                      <a:pt x="10291" y="17905"/>
                    </a:lnTo>
                    <a:lnTo>
                      <a:pt x="9952" y="17811"/>
                    </a:lnTo>
                    <a:lnTo>
                      <a:pt x="9782" y="17811"/>
                    </a:lnTo>
                    <a:lnTo>
                      <a:pt x="9104" y="17621"/>
                    </a:lnTo>
                    <a:lnTo>
                      <a:pt x="8764" y="17432"/>
                    </a:lnTo>
                    <a:lnTo>
                      <a:pt x="8425" y="17432"/>
                    </a:lnTo>
                    <a:lnTo>
                      <a:pt x="8086" y="17147"/>
                    </a:lnTo>
                    <a:lnTo>
                      <a:pt x="6955" y="17147"/>
                    </a:lnTo>
                    <a:lnTo>
                      <a:pt x="6616" y="17053"/>
                    </a:lnTo>
                    <a:lnTo>
                      <a:pt x="5146" y="17053"/>
                    </a:lnTo>
                    <a:lnTo>
                      <a:pt x="4806" y="17147"/>
                    </a:lnTo>
                    <a:lnTo>
                      <a:pt x="4241" y="17526"/>
                    </a:lnTo>
                    <a:lnTo>
                      <a:pt x="3902" y="17621"/>
                    </a:lnTo>
                    <a:lnTo>
                      <a:pt x="3675" y="17811"/>
                    </a:lnTo>
                    <a:lnTo>
                      <a:pt x="3449" y="17905"/>
                    </a:lnTo>
                    <a:lnTo>
                      <a:pt x="2940" y="18189"/>
                    </a:lnTo>
                    <a:lnTo>
                      <a:pt x="2771" y="18379"/>
                    </a:lnTo>
                    <a:lnTo>
                      <a:pt x="2431" y="18568"/>
                    </a:lnTo>
                    <a:lnTo>
                      <a:pt x="2431" y="17905"/>
                    </a:lnTo>
                    <a:lnTo>
                      <a:pt x="2545" y="17716"/>
                    </a:lnTo>
                    <a:lnTo>
                      <a:pt x="2884" y="17337"/>
                    </a:lnTo>
                    <a:lnTo>
                      <a:pt x="3110" y="17053"/>
                    </a:lnTo>
                    <a:lnTo>
                      <a:pt x="3449" y="16768"/>
                    </a:lnTo>
                    <a:lnTo>
                      <a:pt x="3732" y="16484"/>
                    </a:lnTo>
                    <a:lnTo>
                      <a:pt x="4071" y="16200"/>
                    </a:lnTo>
                    <a:lnTo>
                      <a:pt x="4410" y="15632"/>
                    </a:lnTo>
                    <a:lnTo>
                      <a:pt x="4806" y="15253"/>
                    </a:lnTo>
                    <a:lnTo>
                      <a:pt x="5202" y="14684"/>
                    </a:lnTo>
                    <a:lnTo>
                      <a:pt x="5654" y="14211"/>
                    </a:lnTo>
                    <a:lnTo>
                      <a:pt x="5994" y="13453"/>
                    </a:lnTo>
                    <a:lnTo>
                      <a:pt x="6220" y="13074"/>
                    </a:lnTo>
                    <a:lnTo>
                      <a:pt x="6446" y="12789"/>
                    </a:lnTo>
                    <a:lnTo>
                      <a:pt x="6672" y="12316"/>
                    </a:lnTo>
                    <a:lnTo>
                      <a:pt x="6842" y="11937"/>
                    </a:lnTo>
                    <a:lnTo>
                      <a:pt x="7012" y="11463"/>
                    </a:lnTo>
                    <a:lnTo>
                      <a:pt x="7294" y="11084"/>
                    </a:lnTo>
                    <a:lnTo>
                      <a:pt x="7407" y="10516"/>
                    </a:lnTo>
                    <a:lnTo>
                      <a:pt x="7577" y="10137"/>
                    </a:lnTo>
                    <a:lnTo>
                      <a:pt x="7690" y="9568"/>
                    </a:lnTo>
                    <a:lnTo>
                      <a:pt x="7973" y="9189"/>
                    </a:lnTo>
                    <a:lnTo>
                      <a:pt x="8086" y="8811"/>
                    </a:lnTo>
                    <a:lnTo>
                      <a:pt x="8199" y="8337"/>
                    </a:lnTo>
                    <a:lnTo>
                      <a:pt x="8369" y="7958"/>
                    </a:lnTo>
                    <a:lnTo>
                      <a:pt x="8482" y="7579"/>
                    </a:lnTo>
                    <a:lnTo>
                      <a:pt x="8651" y="7105"/>
                    </a:lnTo>
                    <a:lnTo>
                      <a:pt x="8764" y="6726"/>
                    </a:lnTo>
                    <a:lnTo>
                      <a:pt x="8991" y="6158"/>
                    </a:lnTo>
                    <a:lnTo>
                      <a:pt x="9160" y="5495"/>
                    </a:lnTo>
                    <a:lnTo>
                      <a:pt x="9443" y="5116"/>
                    </a:lnTo>
                    <a:lnTo>
                      <a:pt x="9556" y="4453"/>
                    </a:lnTo>
                    <a:lnTo>
                      <a:pt x="9782" y="4074"/>
                    </a:lnTo>
                    <a:lnTo>
                      <a:pt x="9895" y="3695"/>
                    </a:lnTo>
                    <a:lnTo>
                      <a:pt x="10121" y="3505"/>
                    </a:lnTo>
                    <a:lnTo>
                      <a:pt x="10291" y="3126"/>
                    </a:lnTo>
                    <a:lnTo>
                      <a:pt x="10630" y="2937"/>
                    </a:lnTo>
                    <a:lnTo>
                      <a:pt x="10913" y="2937"/>
                    </a:lnTo>
                    <a:lnTo>
                      <a:pt x="11083" y="2842"/>
                    </a:lnTo>
                    <a:lnTo>
                      <a:pt x="12270" y="2842"/>
                    </a:lnTo>
                    <a:lnTo>
                      <a:pt x="12496" y="2937"/>
                    </a:lnTo>
                    <a:lnTo>
                      <a:pt x="12779" y="3032"/>
                    </a:lnTo>
                    <a:lnTo>
                      <a:pt x="13062" y="3032"/>
                    </a:lnTo>
                    <a:lnTo>
                      <a:pt x="13345" y="3126"/>
                    </a:lnTo>
                    <a:lnTo>
                      <a:pt x="13571" y="3126"/>
                    </a:lnTo>
                    <a:lnTo>
                      <a:pt x="13966" y="3316"/>
                    </a:lnTo>
                    <a:lnTo>
                      <a:pt x="15946" y="3316"/>
                    </a:lnTo>
                    <a:lnTo>
                      <a:pt x="16341" y="3221"/>
                    </a:lnTo>
                    <a:lnTo>
                      <a:pt x="16681" y="3126"/>
                    </a:lnTo>
                    <a:lnTo>
                      <a:pt x="19169" y="3126"/>
                    </a:lnTo>
                    <a:lnTo>
                      <a:pt x="19564" y="3221"/>
                    </a:lnTo>
                    <a:lnTo>
                      <a:pt x="19904" y="3316"/>
                    </a:lnTo>
                    <a:lnTo>
                      <a:pt x="20186" y="3316"/>
                    </a:lnTo>
                    <a:lnTo>
                      <a:pt x="20526" y="3411"/>
                    </a:lnTo>
                    <a:lnTo>
                      <a:pt x="21091" y="3411"/>
                    </a:lnTo>
                    <a:lnTo>
                      <a:pt x="21317" y="3316"/>
                    </a:lnTo>
                    <a:lnTo>
                      <a:pt x="21600" y="3316"/>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83" name="Freeform 17"/>
              <p:cNvSpPr/>
              <p:nvPr/>
            </p:nvSpPr>
            <p:spPr>
              <a:xfrm>
                <a:off x="2501485" y="758642"/>
                <a:ext cx="117212" cy="81284"/>
              </a:xfrm>
              <a:custGeom>
                <a:avLst/>
                <a:gdLst/>
                <a:ahLst/>
                <a:cxnLst>
                  <a:cxn ang="0">
                    <a:pos x="wd2" y="hd2"/>
                  </a:cxn>
                  <a:cxn ang="5400000">
                    <a:pos x="wd2" y="hd2"/>
                  </a:cxn>
                  <a:cxn ang="10800000">
                    <a:pos x="wd2" y="hd2"/>
                  </a:cxn>
                  <a:cxn ang="16200000">
                    <a:pos x="wd2" y="hd2"/>
                  </a:cxn>
                </a:cxnLst>
                <a:rect l="0" t="0" r="r" b="b"/>
                <a:pathLst>
                  <a:path w="21600" h="21600" extrusionOk="0">
                    <a:moveTo>
                      <a:pt x="2187" y="10800"/>
                    </a:moveTo>
                    <a:lnTo>
                      <a:pt x="3281" y="8100"/>
                    </a:lnTo>
                    <a:lnTo>
                      <a:pt x="5468" y="5400"/>
                    </a:lnTo>
                    <a:lnTo>
                      <a:pt x="6289" y="3600"/>
                    </a:lnTo>
                    <a:lnTo>
                      <a:pt x="7109" y="3150"/>
                    </a:lnTo>
                    <a:lnTo>
                      <a:pt x="8203" y="2700"/>
                    </a:lnTo>
                    <a:lnTo>
                      <a:pt x="10116" y="2700"/>
                    </a:lnTo>
                    <a:lnTo>
                      <a:pt x="11757" y="1800"/>
                    </a:lnTo>
                    <a:lnTo>
                      <a:pt x="12577" y="1800"/>
                    </a:lnTo>
                    <a:lnTo>
                      <a:pt x="13671" y="1350"/>
                    </a:lnTo>
                    <a:lnTo>
                      <a:pt x="15858" y="1350"/>
                    </a:lnTo>
                    <a:lnTo>
                      <a:pt x="16952" y="900"/>
                    </a:lnTo>
                    <a:lnTo>
                      <a:pt x="17772" y="0"/>
                    </a:lnTo>
                    <a:lnTo>
                      <a:pt x="18866" y="0"/>
                    </a:lnTo>
                    <a:lnTo>
                      <a:pt x="19686" y="1350"/>
                    </a:lnTo>
                    <a:lnTo>
                      <a:pt x="21053" y="1800"/>
                    </a:lnTo>
                    <a:lnTo>
                      <a:pt x="21600" y="3600"/>
                    </a:lnTo>
                    <a:lnTo>
                      <a:pt x="21600" y="5400"/>
                    </a:lnTo>
                    <a:lnTo>
                      <a:pt x="21327" y="7200"/>
                    </a:lnTo>
                    <a:lnTo>
                      <a:pt x="20233" y="9000"/>
                    </a:lnTo>
                    <a:lnTo>
                      <a:pt x="19413" y="9450"/>
                    </a:lnTo>
                    <a:lnTo>
                      <a:pt x="18319" y="10350"/>
                    </a:lnTo>
                    <a:lnTo>
                      <a:pt x="17499" y="11250"/>
                    </a:lnTo>
                    <a:lnTo>
                      <a:pt x="16405" y="12600"/>
                    </a:lnTo>
                    <a:lnTo>
                      <a:pt x="14765" y="12600"/>
                    </a:lnTo>
                    <a:lnTo>
                      <a:pt x="13397" y="13050"/>
                    </a:lnTo>
                    <a:lnTo>
                      <a:pt x="11757" y="13050"/>
                    </a:lnTo>
                    <a:lnTo>
                      <a:pt x="9843" y="13500"/>
                    </a:lnTo>
                    <a:lnTo>
                      <a:pt x="7656" y="13950"/>
                    </a:lnTo>
                    <a:lnTo>
                      <a:pt x="6015" y="14850"/>
                    </a:lnTo>
                    <a:lnTo>
                      <a:pt x="4101" y="16200"/>
                    </a:lnTo>
                    <a:lnTo>
                      <a:pt x="2461" y="19350"/>
                    </a:lnTo>
                    <a:lnTo>
                      <a:pt x="1367" y="21150"/>
                    </a:lnTo>
                    <a:lnTo>
                      <a:pt x="273" y="21600"/>
                    </a:lnTo>
                    <a:lnTo>
                      <a:pt x="0" y="20700"/>
                    </a:lnTo>
                    <a:lnTo>
                      <a:pt x="273" y="19350"/>
                    </a:lnTo>
                    <a:lnTo>
                      <a:pt x="273" y="16650"/>
                    </a:lnTo>
                    <a:lnTo>
                      <a:pt x="1094" y="14850"/>
                    </a:lnTo>
                    <a:lnTo>
                      <a:pt x="1367" y="12600"/>
                    </a:lnTo>
                    <a:lnTo>
                      <a:pt x="2187" y="108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84" name="Freeform 18"/>
              <p:cNvSpPr/>
              <p:nvPr/>
            </p:nvSpPr>
            <p:spPr>
              <a:xfrm>
                <a:off x="2359052" y="836538"/>
                <a:ext cx="63799" cy="49110"/>
              </a:xfrm>
              <a:custGeom>
                <a:avLst/>
                <a:gdLst/>
                <a:ahLst/>
                <a:cxnLst>
                  <a:cxn ang="0">
                    <a:pos x="wd2" y="hd2"/>
                  </a:cxn>
                  <a:cxn ang="5400000">
                    <a:pos x="wd2" y="hd2"/>
                  </a:cxn>
                  <a:cxn ang="10800000">
                    <a:pos x="wd2" y="hd2"/>
                  </a:cxn>
                  <a:cxn ang="16200000">
                    <a:pos x="wd2" y="hd2"/>
                  </a:cxn>
                </a:cxnLst>
                <a:rect l="0" t="0" r="r" b="b"/>
                <a:pathLst>
                  <a:path w="21600" h="21600" extrusionOk="0">
                    <a:moveTo>
                      <a:pt x="21600" y="2234"/>
                    </a:moveTo>
                    <a:lnTo>
                      <a:pt x="20093" y="1490"/>
                    </a:lnTo>
                    <a:lnTo>
                      <a:pt x="18084" y="1490"/>
                    </a:lnTo>
                    <a:lnTo>
                      <a:pt x="15070" y="0"/>
                    </a:lnTo>
                    <a:lnTo>
                      <a:pt x="5023" y="0"/>
                    </a:lnTo>
                    <a:lnTo>
                      <a:pt x="2512" y="3724"/>
                    </a:lnTo>
                    <a:lnTo>
                      <a:pt x="1005" y="8938"/>
                    </a:lnTo>
                    <a:lnTo>
                      <a:pt x="0" y="11917"/>
                    </a:lnTo>
                    <a:lnTo>
                      <a:pt x="1005" y="16386"/>
                    </a:lnTo>
                    <a:lnTo>
                      <a:pt x="1507" y="17131"/>
                    </a:lnTo>
                    <a:lnTo>
                      <a:pt x="3014" y="18621"/>
                    </a:lnTo>
                    <a:lnTo>
                      <a:pt x="5023" y="19366"/>
                    </a:lnTo>
                    <a:lnTo>
                      <a:pt x="7033" y="20855"/>
                    </a:lnTo>
                    <a:lnTo>
                      <a:pt x="8540" y="21600"/>
                    </a:lnTo>
                    <a:lnTo>
                      <a:pt x="13563" y="21600"/>
                    </a:lnTo>
                    <a:lnTo>
                      <a:pt x="14567" y="20110"/>
                    </a:lnTo>
                    <a:lnTo>
                      <a:pt x="16577" y="17876"/>
                    </a:lnTo>
                    <a:lnTo>
                      <a:pt x="18586" y="14897"/>
                    </a:lnTo>
                    <a:lnTo>
                      <a:pt x="20093" y="11917"/>
                    </a:lnTo>
                    <a:lnTo>
                      <a:pt x="20093" y="10428"/>
                    </a:lnTo>
                    <a:lnTo>
                      <a:pt x="21098" y="7448"/>
                    </a:lnTo>
                    <a:lnTo>
                      <a:pt x="21600" y="3724"/>
                    </a:lnTo>
                    <a:lnTo>
                      <a:pt x="21600" y="2234"/>
                    </a:lnTo>
                    <a:close/>
                  </a:path>
                </a:pathLst>
              </a:custGeom>
              <a:solidFill>
                <a:srgbClr val="FFFF00"/>
              </a:solidFill>
              <a:ln w="12700" cap="flat">
                <a:noFill/>
                <a:miter lim="400000"/>
              </a:ln>
              <a:effectLst/>
            </p:spPr>
            <p:txBody>
              <a:bodyPr wrap="square" lIns="45719" tIns="45719" rIns="45719" bIns="45719" numCol="1" anchor="t">
                <a:noAutofit/>
              </a:bodyPr>
              <a:lstStyle/>
              <a:p>
                <a:endParaRPr/>
              </a:p>
            </p:txBody>
          </p:sp>
          <p:sp>
            <p:nvSpPr>
              <p:cNvPr id="285" name="Freeform 19"/>
              <p:cNvSpPr/>
              <p:nvPr/>
            </p:nvSpPr>
            <p:spPr>
              <a:xfrm>
                <a:off x="2247776" y="907661"/>
                <a:ext cx="129081" cy="64350"/>
              </a:xfrm>
              <a:custGeom>
                <a:avLst/>
                <a:gdLst/>
                <a:ahLst/>
                <a:cxnLst>
                  <a:cxn ang="0">
                    <a:pos x="wd2" y="hd2"/>
                  </a:cxn>
                  <a:cxn ang="5400000">
                    <a:pos x="wd2" y="hd2"/>
                  </a:cxn>
                  <a:cxn ang="10800000">
                    <a:pos x="wd2" y="hd2"/>
                  </a:cxn>
                  <a:cxn ang="16200000">
                    <a:pos x="wd2" y="hd2"/>
                  </a:cxn>
                </a:cxnLst>
                <a:rect l="0" t="0" r="r" b="b"/>
                <a:pathLst>
                  <a:path w="21600" h="21600" extrusionOk="0">
                    <a:moveTo>
                      <a:pt x="21103" y="14211"/>
                    </a:moveTo>
                    <a:lnTo>
                      <a:pt x="20110" y="11937"/>
                    </a:lnTo>
                    <a:lnTo>
                      <a:pt x="18621" y="6821"/>
                    </a:lnTo>
                    <a:lnTo>
                      <a:pt x="17876" y="5116"/>
                    </a:lnTo>
                    <a:lnTo>
                      <a:pt x="16634" y="3411"/>
                    </a:lnTo>
                    <a:lnTo>
                      <a:pt x="15641" y="2274"/>
                    </a:lnTo>
                    <a:lnTo>
                      <a:pt x="14152" y="2842"/>
                    </a:lnTo>
                    <a:lnTo>
                      <a:pt x="12910" y="4547"/>
                    </a:lnTo>
                    <a:lnTo>
                      <a:pt x="11421" y="5684"/>
                    </a:lnTo>
                    <a:lnTo>
                      <a:pt x="10179" y="7389"/>
                    </a:lnTo>
                    <a:lnTo>
                      <a:pt x="9434" y="8526"/>
                    </a:lnTo>
                    <a:lnTo>
                      <a:pt x="8938" y="9663"/>
                    </a:lnTo>
                    <a:lnTo>
                      <a:pt x="8193" y="8526"/>
                    </a:lnTo>
                    <a:lnTo>
                      <a:pt x="7200" y="8526"/>
                    </a:lnTo>
                    <a:lnTo>
                      <a:pt x="5710" y="5116"/>
                    </a:lnTo>
                    <a:lnTo>
                      <a:pt x="4221" y="2274"/>
                    </a:lnTo>
                    <a:lnTo>
                      <a:pt x="3228" y="1137"/>
                    </a:lnTo>
                    <a:lnTo>
                      <a:pt x="2483" y="0"/>
                    </a:lnTo>
                    <a:lnTo>
                      <a:pt x="1986" y="0"/>
                    </a:lnTo>
                    <a:lnTo>
                      <a:pt x="745" y="568"/>
                    </a:lnTo>
                    <a:lnTo>
                      <a:pt x="248" y="3411"/>
                    </a:lnTo>
                    <a:lnTo>
                      <a:pt x="0" y="5684"/>
                    </a:lnTo>
                    <a:lnTo>
                      <a:pt x="745" y="7958"/>
                    </a:lnTo>
                    <a:lnTo>
                      <a:pt x="2234" y="10232"/>
                    </a:lnTo>
                    <a:lnTo>
                      <a:pt x="3972" y="12505"/>
                    </a:lnTo>
                    <a:lnTo>
                      <a:pt x="4469" y="13642"/>
                    </a:lnTo>
                    <a:lnTo>
                      <a:pt x="5462" y="15347"/>
                    </a:lnTo>
                    <a:lnTo>
                      <a:pt x="5959" y="17621"/>
                    </a:lnTo>
                    <a:lnTo>
                      <a:pt x="6703" y="19326"/>
                    </a:lnTo>
                    <a:lnTo>
                      <a:pt x="8441" y="21600"/>
                    </a:lnTo>
                    <a:lnTo>
                      <a:pt x="10179" y="20463"/>
                    </a:lnTo>
                    <a:lnTo>
                      <a:pt x="11669" y="17053"/>
                    </a:lnTo>
                    <a:lnTo>
                      <a:pt x="13407" y="13642"/>
                    </a:lnTo>
                    <a:lnTo>
                      <a:pt x="14897" y="11937"/>
                    </a:lnTo>
                    <a:lnTo>
                      <a:pt x="16386" y="13074"/>
                    </a:lnTo>
                    <a:lnTo>
                      <a:pt x="19366" y="18758"/>
                    </a:lnTo>
                    <a:lnTo>
                      <a:pt x="20359" y="20463"/>
                    </a:lnTo>
                    <a:lnTo>
                      <a:pt x="21600" y="19895"/>
                    </a:lnTo>
                    <a:lnTo>
                      <a:pt x="21600" y="15916"/>
                    </a:lnTo>
                    <a:lnTo>
                      <a:pt x="21103" y="14211"/>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86" name="Freeform 20"/>
              <p:cNvSpPr/>
              <p:nvPr/>
            </p:nvSpPr>
            <p:spPr>
              <a:xfrm>
                <a:off x="2203265" y="963543"/>
                <a:ext cx="148370" cy="47416"/>
              </a:xfrm>
              <a:custGeom>
                <a:avLst/>
                <a:gdLst/>
                <a:ahLst/>
                <a:cxnLst>
                  <a:cxn ang="0">
                    <a:pos x="wd2" y="hd2"/>
                  </a:cxn>
                  <a:cxn ang="5400000">
                    <a:pos x="wd2" y="hd2"/>
                  </a:cxn>
                  <a:cxn ang="10800000">
                    <a:pos x="wd2" y="hd2"/>
                  </a:cxn>
                  <a:cxn ang="16200000">
                    <a:pos x="wd2" y="hd2"/>
                  </a:cxn>
                </a:cxnLst>
                <a:rect l="0" t="0" r="r" b="b"/>
                <a:pathLst>
                  <a:path w="21600" h="21600" extrusionOk="0">
                    <a:moveTo>
                      <a:pt x="21600" y="13886"/>
                    </a:moveTo>
                    <a:lnTo>
                      <a:pt x="20304" y="11571"/>
                    </a:lnTo>
                    <a:lnTo>
                      <a:pt x="18144" y="11571"/>
                    </a:lnTo>
                    <a:lnTo>
                      <a:pt x="17280" y="12343"/>
                    </a:lnTo>
                    <a:lnTo>
                      <a:pt x="15984" y="11571"/>
                    </a:lnTo>
                    <a:lnTo>
                      <a:pt x="15336" y="11571"/>
                    </a:lnTo>
                    <a:lnTo>
                      <a:pt x="14256" y="10029"/>
                    </a:lnTo>
                    <a:lnTo>
                      <a:pt x="13176" y="7714"/>
                    </a:lnTo>
                    <a:lnTo>
                      <a:pt x="11664" y="2314"/>
                    </a:lnTo>
                    <a:lnTo>
                      <a:pt x="10800" y="0"/>
                    </a:lnTo>
                    <a:lnTo>
                      <a:pt x="9288" y="0"/>
                    </a:lnTo>
                    <a:lnTo>
                      <a:pt x="7128" y="3857"/>
                    </a:lnTo>
                    <a:lnTo>
                      <a:pt x="5400" y="10029"/>
                    </a:lnTo>
                    <a:lnTo>
                      <a:pt x="4104" y="10800"/>
                    </a:lnTo>
                    <a:lnTo>
                      <a:pt x="3672" y="10800"/>
                    </a:lnTo>
                    <a:lnTo>
                      <a:pt x="2376" y="9257"/>
                    </a:lnTo>
                    <a:lnTo>
                      <a:pt x="1296" y="8486"/>
                    </a:lnTo>
                    <a:lnTo>
                      <a:pt x="0" y="8486"/>
                    </a:lnTo>
                    <a:lnTo>
                      <a:pt x="216" y="11571"/>
                    </a:lnTo>
                    <a:lnTo>
                      <a:pt x="864" y="15429"/>
                    </a:lnTo>
                    <a:lnTo>
                      <a:pt x="2376" y="20057"/>
                    </a:lnTo>
                    <a:lnTo>
                      <a:pt x="3456" y="21600"/>
                    </a:lnTo>
                    <a:lnTo>
                      <a:pt x="5184" y="21600"/>
                    </a:lnTo>
                    <a:lnTo>
                      <a:pt x="6264" y="18514"/>
                    </a:lnTo>
                    <a:lnTo>
                      <a:pt x="7560" y="13886"/>
                    </a:lnTo>
                    <a:lnTo>
                      <a:pt x="8856" y="10800"/>
                    </a:lnTo>
                    <a:lnTo>
                      <a:pt x="9936" y="10800"/>
                    </a:lnTo>
                    <a:lnTo>
                      <a:pt x="10800" y="13114"/>
                    </a:lnTo>
                    <a:lnTo>
                      <a:pt x="11664" y="17743"/>
                    </a:lnTo>
                    <a:lnTo>
                      <a:pt x="12312" y="20829"/>
                    </a:lnTo>
                    <a:lnTo>
                      <a:pt x="13608" y="21600"/>
                    </a:lnTo>
                    <a:lnTo>
                      <a:pt x="14472" y="20829"/>
                    </a:lnTo>
                    <a:lnTo>
                      <a:pt x="15768" y="20829"/>
                    </a:lnTo>
                    <a:lnTo>
                      <a:pt x="17280" y="20057"/>
                    </a:lnTo>
                    <a:lnTo>
                      <a:pt x="18792" y="20829"/>
                    </a:lnTo>
                    <a:lnTo>
                      <a:pt x="19872" y="20829"/>
                    </a:lnTo>
                    <a:lnTo>
                      <a:pt x="20952" y="18514"/>
                    </a:lnTo>
                    <a:lnTo>
                      <a:pt x="21600" y="13886"/>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87" name="Freeform 21"/>
              <p:cNvSpPr/>
              <p:nvPr/>
            </p:nvSpPr>
            <p:spPr>
              <a:xfrm>
                <a:off x="1611277" y="2252219"/>
                <a:ext cx="284868" cy="154101"/>
              </a:xfrm>
              <a:custGeom>
                <a:avLst/>
                <a:gdLst/>
                <a:ahLst/>
                <a:cxnLst>
                  <a:cxn ang="0">
                    <a:pos x="wd2" y="hd2"/>
                  </a:cxn>
                  <a:cxn ang="5400000">
                    <a:pos x="wd2" y="hd2"/>
                  </a:cxn>
                  <a:cxn ang="10800000">
                    <a:pos x="wd2" y="hd2"/>
                  </a:cxn>
                  <a:cxn ang="16200000">
                    <a:pos x="wd2" y="hd2"/>
                  </a:cxn>
                </a:cxnLst>
                <a:rect l="0" t="0" r="r" b="b"/>
                <a:pathLst>
                  <a:path w="21600" h="21600" extrusionOk="0">
                    <a:moveTo>
                      <a:pt x="20700" y="12818"/>
                    </a:moveTo>
                    <a:lnTo>
                      <a:pt x="18000" y="12818"/>
                    </a:lnTo>
                    <a:lnTo>
                      <a:pt x="17662" y="13055"/>
                    </a:lnTo>
                    <a:lnTo>
                      <a:pt x="17100" y="12818"/>
                    </a:lnTo>
                    <a:lnTo>
                      <a:pt x="16425" y="12818"/>
                    </a:lnTo>
                    <a:lnTo>
                      <a:pt x="14175" y="11868"/>
                    </a:lnTo>
                    <a:lnTo>
                      <a:pt x="12825" y="10919"/>
                    </a:lnTo>
                    <a:lnTo>
                      <a:pt x="12037" y="10207"/>
                    </a:lnTo>
                    <a:lnTo>
                      <a:pt x="11362" y="9732"/>
                    </a:lnTo>
                    <a:lnTo>
                      <a:pt x="10688" y="9020"/>
                    </a:lnTo>
                    <a:lnTo>
                      <a:pt x="10013" y="8545"/>
                    </a:lnTo>
                    <a:lnTo>
                      <a:pt x="9225" y="7833"/>
                    </a:lnTo>
                    <a:lnTo>
                      <a:pt x="8550" y="7121"/>
                    </a:lnTo>
                    <a:lnTo>
                      <a:pt x="7763" y="6409"/>
                    </a:lnTo>
                    <a:lnTo>
                      <a:pt x="7088" y="6171"/>
                    </a:lnTo>
                    <a:lnTo>
                      <a:pt x="5738" y="4747"/>
                    </a:lnTo>
                    <a:lnTo>
                      <a:pt x="4950" y="4035"/>
                    </a:lnTo>
                    <a:lnTo>
                      <a:pt x="4500" y="3560"/>
                    </a:lnTo>
                    <a:lnTo>
                      <a:pt x="3938" y="2848"/>
                    </a:lnTo>
                    <a:lnTo>
                      <a:pt x="3375" y="2611"/>
                    </a:lnTo>
                    <a:lnTo>
                      <a:pt x="3038" y="2136"/>
                    </a:lnTo>
                    <a:lnTo>
                      <a:pt x="2700" y="1424"/>
                    </a:lnTo>
                    <a:lnTo>
                      <a:pt x="1913" y="712"/>
                    </a:lnTo>
                    <a:lnTo>
                      <a:pt x="1350" y="237"/>
                    </a:lnTo>
                    <a:lnTo>
                      <a:pt x="788" y="0"/>
                    </a:lnTo>
                    <a:lnTo>
                      <a:pt x="338" y="0"/>
                    </a:lnTo>
                    <a:lnTo>
                      <a:pt x="0" y="475"/>
                    </a:lnTo>
                    <a:lnTo>
                      <a:pt x="225" y="1424"/>
                    </a:lnTo>
                    <a:lnTo>
                      <a:pt x="338" y="2136"/>
                    </a:lnTo>
                    <a:lnTo>
                      <a:pt x="563" y="2611"/>
                    </a:lnTo>
                    <a:lnTo>
                      <a:pt x="1125" y="3086"/>
                    </a:lnTo>
                    <a:lnTo>
                      <a:pt x="1463" y="4035"/>
                    </a:lnTo>
                    <a:lnTo>
                      <a:pt x="1913" y="5222"/>
                    </a:lnTo>
                    <a:lnTo>
                      <a:pt x="2588" y="6171"/>
                    </a:lnTo>
                    <a:lnTo>
                      <a:pt x="3038" y="6884"/>
                    </a:lnTo>
                    <a:lnTo>
                      <a:pt x="3713" y="8308"/>
                    </a:lnTo>
                    <a:lnTo>
                      <a:pt x="4838" y="10207"/>
                    </a:lnTo>
                    <a:lnTo>
                      <a:pt x="5513" y="11393"/>
                    </a:lnTo>
                    <a:lnTo>
                      <a:pt x="6075" y="12343"/>
                    </a:lnTo>
                    <a:lnTo>
                      <a:pt x="6525" y="13055"/>
                    </a:lnTo>
                    <a:lnTo>
                      <a:pt x="7088" y="13767"/>
                    </a:lnTo>
                    <a:lnTo>
                      <a:pt x="7425" y="14716"/>
                    </a:lnTo>
                    <a:lnTo>
                      <a:pt x="7875" y="15191"/>
                    </a:lnTo>
                    <a:lnTo>
                      <a:pt x="8213" y="15666"/>
                    </a:lnTo>
                    <a:lnTo>
                      <a:pt x="8550" y="15903"/>
                    </a:lnTo>
                    <a:lnTo>
                      <a:pt x="9000" y="16378"/>
                    </a:lnTo>
                    <a:lnTo>
                      <a:pt x="9788" y="16853"/>
                    </a:lnTo>
                    <a:lnTo>
                      <a:pt x="10238" y="17565"/>
                    </a:lnTo>
                    <a:lnTo>
                      <a:pt x="11137" y="18277"/>
                    </a:lnTo>
                    <a:lnTo>
                      <a:pt x="11812" y="18752"/>
                    </a:lnTo>
                    <a:lnTo>
                      <a:pt x="12712" y="19464"/>
                    </a:lnTo>
                    <a:lnTo>
                      <a:pt x="13275" y="19938"/>
                    </a:lnTo>
                    <a:lnTo>
                      <a:pt x="14175" y="20651"/>
                    </a:lnTo>
                    <a:lnTo>
                      <a:pt x="14512" y="20651"/>
                    </a:lnTo>
                    <a:lnTo>
                      <a:pt x="14962" y="20888"/>
                    </a:lnTo>
                    <a:lnTo>
                      <a:pt x="15300" y="21125"/>
                    </a:lnTo>
                    <a:lnTo>
                      <a:pt x="15862" y="21363"/>
                    </a:lnTo>
                    <a:lnTo>
                      <a:pt x="16650" y="21600"/>
                    </a:lnTo>
                    <a:lnTo>
                      <a:pt x="19012" y="21600"/>
                    </a:lnTo>
                    <a:lnTo>
                      <a:pt x="19687" y="21125"/>
                    </a:lnTo>
                    <a:lnTo>
                      <a:pt x="20250" y="20651"/>
                    </a:lnTo>
                    <a:lnTo>
                      <a:pt x="20587" y="19938"/>
                    </a:lnTo>
                    <a:lnTo>
                      <a:pt x="20925" y="19701"/>
                    </a:lnTo>
                    <a:lnTo>
                      <a:pt x="21487" y="18752"/>
                    </a:lnTo>
                    <a:lnTo>
                      <a:pt x="21600" y="17802"/>
                    </a:lnTo>
                    <a:lnTo>
                      <a:pt x="21600" y="16378"/>
                    </a:lnTo>
                    <a:lnTo>
                      <a:pt x="21487" y="15666"/>
                    </a:lnTo>
                    <a:lnTo>
                      <a:pt x="21150" y="14716"/>
                    </a:lnTo>
                    <a:lnTo>
                      <a:pt x="21150" y="14479"/>
                    </a:lnTo>
                    <a:lnTo>
                      <a:pt x="20812" y="13292"/>
                    </a:lnTo>
                    <a:lnTo>
                      <a:pt x="20700" y="13055"/>
                    </a:lnTo>
                    <a:lnTo>
                      <a:pt x="20700" y="12818"/>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88" name="Freeform 22"/>
              <p:cNvSpPr/>
              <p:nvPr/>
            </p:nvSpPr>
            <p:spPr>
              <a:xfrm>
                <a:off x="2580120" y="328519"/>
                <a:ext cx="207717" cy="872101"/>
              </a:xfrm>
              <a:custGeom>
                <a:avLst/>
                <a:gdLst/>
                <a:ahLst/>
                <a:cxnLst>
                  <a:cxn ang="0">
                    <a:pos x="wd2" y="hd2"/>
                  </a:cxn>
                  <a:cxn ang="5400000">
                    <a:pos x="wd2" y="hd2"/>
                  </a:cxn>
                  <a:cxn ang="10800000">
                    <a:pos x="wd2" y="hd2"/>
                  </a:cxn>
                  <a:cxn ang="16200000">
                    <a:pos x="wd2" y="hd2"/>
                  </a:cxn>
                </a:cxnLst>
                <a:rect l="0" t="0" r="r" b="b"/>
                <a:pathLst>
                  <a:path w="21600" h="21600" extrusionOk="0">
                    <a:moveTo>
                      <a:pt x="1851" y="0"/>
                    </a:moveTo>
                    <a:lnTo>
                      <a:pt x="1389" y="168"/>
                    </a:lnTo>
                    <a:lnTo>
                      <a:pt x="771" y="377"/>
                    </a:lnTo>
                    <a:lnTo>
                      <a:pt x="154" y="629"/>
                    </a:lnTo>
                    <a:lnTo>
                      <a:pt x="0" y="797"/>
                    </a:lnTo>
                    <a:lnTo>
                      <a:pt x="1080" y="797"/>
                    </a:lnTo>
                    <a:lnTo>
                      <a:pt x="1697" y="839"/>
                    </a:lnTo>
                    <a:lnTo>
                      <a:pt x="2160" y="881"/>
                    </a:lnTo>
                    <a:lnTo>
                      <a:pt x="2931" y="881"/>
                    </a:lnTo>
                    <a:lnTo>
                      <a:pt x="3394" y="1007"/>
                    </a:lnTo>
                    <a:lnTo>
                      <a:pt x="3394" y="1090"/>
                    </a:lnTo>
                    <a:lnTo>
                      <a:pt x="3857" y="1174"/>
                    </a:lnTo>
                    <a:lnTo>
                      <a:pt x="4474" y="1216"/>
                    </a:lnTo>
                    <a:lnTo>
                      <a:pt x="5091" y="1300"/>
                    </a:lnTo>
                    <a:lnTo>
                      <a:pt x="5709" y="1342"/>
                    </a:lnTo>
                    <a:lnTo>
                      <a:pt x="6789" y="1510"/>
                    </a:lnTo>
                    <a:lnTo>
                      <a:pt x="7560" y="1636"/>
                    </a:lnTo>
                    <a:lnTo>
                      <a:pt x="8794" y="1845"/>
                    </a:lnTo>
                    <a:lnTo>
                      <a:pt x="9103" y="1929"/>
                    </a:lnTo>
                    <a:lnTo>
                      <a:pt x="9566" y="2097"/>
                    </a:lnTo>
                    <a:lnTo>
                      <a:pt x="10646" y="2391"/>
                    </a:lnTo>
                    <a:lnTo>
                      <a:pt x="11109" y="2600"/>
                    </a:lnTo>
                    <a:lnTo>
                      <a:pt x="11571" y="2768"/>
                    </a:lnTo>
                    <a:lnTo>
                      <a:pt x="12034" y="2978"/>
                    </a:lnTo>
                    <a:lnTo>
                      <a:pt x="12806" y="3397"/>
                    </a:lnTo>
                    <a:lnTo>
                      <a:pt x="13114" y="3523"/>
                    </a:lnTo>
                    <a:lnTo>
                      <a:pt x="13114" y="3733"/>
                    </a:lnTo>
                    <a:lnTo>
                      <a:pt x="13423" y="3859"/>
                    </a:lnTo>
                    <a:lnTo>
                      <a:pt x="13577" y="4026"/>
                    </a:lnTo>
                    <a:lnTo>
                      <a:pt x="13886" y="4236"/>
                    </a:lnTo>
                    <a:lnTo>
                      <a:pt x="13886" y="4404"/>
                    </a:lnTo>
                    <a:lnTo>
                      <a:pt x="14503" y="4823"/>
                    </a:lnTo>
                    <a:lnTo>
                      <a:pt x="14657" y="5033"/>
                    </a:lnTo>
                    <a:lnTo>
                      <a:pt x="14811" y="5201"/>
                    </a:lnTo>
                    <a:lnTo>
                      <a:pt x="15429" y="6207"/>
                    </a:lnTo>
                    <a:lnTo>
                      <a:pt x="15737" y="6501"/>
                    </a:lnTo>
                    <a:lnTo>
                      <a:pt x="15737" y="6753"/>
                    </a:lnTo>
                    <a:lnTo>
                      <a:pt x="15891" y="7046"/>
                    </a:lnTo>
                    <a:lnTo>
                      <a:pt x="15891" y="7298"/>
                    </a:lnTo>
                    <a:lnTo>
                      <a:pt x="16046" y="7550"/>
                    </a:lnTo>
                    <a:lnTo>
                      <a:pt x="16046" y="7801"/>
                    </a:lnTo>
                    <a:lnTo>
                      <a:pt x="16509" y="8095"/>
                    </a:lnTo>
                    <a:lnTo>
                      <a:pt x="16509" y="8346"/>
                    </a:lnTo>
                    <a:lnTo>
                      <a:pt x="16663" y="8640"/>
                    </a:lnTo>
                    <a:lnTo>
                      <a:pt x="16663" y="8850"/>
                    </a:lnTo>
                    <a:lnTo>
                      <a:pt x="16817" y="9143"/>
                    </a:lnTo>
                    <a:lnTo>
                      <a:pt x="16817" y="9395"/>
                    </a:lnTo>
                    <a:lnTo>
                      <a:pt x="16971" y="9647"/>
                    </a:lnTo>
                    <a:lnTo>
                      <a:pt x="16971" y="9856"/>
                    </a:lnTo>
                    <a:lnTo>
                      <a:pt x="17280" y="10108"/>
                    </a:lnTo>
                    <a:lnTo>
                      <a:pt x="17280" y="10402"/>
                    </a:lnTo>
                    <a:lnTo>
                      <a:pt x="17434" y="10653"/>
                    </a:lnTo>
                    <a:lnTo>
                      <a:pt x="17434" y="10905"/>
                    </a:lnTo>
                    <a:lnTo>
                      <a:pt x="17589" y="11115"/>
                    </a:lnTo>
                    <a:lnTo>
                      <a:pt x="17589" y="11366"/>
                    </a:lnTo>
                    <a:lnTo>
                      <a:pt x="17743" y="11618"/>
                    </a:lnTo>
                    <a:lnTo>
                      <a:pt x="17743" y="12121"/>
                    </a:lnTo>
                    <a:lnTo>
                      <a:pt x="17897" y="12373"/>
                    </a:lnTo>
                    <a:lnTo>
                      <a:pt x="18051" y="12583"/>
                    </a:lnTo>
                    <a:lnTo>
                      <a:pt x="18051" y="13254"/>
                    </a:lnTo>
                    <a:lnTo>
                      <a:pt x="18360" y="13547"/>
                    </a:lnTo>
                    <a:lnTo>
                      <a:pt x="18360" y="13715"/>
                    </a:lnTo>
                    <a:lnTo>
                      <a:pt x="18514" y="14009"/>
                    </a:lnTo>
                    <a:lnTo>
                      <a:pt x="18514" y="14176"/>
                    </a:lnTo>
                    <a:lnTo>
                      <a:pt x="18669" y="14428"/>
                    </a:lnTo>
                    <a:lnTo>
                      <a:pt x="18669" y="15099"/>
                    </a:lnTo>
                    <a:lnTo>
                      <a:pt x="18823" y="15309"/>
                    </a:lnTo>
                    <a:lnTo>
                      <a:pt x="18823" y="17574"/>
                    </a:lnTo>
                    <a:lnTo>
                      <a:pt x="18977" y="17825"/>
                    </a:lnTo>
                    <a:lnTo>
                      <a:pt x="18823" y="17993"/>
                    </a:lnTo>
                    <a:lnTo>
                      <a:pt x="18823" y="19713"/>
                    </a:lnTo>
                    <a:lnTo>
                      <a:pt x="18669" y="19838"/>
                    </a:lnTo>
                    <a:lnTo>
                      <a:pt x="18669" y="20048"/>
                    </a:lnTo>
                    <a:lnTo>
                      <a:pt x="18514" y="20216"/>
                    </a:lnTo>
                    <a:lnTo>
                      <a:pt x="18514" y="21181"/>
                    </a:lnTo>
                    <a:lnTo>
                      <a:pt x="18360" y="21348"/>
                    </a:lnTo>
                    <a:lnTo>
                      <a:pt x="18360" y="21600"/>
                    </a:lnTo>
                    <a:lnTo>
                      <a:pt x="18669" y="21432"/>
                    </a:lnTo>
                    <a:lnTo>
                      <a:pt x="18977" y="21348"/>
                    </a:lnTo>
                    <a:lnTo>
                      <a:pt x="19286" y="21306"/>
                    </a:lnTo>
                    <a:lnTo>
                      <a:pt x="19903" y="21306"/>
                    </a:lnTo>
                    <a:lnTo>
                      <a:pt x="20829" y="21264"/>
                    </a:lnTo>
                    <a:lnTo>
                      <a:pt x="20829" y="20677"/>
                    </a:lnTo>
                    <a:lnTo>
                      <a:pt x="20983" y="20510"/>
                    </a:lnTo>
                    <a:lnTo>
                      <a:pt x="20983" y="19964"/>
                    </a:lnTo>
                    <a:lnTo>
                      <a:pt x="21137" y="19755"/>
                    </a:lnTo>
                    <a:lnTo>
                      <a:pt x="21137" y="18832"/>
                    </a:lnTo>
                    <a:lnTo>
                      <a:pt x="21291" y="18622"/>
                    </a:lnTo>
                    <a:lnTo>
                      <a:pt x="21291" y="16986"/>
                    </a:lnTo>
                    <a:lnTo>
                      <a:pt x="21446" y="16819"/>
                    </a:lnTo>
                    <a:lnTo>
                      <a:pt x="21446" y="15602"/>
                    </a:lnTo>
                    <a:lnTo>
                      <a:pt x="21600" y="15393"/>
                    </a:lnTo>
                    <a:lnTo>
                      <a:pt x="21446" y="15183"/>
                    </a:lnTo>
                    <a:lnTo>
                      <a:pt x="21446" y="14554"/>
                    </a:lnTo>
                    <a:lnTo>
                      <a:pt x="21291" y="14260"/>
                    </a:lnTo>
                    <a:lnTo>
                      <a:pt x="21291" y="13337"/>
                    </a:lnTo>
                    <a:lnTo>
                      <a:pt x="21137" y="13086"/>
                    </a:lnTo>
                    <a:lnTo>
                      <a:pt x="21137" y="12583"/>
                    </a:lnTo>
                    <a:lnTo>
                      <a:pt x="20983" y="12373"/>
                    </a:lnTo>
                    <a:lnTo>
                      <a:pt x="20983" y="12079"/>
                    </a:lnTo>
                    <a:lnTo>
                      <a:pt x="20829" y="11828"/>
                    </a:lnTo>
                    <a:lnTo>
                      <a:pt x="20829" y="11576"/>
                    </a:lnTo>
                    <a:lnTo>
                      <a:pt x="20674" y="11324"/>
                    </a:lnTo>
                    <a:lnTo>
                      <a:pt x="20674" y="11031"/>
                    </a:lnTo>
                    <a:lnTo>
                      <a:pt x="20520" y="10779"/>
                    </a:lnTo>
                    <a:lnTo>
                      <a:pt x="20520" y="10485"/>
                    </a:lnTo>
                    <a:lnTo>
                      <a:pt x="20366" y="10192"/>
                    </a:lnTo>
                    <a:lnTo>
                      <a:pt x="20057" y="9940"/>
                    </a:lnTo>
                    <a:lnTo>
                      <a:pt x="20057" y="9395"/>
                    </a:lnTo>
                    <a:lnTo>
                      <a:pt x="19903" y="9143"/>
                    </a:lnTo>
                    <a:lnTo>
                      <a:pt x="19749" y="8850"/>
                    </a:lnTo>
                    <a:lnTo>
                      <a:pt x="19594" y="8598"/>
                    </a:lnTo>
                    <a:lnTo>
                      <a:pt x="19594" y="8304"/>
                    </a:lnTo>
                    <a:lnTo>
                      <a:pt x="19286" y="8053"/>
                    </a:lnTo>
                    <a:lnTo>
                      <a:pt x="19286" y="7801"/>
                    </a:lnTo>
                    <a:lnTo>
                      <a:pt x="19131" y="7550"/>
                    </a:lnTo>
                    <a:lnTo>
                      <a:pt x="19131" y="7256"/>
                    </a:lnTo>
                    <a:lnTo>
                      <a:pt x="18977" y="7004"/>
                    </a:lnTo>
                    <a:lnTo>
                      <a:pt x="18823" y="6711"/>
                    </a:lnTo>
                    <a:lnTo>
                      <a:pt x="18669" y="6459"/>
                    </a:lnTo>
                    <a:lnTo>
                      <a:pt x="18514" y="6165"/>
                    </a:lnTo>
                    <a:lnTo>
                      <a:pt x="18360" y="5956"/>
                    </a:lnTo>
                    <a:lnTo>
                      <a:pt x="18051" y="5662"/>
                    </a:lnTo>
                    <a:lnTo>
                      <a:pt x="17897" y="5452"/>
                    </a:lnTo>
                    <a:lnTo>
                      <a:pt x="17589" y="4949"/>
                    </a:lnTo>
                    <a:lnTo>
                      <a:pt x="17589" y="4697"/>
                    </a:lnTo>
                    <a:lnTo>
                      <a:pt x="17280" y="4488"/>
                    </a:lnTo>
                    <a:lnTo>
                      <a:pt x="17280" y="4278"/>
                    </a:lnTo>
                    <a:lnTo>
                      <a:pt x="16971" y="4026"/>
                    </a:lnTo>
                    <a:lnTo>
                      <a:pt x="16971" y="3817"/>
                    </a:lnTo>
                    <a:lnTo>
                      <a:pt x="16663" y="3607"/>
                    </a:lnTo>
                    <a:lnTo>
                      <a:pt x="16663" y="3439"/>
                    </a:lnTo>
                    <a:lnTo>
                      <a:pt x="16046" y="3020"/>
                    </a:lnTo>
                    <a:lnTo>
                      <a:pt x="15737" y="2684"/>
                    </a:lnTo>
                    <a:lnTo>
                      <a:pt x="15429" y="2475"/>
                    </a:lnTo>
                    <a:lnTo>
                      <a:pt x="15429" y="2349"/>
                    </a:lnTo>
                    <a:lnTo>
                      <a:pt x="15274" y="2181"/>
                    </a:lnTo>
                    <a:lnTo>
                      <a:pt x="15120" y="2055"/>
                    </a:lnTo>
                    <a:lnTo>
                      <a:pt x="14657" y="1762"/>
                    </a:lnTo>
                    <a:lnTo>
                      <a:pt x="14194" y="1552"/>
                    </a:lnTo>
                    <a:lnTo>
                      <a:pt x="13886" y="1342"/>
                    </a:lnTo>
                    <a:lnTo>
                      <a:pt x="13731" y="1216"/>
                    </a:lnTo>
                    <a:lnTo>
                      <a:pt x="13114" y="1007"/>
                    </a:lnTo>
                    <a:lnTo>
                      <a:pt x="12806" y="839"/>
                    </a:lnTo>
                    <a:lnTo>
                      <a:pt x="12189" y="713"/>
                    </a:lnTo>
                    <a:lnTo>
                      <a:pt x="11880" y="587"/>
                    </a:lnTo>
                    <a:lnTo>
                      <a:pt x="11417" y="503"/>
                    </a:lnTo>
                    <a:lnTo>
                      <a:pt x="10800" y="377"/>
                    </a:lnTo>
                    <a:lnTo>
                      <a:pt x="10183" y="336"/>
                    </a:lnTo>
                    <a:lnTo>
                      <a:pt x="9720" y="252"/>
                    </a:lnTo>
                    <a:lnTo>
                      <a:pt x="9103" y="168"/>
                    </a:lnTo>
                    <a:lnTo>
                      <a:pt x="8177" y="168"/>
                    </a:lnTo>
                    <a:lnTo>
                      <a:pt x="7406" y="84"/>
                    </a:lnTo>
                    <a:lnTo>
                      <a:pt x="6634" y="84"/>
                    </a:lnTo>
                    <a:lnTo>
                      <a:pt x="5554" y="42"/>
                    </a:lnTo>
                    <a:lnTo>
                      <a:pt x="4474" y="42"/>
                    </a:lnTo>
                    <a:lnTo>
                      <a:pt x="3703" y="0"/>
                    </a:lnTo>
                    <a:lnTo>
                      <a:pt x="1851" y="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89" name="Freeform 23"/>
              <p:cNvSpPr/>
              <p:nvPr/>
            </p:nvSpPr>
            <p:spPr>
              <a:xfrm>
                <a:off x="1695847" y="309891"/>
                <a:ext cx="516322" cy="54190"/>
              </a:xfrm>
              <a:custGeom>
                <a:avLst/>
                <a:gdLst/>
                <a:ahLst/>
                <a:cxnLst>
                  <a:cxn ang="0">
                    <a:pos x="wd2" y="hd2"/>
                  </a:cxn>
                  <a:cxn ang="5400000">
                    <a:pos x="wd2" y="hd2"/>
                  </a:cxn>
                  <a:cxn ang="10800000">
                    <a:pos x="wd2" y="hd2"/>
                  </a:cxn>
                  <a:cxn ang="16200000">
                    <a:pos x="wd2" y="hd2"/>
                  </a:cxn>
                </a:cxnLst>
                <a:rect l="0" t="0" r="r" b="b"/>
                <a:pathLst>
                  <a:path w="21600" h="21600" extrusionOk="0">
                    <a:moveTo>
                      <a:pt x="310" y="6075"/>
                    </a:moveTo>
                    <a:lnTo>
                      <a:pt x="124" y="9450"/>
                    </a:lnTo>
                    <a:lnTo>
                      <a:pt x="124" y="13500"/>
                    </a:lnTo>
                    <a:lnTo>
                      <a:pt x="0" y="17550"/>
                    </a:lnTo>
                    <a:lnTo>
                      <a:pt x="0" y="21600"/>
                    </a:lnTo>
                    <a:lnTo>
                      <a:pt x="434" y="20925"/>
                    </a:lnTo>
                    <a:lnTo>
                      <a:pt x="869" y="20925"/>
                    </a:lnTo>
                    <a:lnTo>
                      <a:pt x="1303" y="20250"/>
                    </a:lnTo>
                    <a:lnTo>
                      <a:pt x="2731" y="20250"/>
                    </a:lnTo>
                    <a:lnTo>
                      <a:pt x="2979" y="19575"/>
                    </a:lnTo>
                    <a:lnTo>
                      <a:pt x="3724" y="19575"/>
                    </a:lnTo>
                    <a:lnTo>
                      <a:pt x="4097" y="18900"/>
                    </a:lnTo>
                    <a:lnTo>
                      <a:pt x="4593" y="18900"/>
                    </a:lnTo>
                    <a:lnTo>
                      <a:pt x="4841" y="18225"/>
                    </a:lnTo>
                    <a:lnTo>
                      <a:pt x="5586" y="18225"/>
                    </a:lnTo>
                    <a:lnTo>
                      <a:pt x="6455" y="16875"/>
                    </a:lnTo>
                    <a:lnTo>
                      <a:pt x="7510" y="16875"/>
                    </a:lnTo>
                    <a:lnTo>
                      <a:pt x="7883" y="16200"/>
                    </a:lnTo>
                    <a:lnTo>
                      <a:pt x="8379" y="15525"/>
                    </a:lnTo>
                    <a:lnTo>
                      <a:pt x="9310" y="15525"/>
                    </a:lnTo>
                    <a:lnTo>
                      <a:pt x="9683" y="14850"/>
                    </a:lnTo>
                    <a:lnTo>
                      <a:pt x="10179" y="13500"/>
                    </a:lnTo>
                    <a:lnTo>
                      <a:pt x="13159" y="13500"/>
                    </a:lnTo>
                    <a:lnTo>
                      <a:pt x="13469" y="14850"/>
                    </a:lnTo>
                    <a:lnTo>
                      <a:pt x="13903" y="15525"/>
                    </a:lnTo>
                    <a:lnTo>
                      <a:pt x="14276" y="16200"/>
                    </a:lnTo>
                    <a:lnTo>
                      <a:pt x="15641" y="16200"/>
                    </a:lnTo>
                    <a:lnTo>
                      <a:pt x="15952" y="16875"/>
                    </a:lnTo>
                    <a:lnTo>
                      <a:pt x="17566" y="16875"/>
                    </a:lnTo>
                    <a:lnTo>
                      <a:pt x="18000" y="17550"/>
                    </a:lnTo>
                    <a:lnTo>
                      <a:pt x="18310" y="18225"/>
                    </a:lnTo>
                    <a:lnTo>
                      <a:pt x="18931" y="18225"/>
                    </a:lnTo>
                    <a:lnTo>
                      <a:pt x="19179" y="18900"/>
                    </a:lnTo>
                    <a:lnTo>
                      <a:pt x="19366" y="18900"/>
                    </a:lnTo>
                    <a:lnTo>
                      <a:pt x="19490" y="16875"/>
                    </a:lnTo>
                    <a:lnTo>
                      <a:pt x="19738" y="14850"/>
                    </a:lnTo>
                    <a:lnTo>
                      <a:pt x="20048" y="12150"/>
                    </a:lnTo>
                    <a:lnTo>
                      <a:pt x="20545" y="10125"/>
                    </a:lnTo>
                    <a:lnTo>
                      <a:pt x="21290" y="6075"/>
                    </a:lnTo>
                    <a:lnTo>
                      <a:pt x="21476" y="3375"/>
                    </a:lnTo>
                    <a:lnTo>
                      <a:pt x="21600" y="1350"/>
                    </a:lnTo>
                    <a:lnTo>
                      <a:pt x="20669" y="1350"/>
                    </a:lnTo>
                    <a:lnTo>
                      <a:pt x="20421" y="675"/>
                    </a:lnTo>
                    <a:lnTo>
                      <a:pt x="19676" y="675"/>
                    </a:lnTo>
                    <a:lnTo>
                      <a:pt x="19366" y="0"/>
                    </a:lnTo>
                    <a:lnTo>
                      <a:pt x="9745" y="0"/>
                    </a:lnTo>
                    <a:lnTo>
                      <a:pt x="9497" y="675"/>
                    </a:lnTo>
                    <a:lnTo>
                      <a:pt x="9248" y="675"/>
                    </a:lnTo>
                    <a:lnTo>
                      <a:pt x="8938" y="1350"/>
                    </a:lnTo>
                    <a:lnTo>
                      <a:pt x="6145" y="1350"/>
                    </a:lnTo>
                    <a:lnTo>
                      <a:pt x="5959" y="2025"/>
                    </a:lnTo>
                    <a:lnTo>
                      <a:pt x="5214" y="2025"/>
                    </a:lnTo>
                    <a:lnTo>
                      <a:pt x="4903" y="2700"/>
                    </a:lnTo>
                    <a:lnTo>
                      <a:pt x="4034" y="2700"/>
                    </a:lnTo>
                    <a:lnTo>
                      <a:pt x="3786" y="3375"/>
                    </a:lnTo>
                    <a:lnTo>
                      <a:pt x="2917" y="3375"/>
                    </a:lnTo>
                    <a:lnTo>
                      <a:pt x="2669" y="4050"/>
                    </a:lnTo>
                    <a:lnTo>
                      <a:pt x="1800" y="4050"/>
                    </a:lnTo>
                    <a:lnTo>
                      <a:pt x="1428" y="4725"/>
                    </a:lnTo>
                    <a:lnTo>
                      <a:pt x="559" y="4725"/>
                    </a:lnTo>
                    <a:lnTo>
                      <a:pt x="310" y="6075"/>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90" name="Freeform 24"/>
              <p:cNvSpPr/>
              <p:nvPr/>
            </p:nvSpPr>
            <p:spPr>
              <a:xfrm>
                <a:off x="544510" y="321745"/>
                <a:ext cx="854601" cy="1053295"/>
              </a:xfrm>
              <a:custGeom>
                <a:avLst/>
                <a:gdLst/>
                <a:ahLst/>
                <a:cxnLst>
                  <a:cxn ang="0">
                    <a:pos x="wd2" y="hd2"/>
                  </a:cxn>
                  <a:cxn ang="5400000">
                    <a:pos x="wd2" y="hd2"/>
                  </a:cxn>
                  <a:cxn ang="10800000">
                    <a:pos x="wd2" y="hd2"/>
                  </a:cxn>
                  <a:cxn ang="16200000">
                    <a:pos x="wd2" y="hd2"/>
                  </a:cxn>
                </a:cxnLst>
                <a:rect l="0" t="0" r="r" b="b"/>
                <a:pathLst>
                  <a:path w="21600" h="21600" extrusionOk="0">
                    <a:moveTo>
                      <a:pt x="675" y="21287"/>
                    </a:moveTo>
                    <a:lnTo>
                      <a:pt x="788" y="21287"/>
                    </a:lnTo>
                    <a:lnTo>
                      <a:pt x="938" y="21357"/>
                    </a:lnTo>
                    <a:lnTo>
                      <a:pt x="1125" y="21357"/>
                    </a:lnTo>
                    <a:lnTo>
                      <a:pt x="1275" y="21426"/>
                    </a:lnTo>
                    <a:lnTo>
                      <a:pt x="1388" y="21426"/>
                    </a:lnTo>
                    <a:lnTo>
                      <a:pt x="1575" y="21461"/>
                    </a:lnTo>
                    <a:lnTo>
                      <a:pt x="1688" y="21531"/>
                    </a:lnTo>
                    <a:lnTo>
                      <a:pt x="1838" y="21600"/>
                    </a:lnTo>
                    <a:lnTo>
                      <a:pt x="1800" y="21392"/>
                    </a:lnTo>
                    <a:lnTo>
                      <a:pt x="1763" y="21253"/>
                    </a:lnTo>
                    <a:lnTo>
                      <a:pt x="1763" y="20836"/>
                    </a:lnTo>
                    <a:lnTo>
                      <a:pt x="1725" y="20593"/>
                    </a:lnTo>
                    <a:lnTo>
                      <a:pt x="1725" y="20385"/>
                    </a:lnTo>
                    <a:lnTo>
                      <a:pt x="1688" y="20107"/>
                    </a:lnTo>
                    <a:lnTo>
                      <a:pt x="1688" y="19308"/>
                    </a:lnTo>
                    <a:lnTo>
                      <a:pt x="1650" y="18995"/>
                    </a:lnTo>
                    <a:lnTo>
                      <a:pt x="1650" y="17329"/>
                    </a:lnTo>
                    <a:lnTo>
                      <a:pt x="1613" y="16912"/>
                    </a:lnTo>
                    <a:lnTo>
                      <a:pt x="1613" y="16530"/>
                    </a:lnTo>
                    <a:lnTo>
                      <a:pt x="1575" y="16183"/>
                    </a:lnTo>
                    <a:lnTo>
                      <a:pt x="1575" y="12050"/>
                    </a:lnTo>
                    <a:lnTo>
                      <a:pt x="1613" y="11633"/>
                    </a:lnTo>
                    <a:lnTo>
                      <a:pt x="1613" y="11251"/>
                    </a:lnTo>
                    <a:lnTo>
                      <a:pt x="1650" y="10835"/>
                    </a:lnTo>
                    <a:lnTo>
                      <a:pt x="1650" y="8751"/>
                    </a:lnTo>
                    <a:lnTo>
                      <a:pt x="1688" y="8369"/>
                    </a:lnTo>
                    <a:lnTo>
                      <a:pt x="1688" y="7952"/>
                    </a:lnTo>
                    <a:lnTo>
                      <a:pt x="1763" y="7570"/>
                    </a:lnTo>
                    <a:lnTo>
                      <a:pt x="1763" y="7223"/>
                    </a:lnTo>
                    <a:lnTo>
                      <a:pt x="1838" y="6459"/>
                    </a:lnTo>
                    <a:lnTo>
                      <a:pt x="1913" y="5765"/>
                    </a:lnTo>
                    <a:lnTo>
                      <a:pt x="1988" y="5140"/>
                    </a:lnTo>
                    <a:lnTo>
                      <a:pt x="2063" y="4827"/>
                    </a:lnTo>
                    <a:lnTo>
                      <a:pt x="2100" y="4549"/>
                    </a:lnTo>
                    <a:lnTo>
                      <a:pt x="2138" y="4237"/>
                    </a:lnTo>
                    <a:lnTo>
                      <a:pt x="2213" y="3924"/>
                    </a:lnTo>
                    <a:lnTo>
                      <a:pt x="2250" y="3716"/>
                    </a:lnTo>
                    <a:lnTo>
                      <a:pt x="2325" y="3438"/>
                    </a:lnTo>
                    <a:lnTo>
                      <a:pt x="2400" y="3230"/>
                    </a:lnTo>
                    <a:lnTo>
                      <a:pt x="2475" y="2986"/>
                    </a:lnTo>
                    <a:lnTo>
                      <a:pt x="2550" y="2848"/>
                    </a:lnTo>
                    <a:lnTo>
                      <a:pt x="2625" y="2639"/>
                    </a:lnTo>
                    <a:lnTo>
                      <a:pt x="2775" y="2361"/>
                    </a:lnTo>
                    <a:lnTo>
                      <a:pt x="2888" y="2223"/>
                    </a:lnTo>
                    <a:lnTo>
                      <a:pt x="3075" y="2084"/>
                    </a:lnTo>
                    <a:lnTo>
                      <a:pt x="3300" y="2014"/>
                    </a:lnTo>
                    <a:lnTo>
                      <a:pt x="3450" y="1945"/>
                    </a:lnTo>
                    <a:lnTo>
                      <a:pt x="3750" y="1910"/>
                    </a:lnTo>
                    <a:lnTo>
                      <a:pt x="3863" y="1875"/>
                    </a:lnTo>
                    <a:lnTo>
                      <a:pt x="4050" y="1875"/>
                    </a:lnTo>
                    <a:lnTo>
                      <a:pt x="4200" y="1841"/>
                    </a:lnTo>
                    <a:lnTo>
                      <a:pt x="4350" y="1841"/>
                    </a:lnTo>
                    <a:lnTo>
                      <a:pt x="4538" y="1771"/>
                    </a:lnTo>
                    <a:lnTo>
                      <a:pt x="4725" y="1736"/>
                    </a:lnTo>
                    <a:lnTo>
                      <a:pt x="5138" y="1736"/>
                    </a:lnTo>
                    <a:lnTo>
                      <a:pt x="5363" y="1702"/>
                    </a:lnTo>
                    <a:lnTo>
                      <a:pt x="5625" y="1667"/>
                    </a:lnTo>
                    <a:lnTo>
                      <a:pt x="6113" y="1667"/>
                    </a:lnTo>
                    <a:lnTo>
                      <a:pt x="6300" y="1597"/>
                    </a:lnTo>
                    <a:lnTo>
                      <a:pt x="6600" y="1597"/>
                    </a:lnTo>
                    <a:lnTo>
                      <a:pt x="6825" y="1563"/>
                    </a:lnTo>
                    <a:lnTo>
                      <a:pt x="7425" y="1563"/>
                    </a:lnTo>
                    <a:lnTo>
                      <a:pt x="7688" y="1528"/>
                    </a:lnTo>
                    <a:lnTo>
                      <a:pt x="8025" y="1493"/>
                    </a:lnTo>
                    <a:lnTo>
                      <a:pt x="8625" y="1493"/>
                    </a:lnTo>
                    <a:lnTo>
                      <a:pt x="9225" y="1424"/>
                    </a:lnTo>
                    <a:lnTo>
                      <a:pt x="9900" y="1424"/>
                    </a:lnTo>
                    <a:lnTo>
                      <a:pt x="10200" y="1389"/>
                    </a:lnTo>
                    <a:lnTo>
                      <a:pt x="10538" y="1320"/>
                    </a:lnTo>
                    <a:lnTo>
                      <a:pt x="11212" y="1320"/>
                    </a:lnTo>
                    <a:lnTo>
                      <a:pt x="11887" y="1250"/>
                    </a:lnTo>
                    <a:lnTo>
                      <a:pt x="12600" y="1250"/>
                    </a:lnTo>
                    <a:lnTo>
                      <a:pt x="12975" y="1215"/>
                    </a:lnTo>
                    <a:lnTo>
                      <a:pt x="13687" y="1215"/>
                    </a:lnTo>
                    <a:lnTo>
                      <a:pt x="13987" y="1181"/>
                    </a:lnTo>
                    <a:lnTo>
                      <a:pt x="14362" y="1146"/>
                    </a:lnTo>
                    <a:lnTo>
                      <a:pt x="15037" y="1146"/>
                    </a:lnTo>
                    <a:lnTo>
                      <a:pt x="15412" y="1111"/>
                    </a:lnTo>
                    <a:lnTo>
                      <a:pt x="15750" y="1077"/>
                    </a:lnTo>
                    <a:lnTo>
                      <a:pt x="16462" y="1077"/>
                    </a:lnTo>
                    <a:lnTo>
                      <a:pt x="16762" y="1042"/>
                    </a:lnTo>
                    <a:lnTo>
                      <a:pt x="17137" y="1042"/>
                    </a:lnTo>
                    <a:lnTo>
                      <a:pt x="17437" y="1007"/>
                    </a:lnTo>
                    <a:lnTo>
                      <a:pt x="17812" y="1007"/>
                    </a:lnTo>
                    <a:lnTo>
                      <a:pt x="18112" y="972"/>
                    </a:lnTo>
                    <a:lnTo>
                      <a:pt x="19125" y="972"/>
                    </a:lnTo>
                    <a:lnTo>
                      <a:pt x="19425" y="938"/>
                    </a:lnTo>
                    <a:lnTo>
                      <a:pt x="19762" y="938"/>
                    </a:lnTo>
                    <a:lnTo>
                      <a:pt x="20062" y="868"/>
                    </a:lnTo>
                    <a:lnTo>
                      <a:pt x="21600" y="868"/>
                    </a:lnTo>
                    <a:lnTo>
                      <a:pt x="21300" y="660"/>
                    </a:lnTo>
                    <a:lnTo>
                      <a:pt x="21075" y="451"/>
                    </a:lnTo>
                    <a:lnTo>
                      <a:pt x="20775" y="243"/>
                    </a:lnTo>
                    <a:lnTo>
                      <a:pt x="20550" y="69"/>
                    </a:lnTo>
                    <a:lnTo>
                      <a:pt x="20250" y="0"/>
                    </a:lnTo>
                    <a:lnTo>
                      <a:pt x="13725" y="0"/>
                    </a:lnTo>
                    <a:lnTo>
                      <a:pt x="13387" y="69"/>
                    </a:lnTo>
                    <a:lnTo>
                      <a:pt x="12975" y="69"/>
                    </a:lnTo>
                    <a:lnTo>
                      <a:pt x="12637" y="104"/>
                    </a:lnTo>
                    <a:lnTo>
                      <a:pt x="11550" y="104"/>
                    </a:lnTo>
                    <a:lnTo>
                      <a:pt x="11175" y="139"/>
                    </a:lnTo>
                    <a:lnTo>
                      <a:pt x="10837" y="139"/>
                    </a:lnTo>
                    <a:lnTo>
                      <a:pt x="10500" y="174"/>
                    </a:lnTo>
                    <a:lnTo>
                      <a:pt x="10125" y="174"/>
                    </a:lnTo>
                    <a:lnTo>
                      <a:pt x="9825" y="208"/>
                    </a:lnTo>
                    <a:lnTo>
                      <a:pt x="9075" y="208"/>
                    </a:lnTo>
                    <a:lnTo>
                      <a:pt x="8700" y="243"/>
                    </a:lnTo>
                    <a:lnTo>
                      <a:pt x="8438" y="278"/>
                    </a:lnTo>
                    <a:lnTo>
                      <a:pt x="7688" y="278"/>
                    </a:lnTo>
                    <a:lnTo>
                      <a:pt x="7425" y="313"/>
                    </a:lnTo>
                    <a:lnTo>
                      <a:pt x="6750" y="382"/>
                    </a:lnTo>
                    <a:lnTo>
                      <a:pt x="6450" y="417"/>
                    </a:lnTo>
                    <a:lnTo>
                      <a:pt x="6113" y="451"/>
                    </a:lnTo>
                    <a:lnTo>
                      <a:pt x="5813" y="521"/>
                    </a:lnTo>
                    <a:lnTo>
                      <a:pt x="5550" y="556"/>
                    </a:lnTo>
                    <a:lnTo>
                      <a:pt x="5250" y="590"/>
                    </a:lnTo>
                    <a:lnTo>
                      <a:pt x="4988" y="625"/>
                    </a:lnTo>
                    <a:lnTo>
                      <a:pt x="4688" y="695"/>
                    </a:lnTo>
                    <a:lnTo>
                      <a:pt x="4388" y="695"/>
                    </a:lnTo>
                    <a:lnTo>
                      <a:pt x="4163" y="729"/>
                    </a:lnTo>
                    <a:lnTo>
                      <a:pt x="3900" y="799"/>
                    </a:lnTo>
                    <a:lnTo>
                      <a:pt x="3675" y="868"/>
                    </a:lnTo>
                    <a:lnTo>
                      <a:pt x="3413" y="938"/>
                    </a:lnTo>
                    <a:lnTo>
                      <a:pt x="3188" y="972"/>
                    </a:lnTo>
                    <a:lnTo>
                      <a:pt x="2963" y="1042"/>
                    </a:lnTo>
                    <a:lnTo>
                      <a:pt x="2813" y="1111"/>
                    </a:lnTo>
                    <a:lnTo>
                      <a:pt x="2625" y="1146"/>
                    </a:lnTo>
                    <a:lnTo>
                      <a:pt x="2400" y="1215"/>
                    </a:lnTo>
                    <a:lnTo>
                      <a:pt x="2250" y="1285"/>
                    </a:lnTo>
                    <a:lnTo>
                      <a:pt x="2138" y="1389"/>
                    </a:lnTo>
                    <a:lnTo>
                      <a:pt x="1838" y="1528"/>
                    </a:lnTo>
                    <a:lnTo>
                      <a:pt x="1650" y="1702"/>
                    </a:lnTo>
                    <a:lnTo>
                      <a:pt x="1463" y="1771"/>
                    </a:lnTo>
                    <a:lnTo>
                      <a:pt x="1388" y="1945"/>
                    </a:lnTo>
                    <a:lnTo>
                      <a:pt x="1275" y="2049"/>
                    </a:lnTo>
                    <a:lnTo>
                      <a:pt x="1200" y="2188"/>
                    </a:lnTo>
                    <a:lnTo>
                      <a:pt x="975" y="2535"/>
                    </a:lnTo>
                    <a:lnTo>
                      <a:pt x="900" y="2778"/>
                    </a:lnTo>
                    <a:lnTo>
                      <a:pt x="825" y="2986"/>
                    </a:lnTo>
                    <a:lnTo>
                      <a:pt x="713" y="3195"/>
                    </a:lnTo>
                    <a:lnTo>
                      <a:pt x="638" y="3403"/>
                    </a:lnTo>
                    <a:lnTo>
                      <a:pt x="525" y="3646"/>
                    </a:lnTo>
                    <a:lnTo>
                      <a:pt x="488" y="3924"/>
                    </a:lnTo>
                    <a:lnTo>
                      <a:pt x="413" y="4167"/>
                    </a:lnTo>
                    <a:lnTo>
                      <a:pt x="338" y="4723"/>
                    </a:lnTo>
                    <a:lnTo>
                      <a:pt x="300" y="5070"/>
                    </a:lnTo>
                    <a:lnTo>
                      <a:pt x="225" y="5313"/>
                    </a:lnTo>
                    <a:lnTo>
                      <a:pt x="225" y="5626"/>
                    </a:lnTo>
                    <a:lnTo>
                      <a:pt x="150" y="5938"/>
                    </a:lnTo>
                    <a:lnTo>
                      <a:pt x="150" y="6251"/>
                    </a:lnTo>
                    <a:lnTo>
                      <a:pt x="113" y="6598"/>
                    </a:lnTo>
                    <a:lnTo>
                      <a:pt x="38" y="6911"/>
                    </a:lnTo>
                    <a:lnTo>
                      <a:pt x="38" y="7987"/>
                    </a:lnTo>
                    <a:lnTo>
                      <a:pt x="0" y="8369"/>
                    </a:lnTo>
                    <a:lnTo>
                      <a:pt x="0" y="10210"/>
                    </a:lnTo>
                    <a:lnTo>
                      <a:pt x="38" y="10626"/>
                    </a:lnTo>
                    <a:lnTo>
                      <a:pt x="38" y="12467"/>
                    </a:lnTo>
                    <a:lnTo>
                      <a:pt x="113" y="12884"/>
                    </a:lnTo>
                    <a:lnTo>
                      <a:pt x="150" y="13266"/>
                    </a:lnTo>
                    <a:lnTo>
                      <a:pt x="150" y="14030"/>
                    </a:lnTo>
                    <a:lnTo>
                      <a:pt x="188" y="14412"/>
                    </a:lnTo>
                    <a:lnTo>
                      <a:pt x="225" y="14759"/>
                    </a:lnTo>
                    <a:lnTo>
                      <a:pt x="225" y="15523"/>
                    </a:lnTo>
                    <a:lnTo>
                      <a:pt x="263" y="15870"/>
                    </a:lnTo>
                    <a:lnTo>
                      <a:pt x="263" y="16252"/>
                    </a:lnTo>
                    <a:lnTo>
                      <a:pt x="338" y="16634"/>
                    </a:lnTo>
                    <a:lnTo>
                      <a:pt x="338" y="17294"/>
                    </a:lnTo>
                    <a:lnTo>
                      <a:pt x="413" y="17988"/>
                    </a:lnTo>
                    <a:lnTo>
                      <a:pt x="413" y="18266"/>
                    </a:lnTo>
                    <a:lnTo>
                      <a:pt x="450" y="18614"/>
                    </a:lnTo>
                    <a:lnTo>
                      <a:pt x="450" y="18926"/>
                    </a:lnTo>
                    <a:lnTo>
                      <a:pt x="488" y="19239"/>
                    </a:lnTo>
                    <a:lnTo>
                      <a:pt x="488" y="19516"/>
                    </a:lnTo>
                    <a:lnTo>
                      <a:pt x="525" y="19794"/>
                    </a:lnTo>
                    <a:lnTo>
                      <a:pt x="525" y="20037"/>
                    </a:lnTo>
                    <a:lnTo>
                      <a:pt x="600" y="20315"/>
                    </a:lnTo>
                    <a:lnTo>
                      <a:pt x="600" y="20558"/>
                    </a:lnTo>
                    <a:lnTo>
                      <a:pt x="638" y="20801"/>
                    </a:lnTo>
                    <a:lnTo>
                      <a:pt x="638" y="21044"/>
                    </a:lnTo>
                    <a:lnTo>
                      <a:pt x="675" y="21287"/>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91" name="Freeform 25"/>
              <p:cNvSpPr/>
              <p:nvPr/>
            </p:nvSpPr>
            <p:spPr>
              <a:xfrm>
                <a:off x="783383" y="2526550"/>
                <a:ext cx="1335314" cy="2150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52" y="1020"/>
                    </a:lnTo>
                    <a:lnTo>
                      <a:pt x="21528" y="1871"/>
                    </a:lnTo>
                    <a:lnTo>
                      <a:pt x="21480" y="2891"/>
                    </a:lnTo>
                    <a:lnTo>
                      <a:pt x="21480" y="3912"/>
                    </a:lnTo>
                    <a:lnTo>
                      <a:pt x="21432" y="5102"/>
                    </a:lnTo>
                    <a:lnTo>
                      <a:pt x="21432" y="5953"/>
                    </a:lnTo>
                    <a:lnTo>
                      <a:pt x="21408" y="7143"/>
                    </a:lnTo>
                    <a:lnTo>
                      <a:pt x="21408" y="8164"/>
                    </a:lnTo>
                    <a:lnTo>
                      <a:pt x="21264" y="8164"/>
                    </a:lnTo>
                    <a:lnTo>
                      <a:pt x="21144" y="8334"/>
                    </a:lnTo>
                    <a:lnTo>
                      <a:pt x="21000" y="8504"/>
                    </a:lnTo>
                    <a:lnTo>
                      <a:pt x="20880" y="8674"/>
                    </a:lnTo>
                    <a:lnTo>
                      <a:pt x="20760" y="9014"/>
                    </a:lnTo>
                    <a:lnTo>
                      <a:pt x="20592" y="9184"/>
                    </a:lnTo>
                    <a:lnTo>
                      <a:pt x="20448" y="9354"/>
                    </a:lnTo>
                    <a:lnTo>
                      <a:pt x="20280" y="9694"/>
                    </a:lnTo>
                    <a:lnTo>
                      <a:pt x="20088" y="9694"/>
                    </a:lnTo>
                    <a:lnTo>
                      <a:pt x="19920" y="10035"/>
                    </a:lnTo>
                    <a:lnTo>
                      <a:pt x="19728" y="10205"/>
                    </a:lnTo>
                    <a:lnTo>
                      <a:pt x="19560" y="10375"/>
                    </a:lnTo>
                    <a:lnTo>
                      <a:pt x="19368" y="10545"/>
                    </a:lnTo>
                    <a:lnTo>
                      <a:pt x="19152" y="10885"/>
                    </a:lnTo>
                    <a:lnTo>
                      <a:pt x="18768" y="11565"/>
                    </a:lnTo>
                    <a:lnTo>
                      <a:pt x="18576" y="11735"/>
                    </a:lnTo>
                    <a:lnTo>
                      <a:pt x="18360" y="11906"/>
                    </a:lnTo>
                    <a:lnTo>
                      <a:pt x="18144" y="12246"/>
                    </a:lnTo>
                    <a:lnTo>
                      <a:pt x="17904" y="12586"/>
                    </a:lnTo>
                    <a:lnTo>
                      <a:pt x="17472" y="12926"/>
                    </a:lnTo>
                    <a:lnTo>
                      <a:pt x="17232" y="13096"/>
                    </a:lnTo>
                    <a:lnTo>
                      <a:pt x="17040" y="13606"/>
                    </a:lnTo>
                    <a:lnTo>
                      <a:pt x="16776" y="13946"/>
                    </a:lnTo>
                    <a:lnTo>
                      <a:pt x="16536" y="14117"/>
                    </a:lnTo>
                    <a:lnTo>
                      <a:pt x="16296" y="14457"/>
                    </a:lnTo>
                    <a:lnTo>
                      <a:pt x="16080" y="14797"/>
                    </a:lnTo>
                    <a:lnTo>
                      <a:pt x="15816" y="14967"/>
                    </a:lnTo>
                    <a:lnTo>
                      <a:pt x="15576" y="15137"/>
                    </a:lnTo>
                    <a:lnTo>
                      <a:pt x="15360" y="15647"/>
                    </a:lnTo>
                    <a:lnTo>
                      <a:pt x="15144" y="15987"/>
                    </a:lnTo>
                    <a:lnTo>
                      <a:pt x="14880" y="16157"/>
                    </a:lnTo>
                    <a:lnTo>
                      <a:pt x="14616" y="16498"/>
                    </a:lnTo>
                    <a:lnTo>
                      <a:pt x="14376" y="16498"/>
                    </a:lnTo>
                    <a:lnTo>
                      <a:pt x="14136" y="16838"/>
                    </a:lnTo>
                    <a:lnTo>
                      <a:pt x="13872" y="17008"/>
                    </a:lnTo>
                    <a:lnTo>
                      <a:pt x="13656" y="17348"/>
                    </a:lnTo>
                    <a:lnTo>
                      <a:pt x="13416" y="17518"/>
                    </a:lnTo>
                    <a:lnTo>
                      <a:pt x="13176" y="18028"/>
                    </a:lnTo>
                    <a:lnTo>
                      <a:pt x="12912" y="18028"/>
                    </a:lnTo>
                    <a:lnTo>
                      <a:pt x="12720" y="18369"/>
                    </a:lnTo>
                    <a:lnTo>
                      <a:pt x="12000" y="18879"/>
                    </a:lnTo>
                    <a:lnTo>
                      <a:pt x="11808" y="19049"/>
                    </a:lnTo>
                    <a:lnTo>
                      <a:pt x="11568" y="19389"/>
                    </a:lnTo>
                    <a:lnTo>
                      <a:pt x="11352" y="19559"/>
                    </a:lnTo>
                    <a:lnTo>
                      <a:pt x="11136" y="19559"/>
                    </a:lnTo>
                    <a:lnTo>
                      <a:pt x="10920" y="19729"/>
                    </a:lnTo>
                    <a:lnTo>
                      <a:pt x="10704" y="20069"/>
                    </a:lnTo>
                    <a:lnTo>
                      <a:pt x="10320" y="20409"/>
                    </a:lnTo>
                    <a:lnTo>
                      <a:pt x="10104" y="20580"/>
                    </a:lnTo>
                    <a:lnTo>
                      <a:pt x="9768" y="20920"/>
                    </a:lnTo>
                    <a:lnTo>
                      <a:pt x="9408" y="20920"/>
                    </a:lnTo>
                    <a:lnTo>
                      <a:pt x="9216" y="21090"/>
                    </a:lnTo>
                    <a:lnTo>
                      <a:pt x="9096" y="21260"/>
                    </a:lnTo>
                    <a:lnTo>
                      <a:pt x="8784" y="21260"/>
                    </a:lnTo>
                    <a:lnTo>
                      <a:pt x="8640" y="21430"/>
                    </a:lnTo>
                    <a:lnTo>
                      <a:pt x="8520" y="21600"/>
                    </a:lnTo>
                    <a:lnTo>
                      <a:pt x="8232" y="21430"/>
                    </a:lnTo>
                    <a:lnTo>
                      <a:pt x="7464" y="21430"/>
                    </a:lnTo>
                    <a:lnTo>
                      <a:pt x="7224" y="21260"/>
                    </a:lnTo>
                    <a:lnTo>
                      <a:pt x="6504" y="21260"/>
                    </a:lnTo>
                    <a:lnTo>
                      <a:pt x="6264" y="21090"/>
                    </a:lnTo>
                    <a:lnTo>
                      <a:pt x="6024" y="21090"/>
                    </a:lnTo>
                    <a:lnTo>
                      <a:pt x="5784" y="20920"/>
                    </a:lnTo>
                    <a:lnTo>
                      <a:pt x="5592" y="20920"/>
                    </a:lnTo>
                    <a:lnTo>
                      <a:pt x="5376" y="20750"/>
                    </a:lnTo>
                    <a:lnTo>
                      <a:pt x="5160" y="20750"/>
                    </a:lnTo>
                    <a:lnTo>
                      <a:pt x="4992" y="20409"/>
                    </a:lnTo>
                    <a:lnTo>
                      <a:pt x="4800" y="20409"/>
                    </a:lnTo>
                    <a:lnTo>
                      <a:pt x="4608" y="20239"/>
                    </a:lnTo>
                    <a:lnTo>
                      <a:pt x="4392" y="20069"/>
                    </a:lnTo>
                    <a:lnTo>
                      <a:pt x="4200" y="19559"/>
                    </a:lnTo>
                    <a:lnTo>
                      <a:pt x="4032" y="19559"/>
                    </a:lnTo>
                    <a:lnTo>
                      <a:pt x="3840" y="19389"/>
                    </a:lnTo>
                    <a:lnTo>
                      <a:pt x="3504" y="19049"/>
                    </a:lnTo>
                    <a:lnTo>
                      <a:pt x="3360" y="18879"/>
                    </a:lnTo>
                    <a:lnTo>
                      <a:pt x="3192" y="18539"/>
                    </a:lnTo>
                    <a:lnTo>
                      <a:pt x="3000" y="18369"/>
                    </a:lnTo>
                    <a:lnTo>
                      <a:pt x="2880" y="18028"/>
                    </a:lnTo>
                    <a:lnTo>
                      <a:pt x="2760" y="18028"/>
                    </a:lnTo>
                    <a:lnTo>
                      <a:pt x="2592" y="17518"/>
                    </a:lnTo>
                    <a:lnTo>
                      <a:pt x="2472" y="17348"/>
                    </a:lnTo>
                    <a:lnTo>
                      <a:pt x="2328" y="17008"/>
                    </a:lnTo>
                    <a:lnTo>
                      <a:pt x="2208" y="17008"/>
                    </a:lnTo>
                    <a:lnTo>
                      <a:pt x="2064" y="16668"/>
                    </a:lnTo>
                    <a:lnTo>
                      <a:pt x="1944" y="16498"/>
                    </a:lnTo>
                    <a:lnTo>
                      <a:pt x="1824" y="16157"/>
                    </a:lnTo>
                    <a:lnTo>
                      <a:pt x="1704" y="15987"/>
                    </a:lnTo>
                    <a:lnTo>
                      <a:pt x="1512" y="15307"/>
                    </a:lnTo>
                    <a:lnTo>
                      <a:pt x="1392" y="15137"/>
                    </a:lnTo>
                    <a:lnTo>
                      <a:pt x="1200" y="14457"/>
                    </a:lnTo>
                    <a:lnTo>
                      <a:pt x="1008" y="14117"/>
                    </a:lnTo>
                    <a:lnTo>
                      <a:pt x="960" y="13946"/>
                    </a:lnTo>
                    <a:lnTo>
                      <a:pt x="768" y="13096"/>
                    </a:lnTo>
                    <a:lnTo>
                      <a:pt x="648" y="12756"/>
                    </a:lnTo>
                    <a:lnTo>
                      <a:pt x="408" y="11906"/>
                    </a:lnTo>
                    <a:lnTo>
                      <a:pt x="288" y="11565"/>
                    </a:lnTo>
                    <a:lnTo>
                      <a:pt x="192" y="11225"/>
                    </a:lnTo>
                    <a:lnTo>
                      <a:pt x="72" y="10205"/>
                    </a:lnTo>
                    <a:lnTo>
                      <a:pt x="0" y="9865"/>
                    </a:lnTo>
                    <a:lnTo>
                      <a:pt x="0" y="9694"/>
                    </a:lnTo>
                    <a:lnTo>
                      <a:pt x="48" y="9694"/>
                    </a:lnTo>
                    <a:lnTo>
                      <a:pt x="96" y="9524"/>
                    </a:lnTo>
                    <a:lnTo>
                      <a:pt x="240" y="9524"/>
                    </a:lnTo>
                    <a:lnTo>
                      <a:pt x="336" y="9354"/>
                    </a:lnTo>
                    <a:lnTo>
                      <a:pt x="480" y="9354"/>
                    </a:lnTo>
                    <a:lnTo>
                      <a:pt x="648" y="9184"/>
                    </a:lnTo>
                    <a:lnTo>
                      <a:pt x="816" y="9184"/>
                    </a:lnTo>
                    <a:lnTo>
                      <a:pt x="960" y="9014"/>
                    </a:lnTo>
                    <a:lnTo>
                      <a:pt x="1128" y="9014"/>
                    </a:lnTo>
                    <a:lnTo>
                      <a:pt x="1272" y="8674"/>
                    </a:lnTo>
                    <a:lnTo>
                      <a:pt x="1704" y="8674"/>
                    </a:lnTo>
                    <a:lnTo>
                      <a:pt x="1992" y="9694"/>
                    </a:lnTo>
                    <a:lnTo>
                      <a:pt x="2136" y="10035"/>
                    </a:lnTo>
                    <a:lnTo>
                      <a:pt x="2232" y="10205"/>
                    </a:lnTo>
                    <a:lnTo>
                      <a:pt x="2376" y="10545"/>
                    </a:lnTo>
                    <a:lnTo>
                      <a:pt x="2544" y="10715"/>
                    </a:lnTo>
                    <a:lnTo>
                      <a:pt x="2736" y="11225"/>
                    </a:lnTo>
                    <a:lnTo>
                      <a:pt x="2880" y="11225"/>
                    </a:lnTo>
                    <a:lnTo>
                      <a:pt x="3072" y="11565"/>
                    </a:lnTo>
                    <a:lnTo>
                      <a:pt x="3144" y="11565"/>
                    </a:lnTo>
                    <a:lnTo>
                      <a:pt x="3240" y="11735"/>
                    </a:lnTo>
                    <a:lnTo>
                      <a:pt x="3360" y="11906"/>
                    </a:lnTo>
                    <a:lnTo>
                      <a:pt x="3432" y="12076"/>
                    </a:lnTo>
                    <a:lnTo>
                      <a:pt x="3528" y="12076"/>
                    </a:lnTo>
                    <a:lnTo>
                      <a:pt x="3624" y="12246"/>
                    </a:lnTo>
                    <a:lnTo>
                      <a:pt x="3744" y="12246"/>
                    </a:lnTo>
                    <a:lnTo>
                      <a:pt x="3840" y="12416"/>
                    </a:lnTo>
                    <a:lnTo>
                      <a:pt x="3960" y="12416"/>
                    </a:lnTo>
                    <a:lnTo>
                      <a:pt x="4056" y="12586"/>
                    </a:lnTo>
                    <a:lnTo>
                      <a:pt x="4152" y="12586"/>
                    </a:lnTo>
                    <a:lnTo>
                      <a:pt x="4296" y="12756"/>
                    </a:lnTo>
                    <a:lnTo>
                      <a:pt x="4488" y="12756"/>
                    </a:lnTo>
                    <a:lnTo>
                      <a:pt x="4608" y="12926"/>
                    </a:lnTo>
                    <a:lnTo>
                      <a:pt x="4704" y="13096"/>
                    </a:lnTo>
                    <a:lnTo>
                      <a:pt x="5040" y="13096"/>
                    </a:lnTo>
                    <a:lnTo>
                      <a:pt x="5160" y="13436"/>
                    </a:lnTo>
                    <a:lnTo>
                      <a:pt x="5472" y="13436"/>
                    </a:lnTo>
                    <a:lnTo>
                      <a:pt x="5640" y="13606"/>
                    </a:lnTo>
                    <a:lnTo>
                      <a:pt x="5976" y="13606"/>
                    </a:lnTo>
                    <a:lnTo>
                      <a:pt x="6096" y="13776"/>
                    </a:lnTo>
                    <a:lnTo>
                      <a:pt x="6912" y="13776"/>
                    </a:lnTo>
                    <a:lnTo>
                      <a:pt x="7032" y="13946"/>
                    </a:lnTo>
                    <a:lnTo>
                      <a:pt x="7944" y="13946"/>
                    </a:lnTo>
                    <a:lnTo>
                      <a:pt x="8064" y="13776"/>
                    </a:lnTo>
                    <a:lnTo>
                      <a:pt x="8136" y="13606"/>
                    </a:lnTo>
                    <a:lnTo>
                      <a:pt x="8424" y="13606"/>
                    </a:lnTo>
                    <a:lnTo>
                      <a:pt x="8544" y="13436"/>
                    </a:lnTo>
                    <a:lnTo>
                      <a:pt x="8712" y="13096"/>
                    </a:lnTo>
                    <a:lnTo>
                      <a:pt x="9048" y="13096"/>
                    </a:lnTo>
                    <a:lnTo>
                      <a:pt x="9192" y="12756"/>
                    </a:lnTo>
                    <a:lnTo>
                      <a:pt x="9384" y="12756"/>
                    </a:lnTo>
                    <a:lnTo>
                      <a:pt x="9600" y="12586"/>
                    </a:lnTo>
                    <a:lnTo>
                      <a:pt x="9768" y="12416"/>
                    </a:lnTo>
                    <a:lnTo>
                      <a:pt x="10200" y="12076"/>
                    </a:lnTo>
                    <a:lnTo>
                      <a:pt x="10392" y="11906"/>
                    </a:lnTo>
                    <a:lnTo>
                      <a:pt x="10632" y="11735"/>
                    </a:lnTo>
                    <a:lnTo>
                      <a:pt x="10848" y="11395"/>
                    </a:lnTo>
                    <a:lnTo>
                      <a:pt x="11064" y="11225"/>
                    </a:lnTo>
                    <a:lnTo>
                      <a:pt x="11304" y="10885"/>
                    </a:lnTo>
                    <a:lnTo>
                      <a:pt x="11568" y="10715"/>
                    </a:lnTo>
                    <a:lnTo>
                      <a:pt x="11808" y="10375"/>
                    </a:lnTo>
                    <a:lnTo>
                      <a:pt x="12528" y="9865"/>
                    </a:lnTo>
                    <a:lnTo>
                      <a:pt x="12792" y="9524"/>
                    </a:lnTo>
                    <a:lnTo>
                      <a:pt x="13032" y="9354"/>
                    </a:lnTo>
                    <a:lnTo>
                      <a:pt x="13320" y="9014"/>
                    </a:lnTo>
                    <a:lnTo>
                      <a:pt x="13560" y="8674"/>
                    </a:lnTo>
                    <a:lnTo>
                      <a:pt x="13800" y="8504"/>
                    </a:lnTo>
                    <a:lnTo>
                      <a:pt x="14064" y="8334"/>
                    </a:lnTo>
                    <a:lnTo>
                      <a:pt x="14352" y="7994"/>
                    </a:lnTo>
                    <a:lnTo>
                      <a:pt x="14616" y="7824"/>
                    </a:lnTo>
                    <a:lnTo>
                      <a:pt x="15144" y="7143"/>
                    </a:lnTo>
                    <a:lnTo>
                      <a:pt x="15384" y="6973"/>
                    </a:lnTo>
                    <a:lnTo>
                      <a:pt x="15648" y="6803"/>
                    </a:lnTo>
                    <a:lnTo>
                      <a:pt x="15912" y="6293"/>
                    </a:lnTo>
                    <a:lnTo>
                      <a:pt x="16176" y="5953"/>
                    </a:lnTo>
                    <a:lnTo>
                      <a:pt x="16440" y="5783"/>
                    </a:lnTo>
                    <a:lnTo>
                      <a:pt x="16704" y="5443"/>
                    </a:lnTo>
                    <a:lnTo>
                      <a:pt x="16944" y="5102"/>
                    </a:lnTo>
                    <a:lnTo>
                      <a:pt x="17184" y="4932"/>
                    </a:lnTo>
                    <a:lnTo>
                      <a:pt x="17448" y="4762"/>
                    </a:lnTo>
                    <a:lnTo>
                      <a:pt x="17688" y="4252"/>
                    </a:lnTo>
                    <a:lnTo>
                      <a:pt x="17904" y="4082"/>
                    </a:lnTo>
                    <a:lnTo>
                      <a:pt x="18168" y="3742"/>
                    </a:lnTo>
                    <a:lnTo>
                      <a:pt x="18648" y="3402"/>
                    </a:lnTo>
                    <a:lnTo>
                      <a:pt x="18888" y="3061"/>
                    </a:lnTo>
                    <a:lnTo>
                      <a:pt x="19080" y="2891"/>
                    </a:lnTo>
                    <a:lnTo>
                      <a:pt x="19296" y="2551"/>
                    </a:lnTo>
                    <a:lnTo>
                      <a:pt x="19536" y="2211"/>
                    </a:lnTo>
                    <a:lnTo>
                      <a:pt x="19728" y="1871"/>
                    </a:lnTo>
                    <a:lnTo>
                      <a:pt x="20160" y="1531"/>
                    </a:lnTo>
                    <a:lnTo>
                      <a:pt x="20328" y="1361"/>
                    </a:lnTo>
                    <a:lnTo>
                      <a:pt x="20520" y="1191"/>
                    </a:lnTo>
                    <a:lnTo>
                      <a:pt x="20856" y="850"/>
                    </a:lnTo>
                    <a:lnTo>
                      <a:pt x="21000" y="680"/>
                    </a:lnTo>
                    <a:lnTo>
                      <a:pt x="21168" y="510"/>
                    </a:lnTo>
                    <a:lnTo>
                      <a:pt x="21312" y="340"/>
                    </a:lnTo>
                    <a:lnTo>
                      <a:pt x="21456" y="0"/>
                    </a:lnTo>
                    <a:lnTo>
                      <a:pt x="21600" y="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92" name="Freeform 26"/>
              <p:cNvSpPr/>
              <p:nvPr/>
            </p:nvSpPr>
            <p:spPr>
              <a:xfrm>
                <a:off x="2410981" y="1820403"/>
                <a:ext cx="338280" cy="789124"/>
              </a:xfrm>
              <a:custGeom>
                <a:avLst/>
                <a:gdLst/>
                <a:ahLst/>
                <a:cxnLst>
                  <a:cxn ang="0">
                    <a:pos x="wd2" y="hd2"/>
                  </a:cxn>
                  <a:cxn ang="5400000">
                    <a:pos x="wd2" y="hd2"/>
                  </a:cxn>
                  <a:cxn ang="10800000">
                    <a:pos x="wd2" y="hd2"/>
                  </a:cxn>
                  <a:cxn ang="16200000">
                    <a:pos x="wd2" y="hd2"/>
                  </a:cxn>
                </a:cxnLst>
                <a:rect l="0" t="0" r="r" b="b"/>
                <a:pathLst>
                  <a:path w="21600" h="21600" extrusionOk="0">
                    <a:moveTo>
                      <a:pt x="19705" y="0"/>
                    </a:moveTo>
                    <a:lnTo>
                      <a:pt x="19800" y="93"/>
                    </a:lnTo>
                    <a:lnTo>
                      <a:pt x="20274" y="185"/>
                    </a:lnTo>
                    <a:lnTo>
                      <a:pt x="20653" y="371"/>
                    </a:lnTo>
                    <a:lnTo>
                      <a:pt x="20937" y="417"/>
                    </a:lnTo>
                    <a:lnTo>
                      <a:pt x="20937" y="1808"/>
                    </a:lnTo>
                    <a:lnTo>
                      <a:pt x="21032" y="1993"/>
                    </a:lnTo>
                    <a:lnTo>
                      <a:pt x="21032" y="2549"/>
                    </a:lnTo>
                    <a:lnTo>
                      <a:pt x="21126" y="2735"/>
                    </a:lnTo>
                    <a:lnTo>
                      <a:pt x="21126" y="3708"/>
                    </a:lnTo>
                    <a:lnTo>
                      <a:pt x="21221" y="3940"/>
                    </a:lnTo>
                    <a:lnTo>
                      <a:pt x="21221" y="5099"/>
                    </a:lnTo>
                    <a:lnTo>
                      <a:pt x="21316" y="5330"/>
                    </a:lnTo>
                    <a:lnTo>
                      <a:pt x="21316" y="5562"/>
                    </a:lnTo>
                    <a:lnTo>
                      <a:pt x="21411" y="5840"/>
                    </a:lnTo>
                    <a:lnTo>
                      <a:pt x="21411" y="8065"/>
                    </a:lnTo>
                    <a:lnTo>
                      <a:pt x="21505" y="8343"/>
                    </a:lnTo>
                    <a:lnTo>
                      <a:pt x="21505" y="10151"/>
                    </a:lnTo>
                    <a:lnTo>
                      <a:pt x="21600" y="10476"/>
                    </a:lnTo>
                    <a:lnTo>
                      <a:pt x="21505" y="10661"/>
                    </a:lnTo>
                    <a:lnTo>
                      <a:pt x="21505" y="12469"/>
                    </a:lnTo>
                    <a:lnTo>
                      <a:pt x="21411" y="12654"/>
                    </a:lnTo>
                    <a:lnTo>
                      <a:pt x="21411" y="14833"/>
                    </a:lnTo>
                    <a:lnTo>
                      <a:pt x="21316" y="15018"/>
                    </a:lnTo>
                    <a:lnTo>
                      <a:pt x="21316" y="15250"/>
                    </a:lnTo>
                    <a:lnTo>
                      <a:pt x="21221" y="15435"/>
                    </a:lnTo>
                    <a:lnTo>
                      <a:pt x="21221" y="17243"/>
                    </a:lnTo>
                    <a:lnTo>
                      <a:pt x="21126" y="17428"/>
                    </a:lnTo>
                    <a:lnTo>
                      <a:pt x="21126" y="18124"/>
                    </a:lnTo>
                    <a:lnTo>
                      <a:pt x="21032" y="18355"/>
                    </a:lnTo>
                    <a:lnTo>
                      <a:pt x="21032" y="18494"/>
                    </a:lnTo>
                    <a:lnTo>
                      <a:pt x="20937" y="18633"/>
                    </a:lnTo>
                    <a:lnTo>
                      <a:pt x="20937" y="18865"/>
                    </a:lnTo>
                    <a:lnTo>
                      <a:pt x="20653" y="19097"/>
                    </a:lnTo>
                    <a:lnTo>
                      <a:pt x="20463" y="19421"/>
                    </a:lnTo>
                    <a:lnTo>
                      <a:pt x="20179" y="19607"/>
                    </a:lnTo>
                    <a:lnTo>
                      <a:pt x="19800" y="19839"/>
                    </a:lnTo>
                    <a:lnTo>
                      <a:pt x="19232" y="20117"/>
                    </a:lnTo>
                    <a:lnTo>
                      <a:pt x="18663" y="20302"/>
                    </a:lnTo>
                    <a:lnTo>
                      <a:pt x="18189" y="20441"/>
                    </a:lnTo>
                    <a:lnTo>
                      <a:pt x="17811" y="20534"/>
                    </a:lnTo>
                    <a:lnTo>
                      <a:pt x="17053" y="20905"/>
                    </a:lnTo>
                    <a:lnTo>
                      <a:pt x="16674" y="20951"/>
                    </a:lnTo>
                    <a:lnTo>
                      <a:pt x="16295" y="21044"/>
                    </a:lnTo>
                    <a:lnTo>
                      <a:pt x="15821" y="21090"/>
                    </a:lnTo>
                    <a:lnTo>
                      <a:pt x="15537" y="21229"/>
                    </a:lnTo>
                    <a:lnTo>
                      <a:pt x="15158" y="21276"/>
                    </a:lnTo>
                    <a:lnTo>
                      <a:pt x="14874" y="21322"/>
                    </a:lnTo>
                    <a:lnTo>
                      <a:pt x="14400" y="21368"/>
                    </a:lnTo>
                    <a:lnTo>
                      <a:pt x="14116" y="21415"/>
                    </a:lnTo>
                    <a:lnTo>
                      <a:pt x="13737" y="21461"/>
                    </a:lnTo>
                    <a:lnTo>
                      <a:pt x="13263" y="21507"/>
                    </a:lnTo>
                    <a:lnTo>
                      <a:pt x="12884" y="21507"/>
                    </a:lnTo>
                    <a:lnTo>
                      <a:pt x="12600" y="21554"/>
                    </a:lnTo>
                    <a:lnTo>
                      <a:pt x="12032" y="21554"/>
                    </a:lnTo>
                    <a:lnTo>
                      <a:pt x="11653" y="21600"/>
                    </a:lnTo>
                    <a:lnTo>
                      <a:pt x="8621" y="21600"/>
                    </a:lnTo>
                    <a:lnTo>
                      <a:pt x="8053" y="21554"/>
                    </a:lnTo>
                    <a:lnTo>
                      <a:pt x="7484" y="21554"/>
                    </a:lnTo>
                    <a:lnTo>
                      <a:pt x="6821" y="21507"/>
                    </a:lnTo>
                    <a:lnTo>
                      <a:pt x="5495" y="21507"/>
                    </a:lnTo>
                    <a:lnTo>
                      <a:pt x="5116" y="21461"/>
                    </a:lnTo>
                    <a:lnTo>
                      <a:pt x="4737" y="21461"/>
                    </a:lnTo>
                    <a:lnTo>
                      <a:pt x="4358" y="21415"/>
                    </a:lnTo>
                    <a:lnTo>
                      <a:pt x="2558" y="21415"/>
                    </a:lnTo>
                    <a:lnTo>
                      <a:pt x="2084" y="21368"/>
                    </a:lnTo>
                    <a:lnTo>
                      <a:pt x="1705" y="21368"/>
                    </a:lnTo>
                    <a:lnTo>
                      <a:pt x="1232" y="21322"/>
                    </a:lnTo>
                    <a:lnTo>
                      <a:pt x="0" y="21322"/>
                    </a:lnTo>
                    <a:lnTo>
                      <a:pt x="0" y="20997"/>
                    </a:lnTo>
                    <a:lnTo>
                      <a:pt x="474" y="20719"/>
                    </a:lnTo>
                    <a:lnTo>
                      <a:pt x="853" y="20395"/>
                    </a:lnTo>
                    <a:lnTo>
                      <a:pt x="1042" y="20117"/>
                    </a:lnTo>
                    <a:lnTo>
                      <a:pt x="2558" y="20117"/>
                    </a:lnTo>
                    <a:lnTo>
                      <a:pt x="3221" y="20163"/>
                    </a:lnTo>
                    <a:lnTo>
                      <a:pt x="3979" y="20209"/>
                    </a:lnTo>
                    <a:lnTo>
                      <a:pt x="5116" y="20209"/>
                    </a:lnTo>
                    <a:lnTo>
                      <a:pt x="5589" y="20256"/>
                    </a:lnTo>
                    <a:lnTo>
                      <a:pt x="6537" y="20256"/>
                    </a:lnTo>
                    <a:lnTo>
                      <a:pt x="6916" y="20302"/>
                    </a:lnTo>
                    <a:lnTo>
                      <a:pt x="7389" y="20302"/>
                    </a:lnTo>
                    <a:lnTo>
                      <a:pt x="7863" y="20348"/>
                    </a:lnTo>
                    <a:lnTo>
                      <a:pt x="9379" y="20348"/>
                    </a:lnTo>
                    <a:lnTo>
                      <a:pt x="10705" y="20256"/>
                    </a:lnTo>
                    <a:lnTo>
                      <a:pt x="11179" y="20209"/>
                    </a:lnTo>
                    <a:lnTo>
                      <a:pt x="11558" y="20209"/>
                    </a:lnTo>
                    <a:lnTo>
                      <a:pt x="11937" y="20117"/>
                    </a:lnTo>
                    <a:lnTo>
                      <a:pt x="12411" y="20117"/>
                    </a:lnTo>
                    <a:lnTo>
                      <a:pt x="12789" y="20024"/>
                    </a:lnTo>
                    <a:lnTo>
                      <a:pt x="13263" y="19885"/>
                    </a:lnTo>
                    <a:lnTo>
                      <a:pt x="13832" y="19792"/>
                    </a:lnTo>
                    <a:lnTo>
                      <a:pt x="14305" y="19746"/>
                    </a:lnTo>
                    <a:lnTo>
                      <a:pt x="15632" y="19468"/>
                    </a:lnTo>
                    <a:lnTo>
                      <a:pt x="15821" y="19421"/>
                    </a:lnTo>
                    <a:lnTo>
                      <a:pt x="16295" y="19329"/>
                    </a:lnTo>
                    <a:lnTo>
                      <a:pt x="16674" y="19282"/>
                    </a:lnTo>
                    <a:lnTo>
                      <a:pt x="17053" y="19190"/>
                    </a:lnTo>
                    <a:lnTo>
                      <a:pt x="17337" y="19097"/>
                    </a:lnTo>
                    <a:lnTo>
                      <a:pt x="17621" y="18958"/>
                    </a:lnTo>
                    <a:lnTo>
                      <a:pt x="17811" y="18726"/>
                    </a:lnTo>
                    <a:lnTo>
                      <a:pt x="18095" y="18587"/>
                    </a:lnTo>
                    <a:lnTo>
                      <a:pt x="18189" y="18355"/>
                    </a:lnTo>
                    <a:lnTo>
                      <a:pt x="18474" y="18031"/>
                    </a:lnTo>
                    <a:lnTo>
                      <a:pt x="18663" y="17753"/>
                    </a:lnTo>
                    <a:lnTo>
                      <a:pt x="18853" y="17428"/>
                    </a:lnTo>
                    <a:lnTo>
                      <a:pt x="18853" y="17104"/>
                    </a:lnTo>
                    <a:lnTo>
                      <a:pt x="18947" y="16872"/>
                    </a:lnTo>
                    <a:lnTo>
                      <a:pt x="19042" y="16733"/>
                    </a:lnTo>
                    <a:lnTo>
                      <a:pt x="19042" y="16409"/>
                    </a:lnTo>
                    <a:lnTo>
                      <a:pt x="19137" y="16177"/>
                    </a:lnTo>
                    <a:lnTo>
                      <a:pt x="19232" y="15991"/>
                    </a:lnTo>
                    <a:lnTo>
                      <a:pt x="19232" y="15342"/>
                    </a:lnTo>
                    <a:lnTo>
                      <a:pt x="19326" y="15111"/>
                    </a:lnTo>
                    <a:lnTo>
                      <a:pt x="19326" y="14462"/>
                    </a:lnTo>
                    <a:lnTo>
                      <a:pt x="19421" y="14276"/>
                    </a:lnTo>
                    <a:lnTo>
                      <a:pt x="19421" y="10800"/>
                    </a:lnTo>
                    <a:lnTo>
                      <a:pt x="19326" y="10568"/>
                    </a:lnTo>
                    <a:lnTo>
                      <a:pt x="19326" y="7324"/>
                    </a:lnTo>
                    <a:lnTo>
                      <a:pt x="19232" y="7092"/>
                    </a:lnTo>
                    <a:lnTo>
                      <a:pt x="19232" y="5562"/>
                    </a:lnTo>
                    <a:lnTo>
                      <a:pt x="19137" y="5330"/>
                    </a:lnTo>
                    <a:lnTo>
                      <a:pt x="19137" y="4635"/>
                    </a:lnTo>
                    <a:lnTo>
                      <a:pt x="19042" y="4311"/>
                    </a:lnTo>
                    <a:lnTo>
                      <a:pt x="19042" y="3569"/>
                    </a:lnTo>
                    <a:lnTo>
                      <a:pt x="18947" y="3337"/>
                    </a:lnTo>
                    <a:lnTo>
                      <a:pt x="18947" y="417"/>
                    </a:lnTo>
                    <a:lnTo>
                      <a:pt x="19232" y="371"/>
                    </a:lnTo>
                    <a:lnTo>
                      <a:pt x="19232" y="185"/>
                    </a:lnTo>
                    <a:lnTo>
                      <a:pt x="19326" y="46"/>
                    </a:lnTo>
                    <a:lnTo>
                      <a:pt x="19705" y="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93" name="Freeform 27"/>
              <p:cNvSpPr/>
              <p:nvPr/>
            </p:nvSpPr>
            <p:spPr>
              <a:xfrm>
                <a:off x="804154" y="1303916"/>
                <a:ext cx="295254" cy="72817"/>
              </a:xfrm>
              <a:custGeom>
                <a:avLst/>
                <a:gdLst/>
                <a:ahLst/>
                <a:cxnLst>
                  <a:cxn ang="0">
                    <a:pos x="wd2" y="hd2"/>
                  </a:cxn>
                  <a:cxn ang="5400000">
                    <a:pos x="wd2" y="hd2"/>
                  </a:cxn>
                  <a:cxn ang="10800000">
                    <a:pos x="wd2" y="hd2"/>
                  </a:cxn>
                  <a:cxn ang="16200000">
                    <a:pos x="wd2" y="hd2"/>
                  </a:cxn>
                </a:cxnLst>
                <a:rect l="0" t="0" r="r" b="b"/>
                <a:pathLst>
                  <a:path w="21600" h="21600" extrusionOk="0">
                    <a:moveTo>
                      <a:pt x="2822" y="18586"/>
                    </a:moveTo>
                    <a:lnTo>
                      <a:pt x="3365" y="18084"/>
                    </a:lnTo>
                    <a:lnTo>
                      <a:pt x="4016" y="17581"/>
                    </a:lnTo>
                    <a:lnTo>
                      <a:pt x="4559" y="17079"/>
                    </a:lnTo>
                    <a:lnTo>
                      <a:pt x="5210" y="16577"/>
                    </a:lnTo>
                    <a:lnTo>
                      <a:pt x="5753" y="16074"/>
                    </a:lnTo>
                    <a:lnTo>
                      <a:pt x="6404" y="16074"/>
                    </a:lnTo>
                    <a:lnTo>
                      <a:pt x="7164" y="15070"/>
                    </a:lnTo>
                    <a:lnTo>
                      <a:pt x="8466" y="15070"/>
                    </a:lnTo>
                    <a:lnTo>
                      <a:pt x="9118" y="14567"/>
                    </a:lnTo>
                    <a:lnTo>
                      <a:pt x="12808" y="14567"/>
                    </a:lnTo>
                    <a:lnTo>
                      <a:pt x="13134" y="15070"/>
                    </a:lnTo>
                    <a:lnTo>
                      <a:pt x="13785" y="15070"/>
                    </a:lnTo>
                    <a:lnTo>
                      <a:pt x="14219" y="15572"/>
                    </a:lnTo>
                    <a:lnTo>
                      <a:pt x="14653" y="15572"/>
                    </a:lnTo>
                    <a:lnTo>
                      <a:pt x="15087" y="16074"/>
                    </a:lnTo>
                    <a:lnTo>
                      <a:pt x="15522" y="16074"/>
                    </a:lnTo>
                    <a:lnTo>
                      <a:pt x="15956" y="16577"/>
                    </a:lnTo>
                    <a:lnTo>
                      <a:pt x="16716" y="16577"/>
                    </a:lnTo>
                    <a:lnTo>
                      <a:pt x="17475" y="17581"/>
                    </a:lnTo>
                    <a:lnTo>
                      <a:pt x="18127" y="18586"/>
                    </a:lnTo>
                    <a:lnTo>
                      <a:pt x="18778" y="19088"/>
                    </a:lnTo>
                    <a:lnTo>
                      <a:pt x="19321" y="20093"/>
                    </a:lnTo>
                    <a:lnTo>
                      <a:pt x="19755" y="21098"/>
                    </a:lnTo>
                    <a:lnTo>
                      <a:pt x="20189" y="21098"/>
                    </a:lnTo>
                    <a:lnTo>
                      <a:pt x="20623" y="21600"/>
                    </a:lnTo>
                    <a:lnTo>
                      <a:pt x="21166" y="21600"/>
                    </a:lnTo>
                    <a:lnTo>
                      <a:pt x="21491" y="20595"/>
                    </a:lnTo>
                    <a:lnTo>
                      <a:pt x="21600" y="18586"/>
                    </a:lnTo>
                    <a:lnTo>
                      <a:pt x="21491" y="16074"/>
                    </a:lnTo>
                    <a:lnTo>
                      <a:pt x="21491" y="14065"/>
                    </a:lnTo>
                    <a:lnTo>
                      <a:pt x="20949" y="9042"/>
                    </a:lnTo>
                    <a:lnTo>
                      <a:pt x="20623" y="8037"/>
                    </a:lnTo>
                    <a:lnTo>
                      <a:pt x="20297" y="6530"/>
                    </a:lnTo>
                    <a:lnTo>
                      <a:pt x="19646" y="4521"/>
                    </a:lnTo>
                    <a:lnTo>
                      <a:pt x="18995" y="3516"/>
                    </a:lnTo>
                    <a:lnTo>
                      <a:pt x="18561" y="2512"/>
                    </a:lnTo>
                    <a:lnTo>
                      <a:pt x="17258" y="1507"/>
                    </a:lnTo>
                    <a:lnTo>
                      <a:pt x="16933" y="1005"/>
                    </a:lnTo>
                    <a:lnTo>
                      <a:pt x="16498" y="1005"/>
                    </a:lnTo>
                    <a:lnTo>
                      <a:pt x="16064" y="0"/>
                    </a:lnTo>
                    <a:lnTo>
                      <a:pt x="11723" y="0"/>
                    </a:lnTo>
                    <a:lnTo>
                      <a:pt x="11288" y="1005"/>
                    </a:lnTo>
                    <a:lnTo>
                      <a:pt x="9552" y="1005"/>
                    </a:lnTo>
                    <a:lnTo>
                      <a:pt x="9009" y="1507"/>
                    </a:lnTo>
                    <a:lnTo>
                      <a:pt x="8575" y="1507"/>
                    </a:lnTo>
                    <a:lnTo>
                      <a:pt x="7707" y="2009"/>
                    </a:lnTo>
                    <a:lnTo>
                      <a:pt x="7055" y="3014"/>
                    </a:lnTo>
                    <a:lnTo>
                      <a:pt x="6295" y="3516"/>
                    </a:lnTo>
                    <a:lnTo>
                      <a:pt x="5210" y="4521"/>
                    </a:lnTo>
                    <a:lnTo>
                      <a:pt x="4776" y="5526"/>
                    </a:lnTo>
                    <a:lnTo>
                      <a:pt x="4125" y="6530"/>
                    </a:lnTo>
                    <a:lnTo>
                      <a:pt x="3582" y="8037"/>
                    </a:lnTo>
                    <a:lnTo>
                      <a:pt x="2714" y="10047"/>
                    </a:lnTo>
                    <a:lnTo>
                      <a:pt x="2171" y="10549"/>
                    </a:lnTo>
                    <a:lnTo>
                      <a:pt x="1845" y="11553"/>
                    </a:lnTo>
                    <a:lnTo>
                      <a:pt x="1520" y="12056"/>
                    </a:lnTo>
                    <a:lnTo>
                      <a:pt x="1303" y="13060"/>
                    </a:lnTo>
                    <a:lnTo>
                      <a:pt x="760" y="14567"/>
                    </a:lnTo>
                    <a:lnTo>
                      <a:pt x="326" y="16074"/>
                    </a:lnTo>
                    <a:lnTo>
                      <a:pt x="109" y="16577"/>
                    </a:lnTo>
                    <a:lnTo>
                      <a:pt x="0" y="18084"/>
                    </a:lnTo>
                    <a:lnTo>
                      <a:pt x="0" y="19088"/>
                    </a:lnTo>
                    <a:lnTo>
                      <a:pt x="326" y="20595"/>
                    </a:lnTo>
                    <a:lnTo>
                      <a:pt x="1411" y="20595"/>
                    </a:lnTo>
                    <a:lnTo>
                      <a:pt x="1845" y="20093"/>
                    </a:lnTo>
                    <a:lnTo>
                      <a:pt x="2388" y="19088"/>
                    </a:lnTo>
                    <a:lnTo>
                      <a:pt x="2714" y="18586"/>
                    </a:lnTo>
                    <a:lnTo>
                      <a:pt x="2822" y="18586"/>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94" name="Freeform 28"/>
              <p:cNvSpPr/>
              <p:nvPr/>
            </p:nvSpPr>
            <p:spPr>
              <a:xfrm>
                <a:off x="814540" y="2192950"/>
                <a:ext cx="563800" cy="506327"/>
              </a:xfrm>
              <a:custGeom>
                <a:avLst/>
                <a:gdLst/>
                <a:ahLst/>
                <a:cxnLst>
                  <a:cxn ang="0">
                    <a:pos x="wd2" y="hd2"/>
                  </a:cxn>
                  <a:cxn ang="5400000">
                    <a:pos x="wd2" y="hd2"/>
                  </a:cxn>
                  <a:cxn ang="10800000">
                    <a:pos x="wd2" y="hd2"/>
                  </a:cxn>
                  <a:cxn ang="16200000">
                    <a:pos x="wd2" y="hd2"/>
                  </a:cxn>
                </a:cxnLst>
                <a:rect l="0" t="0" r="r" b="b"/>
                <a:pathLst>
                  <a:path w="21600" h="21600" extrusionOk="0">
                    <a:moveTo>
                      <a:pt x="15347" y="8019"/>
                    </a:moveTo>
                    <a:lnTo>
                      <a:pt x="15461" y="8091"/>
                    </a:lnTo>
                    <a:lnTo>
                      <a:pt x="15745" y="8524"/>
                    </a:lnTo>
                    <a:lnTo>
                      <a:pt x="15859" y="8813"/>
                    </a:lnTo>
                    <a:lnTo>
                      <a:pt x="16371" y="9464"/>
                    </a:lnTo>
                    <a:lnTo>
                      <a:pt x="16655" y="9969"/>
                    </a:lnTo>
                    <a:lnTo>
                      <a:pt x="16882" y="10403"/>
                    </a:lnTo>
                    <a:lnTo>
                      <a:pt x="17223" y="10908"/>
                    </a:lnTo>
                    <a:lnTo>
                      <a:pt x="17337" y="11125"/>
                    </a:lnTo>
                    <a:lnTo>
                      <a:pt x="17678" y="11703"/>
                    </a:lnTo>
                    <a:lnTo>
                      <a:pt x="17905" y="11992"/>
                    </a:lnTo>
                    <a:lnTo>
                      <a:pt x="18019" y="12209"/>
                    </a:lnTo>
                    <a:lnTo>
                      <a:pt x="18189" y="12570"/>
                    </a:lnTo>
                    <a:lnTo>
                      <a:pt x="18360" y="12859"/>
                    </a:lnTo>
                    <a:lnTo>
                      <a:pt x="18587" y="13148"/>
                    </a:lnTo>
                    <a:lnTo>
                      <a:pt x="18758" y="13509"/>
                    </a:lnTo>
                    <a:lnTo>
                      <a:pt x="18928" y="13798"/>
                    </a:lnTo>
                    <a:lnTo>
                      <a:pt x="19383" y="14665"/>
                    </a:lnTo>
                    <a:lnTo>
                      <a:pt x="19554" y="14954"/>
                    </a:lnTo>
                    <a:lnTo>
                      <a:pt x="19667" y="15315"/>
                    </a:lnTo>
                    <a:lnTo>
                      <a:pt x="19838" y="15604"/>
                    </a:lnTo>
                    <a:lnTo>
                      <a:pt x="20008" y="15821"/>
                    </a:lnTo>
                    <a:lnTo>
                      <a:pt x="20122" y="16110"/>
                    </a:lnTo>
                    <a:lnTo>
                      <a:pt x="20293" y="16471"/>
                    </a:lnTo>
                    <a:lnTo>
                      <a:pt x="20463" y="16760"/>
                    </a:lnTo>
                    <a:lnTo>
                      <a:pt x="20577" y="16977"/>
                    </a:lnTo>
                    <a:lnTo>
                      <a:pt x="20634" y="17338"/>
                    </a:lnTo>
                    <a:lnTo>
                      <a:pt x="20804" y="17555"/>
                    </a:lnTo>
                    <a:lnTo>
                      <a:pt x="20918" y="17843"/>
                    </a:lnTo>
                    <a:lnTo>
                      <a:pt x="21088" y="18349"/>
                    </a:lnTo>
                    <a:lnTo>
                      <a:pt x="21316" y="18855"/>
                    </a:lnTo>
                    <a:lnTo>
                      <a:pt x="21486" y="19288"/>
                    </a:lnTo>
                    <a:lnTo>
                      <a:pt x="21543" y="19722"/>
                    </a:lnTo>
                    <a:lnTo>
                      <a:pt x="21543" y="20155"/>
                    </a:lnTo>
                    <a:lnTo>
                      <a:pt x="21600" y="20444"/>
                    </a:lnTo>
                    <a:lnTo>
                      <a:pt x="21543" y="20661"/>
                    </a:lnTo>
                    <a:lnTo>
                      <a:pt x="21486" y="20950"/>
                    </a:lnTo>
                    <a:lnTo>
                      <a:pt x="21259" y="21094"/>
                    </a:lnTo>
                    <a:lnTo>
                      <a:pt x="21088" y="21167"/>
                    </a:lnTo>
                    <a:lnTo>
                      <a:pt x="20122" y="21167"/>
                    </a:lnTo>
                    <a:lnTo>
                      <a:pt x="19895" y="21239"/>
                    </a:lnTo>
                    <a:lnTo>
                      <a:pt x="19099" y="21239"/>
                    </a:lnTo>
                    <a:lnTo>
                      <a:pt x="18815" y="21311"/>
                    </a:lnTo>
                    <a:lnTo>
                      <a:pt x="18531" y="21311"/>
                    </a:lnTo>
                    <a:lnTo>
                      <a:pt x="18189" y="21383"/>
                    </a:lnTo>
                    <a:lnTo>
                      <a:pt x="17507" y="21383"/>
                    </a:lnTo>
                    <a:lnTo>
                      <a:pt x="17223" y="21456"/>
                    </a:lnTo>
                    <a:lnTo>
                      <a:pt x="15745" y="21456"/>
                    </a:lnTo>
                    <a:lnTo>
                      <a:pt x="15291" y="21528"/>
                    </a:lnTo>
                    <a:lnTo>
                      <a:pt x="14097" y="21528"/>
                    </a:lnTo>
                    <a:lnTo>
                      <a:pt x="13699" y="21600"/>
                    </a:lnTo>
                    <a:lnTo>
                      <a:pt x="9493" y="21600"/>
                    </a:lnTo>
                    <a:lnTo>
                      <a:pt x="9095" y="21528"/>
                    </a:lnTo>
                    <a:lnTo>
                      <a:pt x="8640" y="21528"/>
                    </a:lnTo>
                    <a:lnTo>
                      <a:pt x="8242" y="21456"/>
                    </a:lnTo>
                    <a:lnTo>
                      <a:pt x="7844" y="21456"/>
                    </a:lnTo>
                    <a:lnTo>
                      <a:pt x="7389" y="21383"/>
                    </a:lnTo>
                    <a:lnTo>
                      <a:pt x="7048" y="21383"/>
                    </a:lnTo>
                    <a:lnTo>
                      <a:pt x="6651" y="21311"/>
                    </a:lnTo>
                    <a:lnTo>
                      <a:pt x="6309" y="21239"/>
                    </a:lnTo>
                    <a:lnTo>
                      <a:pt x="5912" y="21239"/>
                    </a:lnTo>
                    <a:lnTo>
                      <a:pt x="5571" y="21167"/>
                    </a:lnTo>
                    <a:lnTo>
                      <a:pt x="5173" y="21094"/>
                    </a:lnTo>
                    <a:lnTo>
                      <a:pt x="4604" y="20950"/>
                    </a:lnTo>
                    <a:lnTo>
                      <a:pt x="4263" y="20878"/>
                    </a:lnTo>
                    <a:lnTo>
                      <a:pt x="3922" y="20661"/>
                    </a:lnTo>
                    <a:lnTo>
                      <a:pt x="3354" y="20516"/>
                    </a:lnTo>
                    <a:lnTo>
                      <a:pt x="3183" y="20372"/>
                    </a:lnTo>
                    <a:lnTo>
                      <a:pt x="2842" y="20227"/>
                    </a:lnTo>
                    <a:lnTo>
                      <a:pt x="2615" y="20155"/>
                    </a:lnTo>
                    <a:lnTo>
                      <a:pt x="2444" y="20011"/>
                    </a:lnTo>
                    <a:lnTo>
                      <a:pt x="2217" y="19794"/>
                    </a:lnTo>
                    <a:lnTo>
                      <a:pt x="1876" y="19505"/>
                    </a:lnTo>
                    <a:lnTo>
                      <a:pt x="1648" y="19144"/>
                    </a:lnTo>
                    <a:lnTo>
                      <a:pt x="1421" y="18710"/>
                    </a:lnTo>
                    <a:lnTo>
                      <a:pt x="1364" y="18421"/>
                    </a:lnTo>
                    <a:lnTo>
                      <a:pt x="1307" y="17843"/>
                    </a:lnTo>
                    <a:lnTo>
                      <a:pt x="1194" y="17410"/>
                    </a:lnTo>
                    <a:lnTo>
                      <a:pt x="1137" y="17121"/>
                    </a:lnTo>
                    <a:lnTo>
                      <a:pt x="1137" y="16832"/>
                    </a:lnTo>
                    <a:lnTo>
                      <a:pt x="1080" y="16543"/>
                    </a:lnTo>
                    <a:lnTo>
                      <a:pt x="1080" y="16326"/>
                    </a:lnTo>
                    <a:lnTo>
                      <a:pt x="1023" y="15965"/>
                    </a:lnTo>
                    <a:lnTo>
                      <a:pt x="909" y="15387"/>
                    </a:lnTo>
                    <a:lnTo>
                      <a:pt x="909" y="15026"/>
                    </a:lnTo>
                    <a:lnTo>
                      <a:pt x="739" y="14737"/>
                    </a:lnTo>
                    <a:lnTo>
                      <a:pt x="739" y="14448"/>
                    </a:lnTo>
                    <a:lnTo>
                      <a:pt x="625" y="14087"/>
                    </a:lnTo>
                    <a:lnTo>
                      <a:pt x="625" y="13798"/>
                    </a:lnTo>
                    <a:lnTo>
                      <a:pt x="568" y="13509"/>
                    </a:lnTo>
                    <a:lnTo>
                      <a:pt x="568" y="13076"/>
                    </a:lnTo>
                    <a:lnTo>
                      <a:pt x="512" y="12787"/>
                    </a:lnTo>
                    <a:lnTo>
                      <a:pt x="455" y="12353"/>
                    </a:lnTo>
                    <a:lnTo>
                      <a:pt x="398" y="12064"/>
                    </a:lnTo>
                    <a:lnTo>
                      <a:pt x="398" y="11703"/>
                    </a:lnTo>
                    <a:lnTo>
                      <a:pt x="341" y="11342"/>
                    </a:lnTo>
                    <a:lnTo>
                      <a:pt x="341" y="11053"/>
                    </a:lnTo>
                    <a:lnTo>
                      <a:pt x="284" y="10692"/>
                    </a:lnTo>
                    <a:lnTo>
                      <a:pt x="227" y="10258"/>
                    </a:lnTo>
                    <a:lnTo>
                      <a:pt x="227" y="9680"/>
                    </a:lnTo>
                    <a:lnTo>
                      <a:pt x="171" y="9319"/>
                    </a:lnTo>
                    <a:lnTo>
                      <a:pt x="171" y="8308"/>
                    </a:lnTo>
                    <a:lnTo>
                      <a:pt x="114" y="7946"/>
                    </a:lnTo>
                    <a:lnTo>
                      <a:pt x="0" y="7513"/>
                    </a:lnTo>
                    <a:lnTo>
                      <a:pt x="0" y="5057"/>
                    </a:lnTo>
                    <a:lnTo>
                      <a:pt x="114" y="4696"/>
                    </a:lnTo>
                    <a:lnTo>
                      <a:pt x="171" y="4407"/>
                    </a:lnTo>
                    <a:lnTo>
                      <a:pt x="227" y="3829"/>
                    </a:lnTo>
                    <a:lnTo>
                      <a:pt x="341" y="3395"/>
                    </a:lnTo>
                    <a:lnTo>
                      <a:pt x="455" y="2817"/>
                    </a:lnTo>
                    <a:lnTo>
                      <a:pt x="625" y="2384"/>
                    </a:lnTo>
                    <a:lnTo>
                      <a:pt x="739" y="1878"/>
                    </a:lnTo>
                    <a:lnTo>
                      <a:pt x="1023" y="1589"/>
                    </a:lnTo>
                    <a:lnTo>
                      <a:pt x="1478" y="1011"/>
                    </a:lnTo>
                    <a:lnTo>
                      <a:pt x="1876" y="795"/>
                    </a:lnTo>
                    <a:lnTo>
                      <a:pt x="2217" y="650"/>
                    </a:lnTo>
                    <a:lnTo>
                      <a:pt x="2615" y="433"/>
                    </a:lnTo>
                    <a:lnTo>
                      <a:pt x="2899" y="217"/>
                    </a:lnTo>
                    <a:lnTo>
                      <a:pt x="3297" y="144"/>
                    </a:lnTo>
                    <a:lnTo>
                      <a:pt x="3638" y="72"/>
                    </a:lnTo>
                    <a:lnTo>
                      <a:pt x="3979" y="72"/>
                    </a:lnTo>
                    <a:lnTo>
                      <a:pt x="4320" y="0"/>
                    </a:lnTo>
                    <a:lnTo>
                      <a:pt x="4661" y="0"/>
                    </a:lnTo>
                    <a:lnTo>
                      <a:pt x="5002" y="72"/>
                    </a:lnTo>
                    <a:lnTo>
                      <a:pt x="5571" y="72"/>
                    </a:lnTo>
                    <a:lnTo>
                      <a:pt x="5855" y="144"/>
                    </a:lnTo>
                    <a:lnTo>
                      <a:pt x="6196" y="361"/>
                    </a:lnTo>
                    <a:lnTo>
                      <a:pt x="6764" y="506"/>
                    </a:lnTo>
                    <a:lnTo>
                      <a:pt x="7048" y="650"/>
                    </a:lnTo>
                    <a:lnTo>
                      <a:pt x="7276" y="795"/>
                    </a:lnTo>
                    <a:lnTo>
                      <a:pt x="7731" y="939"/>
                    </a:lnTo>
                    <a:lnTo>
                      <a:pt x="7901" y="1084"/>
                    </a:lnTo>
                    <a:lnTo>
                      <a:pt x="8185" y="1156"/>
                    </a:lnTo>
                    <a:lnTo>
                      <a:pt x="8469" y="1517"/>
                    </a:lnTo>
                    <a:lnTo>
                      <a:pt x="9038" y="1878"/>
                    </a:lnTo>
                    <a:lnTo>
                      <a:pt x="9208" y="2023"/>
                    </a:lnTo>
                    <a:lnTo>
                      <a:pt x="9322" y="2239"/>
                    </a:lnTo>
                    <a:lnTo>
                      <a:pt x="9436" y="2312"/>
                    </a:lnTo>
                    <a:lnTo>
                      <a:pt x="4775" y="2673"/>
                    </a:lnTo>
                    <a:lnTo>
                      <a:pt x="4661" y="2745"/>
                    </a:lnTo>
                    <a:lnTo>
                      <a:pt x="4604" y="3179"/>
                    </a:lnTo>
                    <a:lnTo>
                      <a:pt x="4434" y="3395"/>
                    </a:lnTo>
                    <a:lnTo>
                      <a:pt x="4377" y="3684"/>
                    </a:lnTo>
                    <a:lnTo>
                      <a:pt x="4320" y="4118"/>
                    </a:lnTo>
                    <a:lnTo>
                      <a:pt x="4377" y="4479"/>
                    </a:lnTo>
                    <a:lnTo>
                      <a:pt x="4377" y="4768"/>
                    </a:lnTo>
                    <a:lnTo>
                      <a:pt x="4434" y="5201"/>
                    </a:lnTo>
                    <a:lnTo>
                      <a:pt x="4604" y="5635"/>
                    </a:lnTo>
                    <a:lnTo>
                      <a:pt x="4832" y="6068"/>
                    </a:lnTo>
                    <a:lnTo>
                      <a:pt x="5059" y="6357"/>
                    </a:lnTo>
                    <a:lnTo>
                      <a:pt x="5457" y="6718"/>
                    </a:lnTo>
                    <a:lnTo>
                      <a:pt x="5627" y="6935"/>
                    </a:lnTo>
                    <a:lnTo>
                      <a:pt x="6480" y="7369"/>
                    </a:lnTo>
                    <a:lnTo>
                      <a:pt x="6821" y="7513"/>
                    </a:lnTo>
                    <a:lnTo>
                      <a:pt x="7105" y="7585"/>
                    </a:lnTo>
                    <a:lnTo>
                      <a:pt x="7503" y="7658"/>
                    </a:lnTo>
                    <a:lnTo>
                      <a:pt x="7787" y="7874"/>
                    </a:lnTo>
                    <a:lnTo>
                      <a:pt x="8185" y="7874"/>
                    </a:lnTo>
                    <a:lnTo>
                      <a:pt x="8526" y="7946"/>
                    </a:lnTo>
                    <a:lnTo>
                      <a:pt x="8924" y="8019"/>
                    </a:lnTo>
                    <a:lnTo>
                      <a:pt x="9265" y="8091"/>
                    </a:lnTo>
                    <a:lnTo>
                      <a:pt x="10288" y="8091"/>
                    </a:lnTo>
                    <a:lnTo>
                      <a:pt x="10743" y="8163"/>
                    </a:lnTo>
                    <a:lnTo>
                      <a:pt x="11766" y="8163"/>
                    </a:lnTo>
                    <a:lnTo>
                      <a:pt x="12164" y="8235"/>
                    </a:lnTo>
                    <a:lnTo>
                      <a:pt x="12448" y="8163"/>
                    </a:lnTo>
                    <a:lnTo>
                      <a:pt x="12789" y="8163"/>
                    </a:lnTo>
                    <a:lnTo>
                      <a:pt x="13074" y="8091"/>
                    </a:lnTo>
                    <a:lnTo>
                      <a:pt x="14438" y="8091"/>
                    </a:lnTo>
                    <a:lnTo>
                      <a:pt x="14836" y="8019"/>
                    </a:lnTo>
                    <a:lnTo>
                      <a:pt x="15347" y="8019"/>
                    </a:lnTo>
                    <a:close/>
                  </a:path>
                </a:pathLst>
              </a:custGeom>
              <a:solidFill>
                <a:srgbClr val="DB1C1C"/>
              </a:solidFill>
              <a:ln w="12700" cap="flat">
                <a:noFill/>
                <a:miter lim="400000"/>
              </a:ln>
              <a:effectLst/>
            </p:spPr>
            <p:txBody>
              <a:bodyPr wrap="square" lIns="45719" tIns="45719" rIns="45719" bIns="45719" numCol="1" anchor="t">
                <a:noAutofit/>
              </a:bodyPr>
              <a:lstStyle/>
              <a:p>
                <a:endParaRPr/>
              </a:p>
            </p:txBody>
          </p:sp>
          <p:sp>
            <p:nvSpPr>
              <p:cNvPr id="295" name="Freeform 29"/>
              <p:cNvSpPr/>
              <p:nvPr/>
            </p:nvSpPr>
            <p:spPr>
              <a:xfrm>
                <a:off x="1271514" y="479231"/>
                <a:ext cx="179526" cy="233690"/>
              </a:xfrm>
              <a:custGeom>
                <a:avLst/>
                <a:gdLst/>
                <a:ahLst/>
                <a:cxnLst>
                  <a:cxn ang="0">
                    <a:pos x="wd2" y="hd2"/>
                  </a:cxn>
                  <a:cxn ang="5400000">
                    <a:pos x="wd2" y="hd2"/>
                  </a:cxn>
                  <a:cxn ang="10800000">
                    <a:pos x="wd2" y="hd2"/>
                  </a:cxn>
                  <a:cxn ang="16200000">
                    <a:pos x="wd2" y="hd2"/>
                  </a:cxn>
                </a:cxnLst>
                <a:rect l="0" t="0" r="r" b="b"/>
                <a:pathLst>
                  <a:path w="21600" h="21600" extrusionOk="0">
                    <a:moveTo>
                      <a:pt x="20886" y="12991"/>
                    </a:moveTo>
                    <a:lnTo>
                      <a:pt x="20529" y="12522"/>
                    </a:lnTo>
                    <a:lnTo>
                      <a:pt x="20350" y="11896"/>
                    </a:lnTo>
                    <a:lnTo>
                      <a:pt x="19993" y="11270"/>
                    </a:lnTo>
                    <a:lnTo>
                      <a:pt x="19815" y="10643"/>
                    </a:lnTo>
                    <a:lnTo>
                      <a:pt x="19279" y="10017"/>
                    </a:lnTo>
                    <a:lnTo>
                      <a:pt x="18744" y="9078"/>
                    </a:lnTo>
                    <a:lnTo>
                      <a:pt x="18208" y="8452"/>
                    </a:lnTo>
                    <a:lnTo>
                      <a:pt x="17851" y="7670"/>
                    </a:lnTo>
                    <a:lnTo>
                      <a:pt x="17137" y="6887"/>
                    </a:lnTo>
                    <a:lnTo>
                      <a:pt x="16245" y="6261"/>
                    </a:lnTo>
                    <a:lnTo>
                      <a:pt x="15531" y="5322"/>
                    </a:lnTo>
                    <a:lnTo>
                      <a:pt x="14817" y="4696"/>
                    </a:lnTo>
                    <a:lnTo>
                      <a:pt x="13924" y="4070"/>
                    </a:lnTo>
                    <a:lnTo>
                      <a:pt x="12496" y="2817"/>
                    </a:lnTo>
                    <a:lnTo>
                      <a:pt x="11425" y="2504"/>
                    </a:lnTo>
                    <a:lnTo>
                      <a:pt x="9283" y="1565"/>
                    </a:lnTo>
                    <a:lnTo>
                      <a:pt x="8390" y="1252"/>
                    </a:lnTo>
                    <a:lnTo>
                      <a:pt x="7319" y="1096"/>
                    </a:lnTo>
                    <a:lnTo>
                      <a:pt x="6248" y="783"/>
                    </a:lnTo>
                    <a:lnTo>
                      <a:pt x="5534" y="626"/>
                    </a:lnTo>
                    <a:lnTo>
                      <a:pt x="4463" y="470"/>
                    </a:lnTo>
                    <a:lnTo>
                      <a:pt x="3749" y="313"/>
                    </a:lnTo>
                    <a:lnTo>
                      <a:pt x="2678" y="157"/>
                    </a:lnTo>
                    <a:lnTo>
                      <a:pt x="1964" y="0"/>
                    </a:lnTo>
                    <a:lnTo>
                      <a:pt x="1250" y="0"/>
                    </a:lnTo>
                    <a:lnTo>
                      <a:pt x="893" y="157"/>
                    </a:lnTo>
                    <a:lnTo>
                      <a:pt x="0" y="157"/>
                    </a:lnTo>
                    <a:lnTo>
                      <a:pt x="0" y="626"/>
                    </a:lnTo>
                    <a:lnTo>
                      <a:pt x="179" y="1096"/>
                    </a:lnTo>
                    <a:lnTo>
                      <a:pt x="1250" y="1565"/>
                    </a:lnTo>
                    <a:lnTo>
                      <a:pt x="1607" y="2035"/>
                    </a:lnTo>
                    <a:lnTo>
                      <a:pt x="2321" y="2348"/>
                    </a:lnTo>
                    <a:lnTo>
                      <a:pt x="3213" y="2661"/>
                    </a:lnTo>
                    <a:lnTo>
                      <a:pt x="3927" y="3130"/>
                    </a:lnTo>
                    <a:lnTo>
                      <a:pt x="4641" y="3443"/>
                    </a:lnTo>
                    <a:lnTo>
                      <a:pt x="7319" y="5322"/>
                    </a:lnTo>
                    <a:lnTo>
                      <a:pt x="9104" y="6887"/>
                    </a:lnTo>
                    <a:lnTo>
                      <a:pt x="9818" y="7670"/>
                    </a:lnTo>
                    <a:lnTo>
                      <a:pt x="10889" y="8922"/>
                    </a:lnTo>
                    <a:lnTo>
                      <a:pt x="11960" y="10800"/>
                    </a:lnTo>
                    <a:lnTo>
                      <a:pt x="12317" y="11896"/>
                    </a:lnTo>
                    <a:lnTo>
                      <a:pt x="12674" y="12835"/>
                    </a:lnTo>
                    <a:lnTo>
                      <a:pt x="12674" y="15496"/>
                    </a:lnTo>
                    <a:lnTo>
                      <a:pt x="12853" y="16591"/>
                    </a:lnTo>
                    <a:lnTo>
                      <a:pt x="12674" y="17217"/>
                    </a:lnTo>
                    <a:lnTo>
                      <a:pt x="12674" y="18626"/>
                    </a:lnTo>
                    <a:lnTo>
                      <a:pt x="12853" y="19252"/>
                    </a:lnTo>
                    <a:lnTo>
                      <a:pt x="13388" y="20191"/>
                    </a:lnTo>
                    <a:lnTo>
                      <a:pt x="13745" y="20348"/>
                    </a:lnTo>
                    <a:lnTo>
                      <a:pt x="14281" y="20661"/>
                    </a:lnTo>
                    <a:lnTo>
                      <a:pt x="15531" y="20974"/>
                    </a:lnTo>
                    <a:lnTo>
                      <a:pt x="16423" y="21287"/>
                    </a:lnTo>
                    <a:lnTo>
                      <a:pt x="17316" y="21443"/>
                    </a:lnTo>
                    <a:lnTo>
                      <a:pt x="18030" y="21600"/>
                    </a:lnTo>
                    <a:lnTo>
                      <a:pt x="19279" y="21600"/>
                    </a:lnTo>
                    <a:lnTo>
                      <a:pt x="19815" y="21287"/>
                    </a:lnTo>
                    <a:lnTo>
                      <a:pt x="20529" y="20974"/>
                    </a:lnTo>
                    <a:lnTo>
                      <a:pt x="20886" y="20504"/>
                    </a:lnTo>
                    <a:lnTo>
                      <a:pt x="21064" y="20191"/>
                    </a:lnTo>
                    <a:lnTo>
                      <a:pt x="21064" y="19409"/>
                    </a:lnTo>
                    <a:lnTo>
                      <a:pt x="21243" y="18939"/>
                    </a:lnTo>
                    <a:lnTo>
                      <a:pt x="21243" y="16904"/>
                    </a:lnTo>
                    <a:lnTo>
                      <a:pt x="21600" y="16278"/>
                    </a:lnTo>
                    <a:lnTo>
                      <a:pt x="21064" y="15496"/>
                    </a:lnTo>
                    <a:lnTo>
                      <a:pt x="21064" y="14870"/>
                    </a:lnTo>
                    <a:lnTo>
                      <a:pt x="20886" y="14243"/>
                    </a:lnTo>
                    <a:lnTo>
                      <a:pt x="20886" y="12991"/>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296" name="Freeform 30"/>
              <p:cNvSpPr/>
              <p:nvPr/>
            </p:nvSpPr>
            <p:spPr>
              <a:xfrm>
                <a:off x="924333" y="1966035"/>
                <a:ext cx="632049" cy="416577"/>
              </a:xfrm>
              <a:custGeom>
                <a:avLst/>
                <a:gdLst/>
                <a:ahLst/>
                <a:cxnLst>
                  <a:cxn ang="0">
                    <a:pos x="wd2" y="hd2"/>
                  </a:cxn>
                  <a:cxn ang="5400000">
                    <a:pos x="wd2" y="hd2"/>
                  </a:cxn>
                  <a:cxn ang="10800000">
                    <a:pos x="wd2" y="hd2"/>
                  </a:cxn>
                  <a:cxn ang="16200000">
                    <a:pos x="wd2" y="hd2"/>
                  </a:cxn>
                </a:cxnLst>
                <a:rect l="0" t="0" r="r" b="b"/>
                <a:pathLst>
                  <a:path w="21600" h="21600" extrusionOk="0">
                    <a:moveTo>
                      <a:pt x="10039" y="21512"/>
                    </a:moveTo>
                    <a:lnTo>
                      <a:pt x="12980" y="20195"/>
                    </a:lnTo>
                    <a:lnTo>
                      <a:pt x="12980" y="20020"/>
                    </a:lnTo>
                    <a:lnTo>
                      <a:pt x="13082" y="19932"/>
                    </a:lnTo>
                    <a:lnTo>
                      <a:pt x="13234" y="19580"/>
                    </a:lnTo>
                    <a:lnTo>
                      <a:pt x="13538" y="19317"/>
                    </a:lnTo>
                    <a:lnTo>
                      <a:pt x="13792" y="18790"/>
                    </a:lnTo>
                    <a:lnTo>
                      <a:pt x="14146" y="18439"/>
                    </a:lnTo>
                    <a:lnTo>
                      <a:pt x="14299" y="18088"/>
                    </a:lnTo>
                    <a:lnTo>
                      <a:pt x="14451" y="18000"/>
                    </a:lnTo>
                    <a:lnTo>
                      <a:pt x="14654" y="17561"/>
                    </a:lnTo>
                    <a:lnTo>
                      <a:pt x="14907" y="17385"/>
                    </a:lnTo>
                    <a:lnTo>
                      <a:pt x="15211" y="16946"/>
                    </a:lnTo>
                    <a:lnTo>
                      <a:pt x="15566" y="16332"/>
                    </a:lnTo>
                    <a:lnTo>
                      <a:pt x="16276" y="15454"/>
                    </a:lnTo>
                    <a:lnTo>
                      <a:pt x="16530" y="15102"/>
                    </a:lnTo>
                    <a:lnTo>
                      <a:pt x="16834" y="14839"/>
                    </a:lnTo>
                    <a:lnTo>
                      <a:pt x="16986" y="14576"/>
                    </a:lnTo>
                    <a:lnTo>
                      <a:pt x="17087" y="14576"/>
                    </a:lnTo>
                    <a:lnTo>
                      <a:pt x="17189" y="14224"/>
                    </a:lnTo>
                    <a:lnTo>
                      <a:pt x="17392" y="13873"/>
                    </a:lnTo>
                    <a:lnTo>
                      <a:pt x="17493" y="13522"/>
                    </a:lnTo>
                    <a:lnTo>
                      <a:pt x="17645" y="13083"/>
                    </a:lnTo>
                    <a:lnTo>
                      <a:pt x="17797" y="12732"/>
                    </a:lnTo>
                    <a:lnTo>
                      <a:pt x="18000" y="12293"/>
                    </a:lnTo>
                    <a:lnTo>
                      <a:pt x="18152" y="11678"/>
                    </a:lnTo>
                    <a:lnTo>
                      <a:pt x="18304" y="11239"/>
                    </a:lnTo>
                    <a:lnTo>
                      <a:pt x="18456" y="10624"/>
                    </a:lnTo>
                    <a:lnTo>
                      <a:pt x="18710" y="10098"/>
                    </a:lnTo>
                    <a:lnTo>
                      <a:pt x="18862" y="9395"/>
                    </a:lnTo>
                    <a:lnTo>
                      <a:pt x="19065" y="8868"/>
                    </a:lnTo>
                    <a:lnTo>
                      <a:pt x="19318" y="8166"/>
                    </a:lnTo>
                    <a:lnTo>
                      <a:pt x="19521" y="7727"/>
                    </a:lnTo>
                    <a:lnTo>
                      <a:pt x="19673" y="7024"/>
                    </a:lnTo>
                    <a:lnTo>
                      <a:pt x="19876" y="6322"/>
                    </a:lnTo>
                    <a:lnTo>
                      <a:pt x="20079" y="5707"/>
                    </a:lnTo>
                    <a:lnTo>
                      <a:pt x="20282" y="5180"/>
                    </a:lnTo>
                    <a:lnTo>
                      <a:pt x="20383" y="4566"/>
                    </a:lnTo>
                    <a:lnTo>
                      <a:pt x="20535" y="3951"/>
                    </a:lnTo>
                    <a:lnTo>
                      <a:pt x="20789" y="3512"/>
                    </a:lnTo>
                    <a:lnTo>
                      <a:pt x="20941" y="2985"/>
                    </a:lnTo>
                    <a:lnTo>
                      <a:pt x="21042" y="2546"/>
                    </a:lnTo>
                    <a:lnTo>
                      <a:pt x="21144" y="2195"/>
                    </a:lnTo>
                    <a:lnTo>
                      <a:pt x="21296" y="1756"/>
                    </a:lnTo>
                    <a:lnTo>
                      <a:pt x="21397" y="1493"/>
                    </a:lnTo>
                    <a:lnTo>
                      <a:pt x="21549" y="1141"/>
                    </a:lnTo>
                    <a:lnTo>
                      <a:pt x="21600" y="1054"/>
                    </a:lnTo>
                    <a:lnTo>
                      <a:pt x="17797" y="0"/>
                    </a:lnTo>
                    <a:lnTo>
                      <a:pt x="14299" y="10800"/>
                    </a:lnTo>
                    <a:lnTo>
                      <a:pt x="11206" y="13873"/>
                    </a:lnTo>
                    <a:lnTo>
                      <a:pt x="6287" y="15102"/>
                    </a:lnTo>
                    <a:lnTo>
                      <a:pt x="5983" y="15102"/>
                    </a:lnTo>
                    <a:lnTo>
                      <a:pt x="5831" y="15190"/>
                    </a:lnTo>
                    <a:lnTo>
                      <a:pt x="5628" y="15190"/>
                    </a:lnTo>
                    <a:lnTo>
                      <a:pt x="5324" y="15278"/>
                    </a:lnTo>
                    <a:lnTo>
                      <a:pt x="5070" y="15366"/>
                    </a:lnTo>
                    <a:lnTo>
                      <a:pt x="4766" y="15454"/>
                    </a:lnTo>
                    <a:lnTo>
                      <a:pt x="4462" y="15454"/>
                    </a:lnTo>
                    <a:lnTo>
                      <a:pt x="4208" y="15629"/>
                    </a:lnTo>
                    <a:lnTo>
                      <a:pt x="3854" y="15629"/>
                    </a:lnTo>
                    <a:lnTo>
                      <a:pt x="3549" y="15717"/>
                    </a:lnTo>
                    <a:lnTo>
                      <a:pt x="2535" y="15717"/>
                    </a:lnTo>
                    <a:lnTo>
                      <a:pt x="2332" y="15629"/>
                    </a:lnTo>
                    <a:lnTo>
                      <a:pt x="2079" y="15454"/>
                    </a:lnTo>
                    <a:lnTo>
                      <a:pt x="1876" y="15366"/>
                    </a:lnTo>
                    <a:lnTo>
                      <a:pt x="1014" y="15366"/>
                    </a:lnTo>
                    <a:lnTo>
                      <a:pt x="811" y="15454"/>
                    </a:lnTo>
                    <a:lnTo>
                      <a:pt x="203" y="15805"/>
                    </a:lnTo>
                    <a:lnTo>
                      <a:pt x="0" y="15893"/>
                    </a:lnTo>
                    <a:lnTo>
                      <a:pt x="0" y="17034"/>
                    </a:lnTo>
                    <a:lnTo>
                      <a:pt x="51" y="17473"/>
                    </a:lnTo>
                    <a:lnTo>
                      <a:pt x="152" y="18088"/>
                    </a:lnTo>
                    <a:lnTo>
                      <a:pt x="203" y="18527"/>
                    </a:lnTo>
                    <a:lnTo>
                      <a:pt x="304" y="19054"/>
                    </a:lnTo>
                    <a:lnTo>
                      <a:pt x="507" y="19756"/>
                    </a:lnTo>
                    <a:lnTo>
                      <a:pt x="558" y="19756"/>
                    </a:lnTo>
                    <a:lnTo>
                      <a:pt x="963" y="19932"/>
                    </a:lnTo>
                    <a:lnTo>
                      <a:pt x="1166" y="19932"/>
                    </a:lnTo>
                    <a:lnTo>
                      <a:pt x="1369" y="20020"/>
                    </a:lnTo>
                    <a:lnTo>
                      <a:pt x="1623" y="20195"/>
                    </a:lnTo>
                    <a:lnTo>
                      <a:pt x="1825" y="20195"/>
                    </a:lnTo>
                    <a:lnTo>
                      <a:pt x="2332" y="20371"/>
                    </a:lnTo>
                    <a:lnTo>
                      <a:pt x="2637" y="20459"/>
                    </a:lnTo>
                    <a:lnTo>
                      <a:pt x="2992" y="20546"/>
                    </a:lnTo>
                    <a:lnTo>
                      <a:pt x="3600" y="20722"/>
                    </a:lnTo>
                    <a:lnTo>
                      <a:pt x="3955" y="20810"/>
                    </a:lnTo>
                    <a:lnTo>
                      <a:pt x="4259" y="20810"/>
                    </a:lnTo>
                    <a:lnTo>
                      <a:pt x="4563" y="20898"/>
                    </a:lnTo>
                    <a:lnTo>
                      <a:pt x="4918" y="20898"/>
                    </a:lnTo>
                    <a:lnTo>
                      <a:pt x="5223" y="21073"/>
                    </a:lnTo>
                    <a:lnTo>
                      <a:pt x="5527" y="21073"/>
                    </a:lnTo>
                    <a:lnTo>
                      <a:pt x="5831" y="21161"/>
                    </a:lnTo>
                    <a:lnTo>
                      <a:pt x="6085" y="21337"/>
                    </a:lnTo>
                    <a:lnTo>
                      <a:pt x="6439" y="21424"/>
                    </a:lnTo>
                    <a:lnTo>
                      <a:pt x="6642" y="21424"/>
                    </a:lnTo>
                    <a:lnTo>
                      <a:pt x="6946" y="21512"/>
                    </a:lnTo>
                    <a:lnTo>
                      <a:pt x="7352" y="21512"/>
                    </a:lnTo>
                    <a:lnTo>
                      <a:pt x="7707" y="21600"/>
                    </a:lnTo>
                    <a:lnTo>
                      <a:pt x="8620" y="21600"/>
                    </a:lnTo>
                    <a:lnTo>
                      <a:pt x="9025" y="21512"/>
                    </a:lnTo>
                    <a:lnTo>
                      <a:pt x="10039" y="21512"/>
                    </a:lnTo>
                    <a:close/>
                  </a:path>
                </a:pathLst>
              </a:custGeom>
              <a:solidFill>
                <a:srgbClr val="5E75FC"/>
              </a:solidFill>
              <a:ln w="12700" cap="flat">
                <a:noFill/>
                <a:miter lim="400000"/>
              </a:ln>
              <a:effectLst/>
            </p:spPr>
            <p:txBody>
              <a:bodyPr wrap="square" lIns="45719" tIns="45719" rIns="45719" bIns="45719" numCol="1" anchor="t">
                <a:noAutofit/>
              </a:bodyPr>
              <a:lstStyle/>
              <a:p>
                <a:endParaRPr/>
              </a:p>
            </p:txBody>
          </p:sp>
          <p:sp>
            <p:nvSpPr>
              <p:cNvPr id="297" name="Freeform 31"/>
              <p:cNvSpPr/>
              <p:nvPr/>
            </p:nvSpPr>
            <p:spPr>
              <a:xfrm>
                <a:off x="-1" y="1393666"/>
                <a:ext cx="716619" cy="821300"/>
              </a:xfrm>
              <a:custGeom>
                <a:avLst/>
                <a:gdLst/>
                <a:ahLst/>
                <a:cxnLst>
                  <a:cxn ang="0">
                    <a:pos x="wd2" y="hd2"/>
                  </a:cxn>
                  <a:cxn ang="5400000">
                    <a:pos x="wd2" y="hd2"/>
                  </a:cxn>
                  <a:cxn ang="10800000">
                    <a:pos x="wd2" y="hd2"/>
                  </a:cxn>
                  <a:cxn ang="16200000">
                    <a:pos x="wd2" y="hd2"/>
                  </a:cxn>
                </a:cxnLst>
                <a:rect l="0" t="0" r="r" b="b"/>
                <a:pathLst>
                  <a:path w="21600" h="21600" extrusionOk="0">
                    <a:moveTo>
                      <a:pt x="21600" y="15632"/>
                    </a:moveTo>
                    <a:lnTo>
                      <a:pt x="16815" y="8239"/>
                    </a:lnTo>
                    <a:lnTo>
                      <a:pt x="17486" y="4854"/>
                    </a:lnTo>
                    <a:lnTo>
                      <a:pt x="20840" y="1514"/>
                    </a:lnTo>
                    <a:lnTo>
                      <a:pt x="14802" y="0"/>
                    </a:lnTo>
                    <a:lnTo>
                      <a:pt x="4875" y="8506"/>
                    </a:lnTo>
                    <a:lnTo>
                      <a:pt x="0" y="12247"/>
                    </a:lnTo>
                    <a:lnTo>
                      <a:pt x="1297" y="15053"/>
                    </a:lnTo>
                    <a:lnTo>
                      <a:pt x="4159" y="16746"/>
                    </a:lnTo>
                    <a:lnTo>
                      <a:pt x="4204" y="16746"/>
                    </a:lnTo>
                    <a:lnTo>
                      <a:pt x="4427" y="16835"/>
                    </a:lnTo>
                    <a:lnTo>
                      <a:pt x="4651" y="17013"/>
                    </a:lnTo>
                    <a:lnTo>
                      <a:pt x="4964" y="17280"/>
                    </a:lnTo>
                    <a:lnTo>
                      <a:pt x="5232" y="17503"/>
                    </a:lnTo>
                    <a:lnTo>
                      <a:pt x="5545" y="17814"/>
                    </a:lnTo>
                    <a:lnTo>
                      <a:pt x="5769" y="18082"/>
                    </a:lnTo>
                    <a:lnTo>
                      <a:pt x="5903" y="18438"/>
                    </a:lnTo>
                    <a:lnTo>
                      <a:pt x="5903" y="18705"/>
                    </a:lnTo>
                    <a:lnTo>
                      <a:pt x="5814" y="18883"/>
                    </a:lnTo>
                    <a:lnTo>
                      <a:pt x="5814" y="19151"/>
                    </a:lnTo>
                    <a:lnTo>
                      <a:pt x="5724" y="19284"/>
                    </a:lnTo>
                    <a:lnTo>
                      <a:pt x="5680" y="19551"/>
                    </a:lnTo>
                    <a:lnTo>
                      <a:pt x="5590" y="19729"/>
                    </a:lnTo>
                    <a:lnTo>
                      <a:pt x="5545" y="19952"/>
                    </a:lnTo>
                    <a:lnTo>
                      <a:pt x="5411" y="20175"/>
                    </a:lnTo>
                    <a:lnTo>
                      <a:pt x="5322" y="20308"/>
                    </a:lnTo>
                    <a:lnTo>
                      <a:pt x="5232" y="20487"/>
                    </a:lnTo>
                    <a:lnTo>
                      <a:pt x="5188" y="20665"/>
                    </a:lnTo>
                    <a:lnTo>
                      <a:pt x="5143" y="20887"/>
                    </a:lnTo>
                    <a:lnTo>
                      <a:pt x="5188" y="21021"/>
                    </a:lnTo>
                    <a:lnTo>
                      <a:pt x="5277" y="21066"/>
                    </a:lnTo>
                    <a:lnTo>
                      <a:pt x="5545" y="21155"/>
                    </a:lnTo>
                    <a:lnTo>
                      <a:pt x="5769" y="21288"/>
                    </a:lnTo>
                    <a:lnTo>
                      <a:pt x="6037" y="21333"/>
                    </a:lnTo>
                    <a:lnTo>
                      <a:pt x="6350" y="21422"/>
                    </a:lnTo>
                    <a:lnTo>
                      <a:pt x="6574" y="21511"/>
                    </a:lnTo>
                    <a:lnTo>
                      <a:pt x="6887" y="21555"/>
                    </a:lnTo>
                    <a:lnTo>
                      <a:pt x="7155" y="21600"/>
                    </a:lnTo>
                    <a:lnTo>
                      <a:pt x="7289" y="21600"/>
                    </a:lnTo>
                    <a:lnTo>
                      <a:pt x="7513" y="21511"/>
                    </a:lnTo>
                    <a:lnTo>
                      <a:pt x="7602" y="21466"/>
                    </a:lnTo>
                    <a:lnTo>
                      <a:pt x="7781" y="21422"/>
                    </a:lnTo>
                    <a:lnTo>
                      <a:pt x="7960" y="21333"/>
                    </a:lnTo>
                    <a:lnTo>
                      <a:pt x="8139" y="21333"/>
                    </a:lnTo>
                    <a:lnTo>
                      <a:pt x="8318" y="21244"/>
                    </a:lnTo>
                    <a:lnTo>
                      <a:pt x="8542" y="21110"/>
                    </a:lnTo>
                    <a:lnTo>
                      <a:pt x="8720" y="21021"/>
                    </a:lnTo>
                    <a:lnTo>
                      <a:pt x="8944" y="20976"/>
                    </a:lnTo>
                    <a:lnTo>
                      <a:pt x="9212" y="20887"/>
                    </a:lnTo>
                    <a:lnTo>
                      <a:pt x="9660" y="20709"/>
                    </a:lnTo>
                    <a:lnTo>
                      <a:pt x="9928" y="20665"/>
                    </a:lnTo>
                    <a:lnTo>
                      <a:pt x="10062" y="20487"/>
                    </a:lnTo>
                    <a:lnTo>
                      <a:pt x="10375" y="20398"/>
                    </a:lnTo>
                    <a:lnTo>
                      <a:pt x="10509" y="20308"/>
                    </a:lnTo>
                    <a:lnTo>
                      <a:pt x="10778" y="20219"/>
                    </a:lnTo>
                    <a:lnTo>
                      <a:pt x="10957" y="20175"/>
                    </a:lnTo>
                    <a:lnTo>
                      <a:pt x="11135" y="20041"/>
                    </a:lnTo>
                    <a:lnTo>
                      <a:pt x="11359" y="19952"/>
                    </a:lnTo>
                    <a:lnTo>
                      <a:pt x="11538" y="19908"/>
                    </a:lnTo>
                    <a:lnTo>
                      <a:pt x="11806" y="19729"/>
                    </a:lnTo>
                    <a:lnTo>
                      <a:pt x="12209" y="19596"/>
                    </a:lnTo>
                    <a:lnTo>
                      <a:pt x="12298" y="19596"/>
                    </a:lnTo>
                    <a:lnTo>
                      <a:pt x="16636" y="16656"/>
                    </a:lnTo>
                    <a:lnTo>
                      <a:pt x="21600" y="15632"/>
                    </a:lnTo>
                    <a:close/>
                  </a:path>
                </a:pathLst>
              </a:custGeom>
              <a:solidFill>
                <a:srgbClr val="FFCC00"/>
              </a:solidFill>
              <a:ln w="12700" cap="flat">
                <a:noFill/>
                <a:miter lim="400000"/>
              </a:ln>
              <a:effectLst/>
            </p:spPr>
            <p:txBody>
              <a:bodyPr wrap="square" lIns="45719" tIns="45719" rIns="45719" bIns="45719" numCol="1" anchor="t">
                <a:noAutofit/>
              </a:bodyPr>
              <a:lstStyle/>
              <a:p>
                <a:endParaRPr/>
              </a:p>
            </p:txBody>
          </p:sp>
          <p:sp>
            <p:nvSpPr>
              <p:cNvPr id="298" name="Freeform 32"/>
              <p:cNvSpPr/>
              <p:nvPr/>
            </p:nvSpPr>
            <p:spPr>
              <a:xfrm>
                <a:off x="538576" y="1478336"/>
                <a:ext cx="458458" cy="704455"/>
              </a:xfrm>
              <a:custGeom>
                <a:avLst/>
                <a:gdLst/>
                <a:ahLst/>
                <a:cxnLst>
                  <a:cxn ang="0">
                    <a:pos x="wd2" y="hd2"/>
                  </a:cxn>
                  <a:cxn ang="5400000">
                    <a:pos x="wd2" y="hd2"/>
                  </a:cxn>
                  <a:cxn ang="10800000">
                    <a:pos x="wd2" y="hd2"/>
                  </a:cxn>
                  <a:cxn ang="16200000">
                    <a:pos x="wd2" y="hd2"/>
                  </a:cxn>
                </a:cxnLst>
                <a:rect l="0" t="0" r="r" b="b"/>
                <a:pathLst>
                  <a:path w="21600" h="21600" extrusionOk="0">
                    <a:moveTo>
                      <a:pt x="21600" y="15213"/>
                    </a:moveTo>
                    <a:lnTo>
                      <a:pt x="17965" y="8619"/>
                    </a:lnTo>
                    <a:lnTo>
                      <a:pt x="18664" y="6438"/>
                    </a:lnTo>
                    <a:lnTo>
                      <a:pt x="10975" y="3479"/>
                    </a:lnTo>
                    <a:lnTo>
                      <a:pt x="6012" y="0"/>
                    </a:lnTo>
                    <a:lnTo>
                      <a:pt x="0" y="6802"/>
                    </a:lnTo>
                    <a:lnTo>
                      <a:pt x="9157" y="15785"/>
                    </a:lnTo>
                    <a:lnTo>
                      <a:pt x="9297" y="15785"/>
                    </a:lnTo>
                    <a:lnTo>
                      <a:pt x="9647" y="15940"/>
                    </a:lnTo>
                    <a:lnTo>
                      <a:pt x="9856" y="15992"/>
                    </a:lnTo>
                    <a:lnTo>
                      <a:pt x="10066" y="16148"/>
                    </a:lnTo>
                    <a:lnTo>
                      <a:pt x="10765" y="16356"/>
                    </a:lnTo>
                    <a:lnTo>
                      <a:pt x="10975" y="16460"/>
                    </a:lnTo>
                    <a:lnTo>
                      <a:pt x="11324" y="16615"/>
                    </a:lnTo>
                    <a:lnTo>
                      <a:pt x="11604" y="16719"/>
                    </a:lnTo>
                    <a:lnTo>
                      <a:pt x="11883" y="16927"/>
                    </a:lnTo>
                    <a:lnTo>
                      <a:pt x="12373" y="17238"/>
                    </a:lnTo>
                    <a:lnTo>
                      <a:pt x="12652" y="17602"/>
                    </a:lnTo>
                    <a:lnTo>
                      <a:pt x="12722" y="17758"/>
                    </a:lnTo>
                    <a:lnTo>
                      <a:pt x="12862" y="17965"/>
                    </a:lnTo>
                    <a:lnTo>
                      <a:pt x="13002" y="18225"/>
                    </a:lnTo>
                    <a:lnTo>
                      <a:pt x="13282" y="18537"/>
                    </a:lnTo>
                    <a:lnTo>
                      <a:pt x="13421" y="18900"/>
                    </a:lnTo>
                    <a:lnTo>
                      <a:pt x="13561" y="19212"/>
                    </a:lnTo>
                    <a:lnTo>
                      <a:pt x="13771" y="19575"/>
                    </a:lnTo>
                    <a:lnTo>
                      <a:pt x="14050" y="19887"/>
                    </a:lnTo>
                    <a:lnTo>
                      <a:pt x="14330" y="20510"/>
                    </a:lnTo>
                    <a:lnTo>
                      <a:pt x="14470" y="20769"/>
                    </a:lnTo>
                    <a:lnTo>
                      <a:pt x="14610" y="21081"/>
                    </a:lnTo>
                    <a:lnTo>
                      <a:pt x="14750" y="21237"/>
                    </a:lnTo>
                    <a:lnTo>
                      <a:pt x="14819" y="21392"/>
                    </a:lnTo>
                    <a:lnTo>
                      <a:pt x="14819" y="21548"/>
                    </a:lnTo>
                    <a:lnTo>
                      <a:pt x="14959" y="21600"/>
                    </a:lnTo>
                    <a:lnTo>
                      <a:pt x="19573" y="21600"/>
                    </a:lnTo>
                    <a:lnTo>
                      <a:pt x="17336" y="16615"/>
                    </a:lnTo>
                    <a:lnTo>
                      <a:pt x="21600" y="15213"/>
                    </a:lnTo>
                    <a:close/>
                  </a:path>
                </a:pathLst>
              </a:custGeom>
              <a:solidFill>
                <a:srgbClr val="FFE6B3"/>
              </a:solidFill>
              <a:ln w="12700" cap="flat">
                <a:noFill/>
                <a:miter lim="400000"/>
              </a:ln>
              <a:effectLst/>
            </p:spPr>
            <p:txBody>
              <a:bodyPr wrap="square" lIns="45719" tIns="45719" rIns="45719" bIns="45719" numCol="1" anchor="t">
                <a:noAutofit/>
              </a:bodyPr>
              <a:lstStyle/>
              <a:p>
                <a:endParaRPr/>
              </a:p>
            </p:txBody>
          </p:sp>
          <p:sp>
            <p:nvSpPr>
              <p:cNvPr id="299" name="Freeform 33"/>
              <p:cNvSpPr/>
              <p:nvPr/>
            </p:nvSpPr>
            <p:spPr>
              <a:xfrm>
                <a:off x="-1" y="1361492"/>
                <a:ext cx="750744" cy="868714"/>
              </a:xfrm>
              <a:custGeom>
                <a:avLst/>
                <a:gdLst/>
                <a:ahLst/>
                <a:cxnLst>
                  <a:cxn ang="0">
                    <a:pos x="wd2" y="hd2"/>
                  </a:cxn>
                  <a:cxn ang="5400000">
                    <a:pos x="wd2" y="hd2"/>
                  </a:cxn>
                  <a:cxn ang="10800000">
                    <a:pos x="wd2" y="hd2"/>
                  </a:cxn>
                  <a:cxn ang="16200000">
                    <a:pos x="wd2" y="hd2"/>
                  </a:cxn>
                </a:cxnLst>
                <a:rect l="0" t="0" r="r" b="b"/>
                <a:pathLst>
                  <a:path w="21600" h="21600" extrusionOk="0">
                    <a:moveTo>
                      <a:pt x="0" y="11663"/>
                    </a:moveTo>
                    <a:lnTo>
                      <a:pt x="0" y="11537"/>
                    </a:lnTo>
                    <a:lnTo>
                      <a:pt x="213" y="11453"/>
                    </a:lnTo>
                    <a:lnTo>
                      <a:pt x="512" y="11368"/>
                    </a:lnTo>
                    <a:lnTo>
                      <a:pt x="768" y="11242"/>
                    </a:lnTo>
                    <a:lnTo>
                      <a:pt x="982" y="11200"/>
                    </a:lnTo>
                    <a:lnTo>
                      <a:pt x="1153" y="11116"/>
                    </a:lnTo>
                    <a:lnTo>
                      <a:pt x="1281" y="10989"/>
                    </a:lnTo>
                    <a:lnTo>
                      <a:pt x="1494" y="10905"/>
                    </a:lnTo>
                    <a:lnTo>
                      <a:pt x="1665" y="10779"/>
                    </a:lnTo>
                    <a:lnTo>
                      <a:pt x="1836" y="10695"/>
                    </a:lnTo>
                    <a:lnTo>
                      <a:pt x="2049" y="10484"/>
                    </a:lnTo>
                    <a:lnTo>
                      <a:pt x="2262" y="10358"/>
                    </a:lnTo>
                    <a:lnTo>
                      <a:pt x="2519" y="10189"/>
                    </a:lnTo>
                    <a:lnTo>
                      <a:pt x="2732" y="10063"/>
                    </a:lnTo>
                    <a:lnTo>
                      <a:pt x="2945" y="9853"/>
                    </a:lnTo>
                    <a:lnTo>
                      <a:pt x="3202" y="9642"/>
                    </a:lnTo>
                    <a:lnTo>
                      <a:pt x="3415" y="9432"/>
                    </a:lnTo>
                    <a:lnTo>
                      <a:pt x="3714" y="9221"/>
                    </a:lnTo>
                    <a:lnTo>
                      <a:pt x="4226" y="8716"/>
                    </a:lnTo>
                    <a:lnTo>
                      <a:pt x="4525" y="8463"/>
                    </a:lnTo>
                    <a:lnTo>
                      <a:pt x="4824" y="8168"/>
                    </a:lnTo>
                    <a:lnTo>
                      <a:pt x="4952" y="8000"/>
                    </a:lnTo>
                    <a:lnTo>
                      <a:pt x="5080" y="7789"/>
                    </a:lnTo>
                    <a:lnTo>
                      <a:pt x="5293" y="7663"/>
                    </a:lnTo>
                    <a:lnTo>
                      <a:pt x="5421" y="7537"/>
                    </a:lnTo>
                    <a:lnTo>
                      <a:pt x="5549" y="7368"/>
                    </a:lnTo>
                    <a:lnTo>
                      <a:pt x="5720" y="7158"/>
                    </a:lnTo>
                    <a:lnTo>
                      <a:pt x="6062" y="6905"/>
                    </a:lnTo>
                    <a:lnTo>
                      <a:pt x="6318" y="6568"/>
                    </a:lnTo>
                    <a:lnTo>
                      <a:pt x="6659" y="6274"/>
                    </a:lnTo>
                    <a:lnTo>
                      <a:pt x="6787" y="6063"/>
                    </a:lnTo>
                    <a:lnTo>
                      <a:pt x="7001" y="5937"/>
                    </a:lnTo>
                    <a:lnTo>
                      <a:pt x="7129" y="5811"/>
                    </a:lnTo>
                    <a:lnTo>
                      <a:pt x="7300" y="5726"/>
                    </a:lnTo>
                    <a:lnTo>
                      <a:pt x="7897" y="5053"/>
                    </a:lnTo>
                    <a:lnTo>
                      <a:pt x="8196" y="4800"/>
                    </a:lnTo>
                    <a:lnTo>
                      <a:pt x="8495" y="4505"/>
                    </a:lnTo>
                    <a:lnTo>
                      <a:pt x="9391" y="3747"/>
                    </a:lnTo>
                    <a:lnTo>
                      <a:pt x="9733" y="3537"/>
                    </a:lnTo>
                    <a:lnTo>
                      <a:pt x="9946" y="3242"/>
                    </a:lnTo>
                    <a:lnTo>
                      <a:pt x="10245" y="2989"/>
                    </a:lnTo>
                    <a:lnTo>
                      <a:pt x="10501" y="2737"/>
                    </a:lnTo>
                    <a:lnTo>
                      <a:pt x="10800" y="2568"/>
                    </a:lnTo>
                    <a:lnTo>
                      <a:pt x="11013" y="2316"/>
                    </a:lnTo>
                    <a:lnTo>
                      <a:pt x="11227" y="2147"/>
                    </a:lnTo>
                    <a:lnTo>
                      <a:pt x="11526" y="1979"/>
                    </a:lnTo>
                    <a:lnTo>
                      <a:pt x="11739" y="1768"/>
                    </a:lnTo>
                    <a:lnTo>
                      <a:pt x="11995" y="1600"/>
                    </a:lnTo>
                    <a:lnTo>
                      <a:pt x="12166" y="1432"/>
                    </a:lnTo>
                    <a:lnTo>
                      <a:pt x="12379" y="1263"/>
                    </a:lnTo>
                    <a:lnTo>
                      <a:pt x="12636" y="1179"/>
                    </a:lnTo>
                    <a:lnTo>
                      <a:pt x="12806" y="1011"/>
                    </a:lnTo>
                    <a:lnTo>
                      <a:pt x="12934" y="926"/>
                    </a:lnTo>
                    <a:lnTo>
                      <a:pt x="13148" y="842"/>
                    </a:lnTo>
                    <a:lnTo>
                      <a:pt x="13361" y="800"/>
                    </a:lnTo>
                    <a:lnTo>
                      <a:pt x="13489" y="674"/>
                    </a:lnTo>
                    <a:lnTo>
                      <a:pt x="13831" y="505"/>
                    </a:lnTo>
                    <a:lnTo>
                      <a:pt x="14002" y="463"/>
                    </a:lnTo>
                    <a:lnTo>
                      <a:pt x="14215" y="379"/>
                    </a:lnTo>
                    <a:lnTo>
                      <a:pt x="14343" y="337"/>
                    </a:lnTo>
                    <a:lnTo>
                      <a:pt x="14514" y="253"/>
                    </a:lnTo>
                    <a:lnTo>
                      <a:pt x="14770" y="253"/>
                    </a:lnTo>
                    <a:lnTo>
                      <a:pt x="14898" y="126"/>
                    </a:lnTo>
                    <a:lnTo>
                      <a:pt x="15069" y="126"/>
                    </a:lnTo>
                    <a:lnTo>
                      <a:pt x="15282" y="42"/>
                    </a:lnTo>
                    <a:lnTo>
                      <a:pt x="16221" y="42"/>
                    </a:lnTo>
                    <a:lnTo>
                      <a:pt x="16392" y="0"/>
                    </a:lnTo>
                    <a:lnTo>
                      <a:pt x="16734" y="0"/>
                    </a:lnTo>
                    <a:lnTo>
                      <a:pt x="16947" y="42"/>
                    </a:lnTo>
                    <a:lnTo>
                      <a:pt x="17246" y="42"/>
                    </a:lnTo>
                    <a:lnTo>
                      <a:pt x="17459" y="84"/>
                    </a:lnTo>
                    <a:lnTo>
                      <a:pt x="17630" y="126"/>
                    </a:lnTo>
                    <a:lnTo>
                      <a:pt x="17758" y="168"/>
                    </a:lnTo>
                    <a:lnTo>
                      <a:pt x="17929" y="253"/>
                    </a:lnTo>
                    <a:lnTo>
                      <a:pt x="18100" y="295"/>
                    </a:lnTo>
                    <a:lnTo>
                      <a:pt x="18270" y="379"/>
                    </a:lnTo>
                    <a:lnTo>
                      <a:pt x="18569" y="463"/>
                    </a:lnTo>
                    <a:lnTo>
                      <a:pt x="18868" y="632"/>
                    </a:lnTo>
                    <a:lnTo>
                      <a:pt x="19124" y="800"/>
                    </a:lnTo>
                    <a:lnTo>
                      <a:pt x="19295" y="968"/>
                    </a:lnTo>
                    <a:lnTo>
                      <a:pt x="19466" y="1095"/>
                    </a:lnTo>
                    <a:lnTo>
                      <a:pt x="19722" y="1263"/>
                    </a:lnTo>
                    <a:lnTo>
                      <a:pt x="19807" y="1432"/>
                    </a:lnTo>
                    <a:lnTo>
                      <a:pt x="19935" y="1600"/>
                    </a:lnTo>
                    <a:lnTo>
                      <a:pt x="20021" y="1768"/>
                    </a:lnTo>
                    <a:lnTo>
                      <a:pt x="20106" y="1979"/>
                    </a:lnTo>
                    <a:lnTo>
                      <a:pt x="20234" y="2232"/>
                    </a:lnTo>
                    <a:lnTo>
                      <a:pt x="20277" y="2568"/>
                    </a:lnTo>
                    <a:lnTo>
                      <a:pt x="20106" y="2989"/>
                    </a:lnTo>
                    <a:lnTo>
                      <a:pt x="19978" y="3074"/>
                    </a:lnTo>
                    <a:lnTo>
                      <a:pt x="19807" y="3242"/>
                    </a:lnTo>
                    <a:lnTo>
                      <a:pt x="19551" y="3411"/>
                    </a:lnTo>
                    <a:lnTo>
                      <a:pt x="19209" y="3747"/>
                    </a:lnTo>
                    <a:lnTo>
                      <a:pt x="18996" y="3874"/>
                    </a:lnTo>
                    <a:lnTo>
                      <a:pt x="18825" y="4084"/>
                    </a:lnTo>
                    <a:lnTo>
                      <a:pt x="18655" y="4253"/>
                    </a:lnTo>
                    <a:lnTo>
                      <a:pt x="18484" y="4379"/>
                    </a:lnTo>
                    <a:lnTo>
                      <a:pt x="18313" y="4547"/>
                    </a:lnTo>
                    <a:lnTo>
                      <a:pt x="18142" y="4800"/>
                    </a:lnTo>
                    <a:lnTo>
                      <a:pt x="17929" y="5011"/>
                    </a:lnTo>
                    <a:lnTo>
                      <a:pt x="17758" y="5305"/>
                    </a:lnTo>
                    <a:lnTo>
                      <a:pt x="17587" y="5474"/>
                    </a:lnTo>
                    <a:lnTo>
                      <a:pt x="17459" y="5768"/>
                    </a:lnTo>
                    <a:lnTo>
                      <a:pt x="17246" y="6021"/>
                    </a:lnTo>
                    <a:lnTo>
                      <a:pt x="17160" y="6274"/>
                    </a:lnTo>
                    <a:lnTo>
                      <a:pt x="17032" y="6526"/>
                    </a:lnTo>
                    <a:lnTo>
                      <a:pt x="16947" y="6821"/>
                    </a:lnTo>
                    <a:lnTo>
                      <a:pt x="16819" y="7074"/>
                    </a:lnTo>
                    <a:lnTo>
                      <a:pt x="16776" y="7411"/>
                    </a:lnTo>
                    <a:lnTo>
                      <a:pt x="16691" y="7705"/>
                    </a:lnTo>
                    <a:lnTo>
                      <a:pt x="16691" y="8295"/>
                    </a:lnTo>
                    <a:lnTo>
                      <a:pt x="16734" y="8505"/>
                    </a:lnTo>
                    <a:lnTo>
                      <a:pt x="16776" y="8674"/>
                    </a:lnTo>
                    <a:lnTo>
                      <a:pt x="16776" y="8800"/>
                    </a:lnTo>
                    <a:lnTo>
                      <a:pt x="16904" y="9011"/>
                    </a:lnTo>
                    <a:lnTo>
                      <a:pt x="16904" y="9137"/>
                    </a:lnTo>
                    <a:lnTo>
                      <a:pt x="16990" y="9305"/>
                    </a:lnTo>
                    <a:lnTo>
                      <a:pt x="17032" y="9516"/>
                    </a:lnTo>
                    <a:lnTo>
                      <a:pt x="17203" y="9853"/>
                    </a:lnTo>
                    <a:lnTo>
                      <a:pt x="17331" y="10063"/>
                    </a:lnTo>
                    <a:lnTo>
                      <a:pt x="17545" y="10358"/>
                    </a:lnTo>
                    <a:lnTo>
                      <a:pt x="17673" y="10695"/>
                    </a:lnTo>
                    <a:lnTo>
                      <a:pt x="17843" y="10947"/>
                    </a:lnTo>
                    <a:lnTo>
                      <a:pt x="18057" y="11242"/>
                    </a:lnTo>
                    <a:lnTo>
                      <a:pt x="18185" y="11495"/>
                    </a:lnTo>
                    <a:lnTo>
                      <a:pt x="18356" y="11747"/>
                    </a:lnTo>
                    <a:lnTo>
                      <a:pt x="18569" y="11958"/>
                    </a:lnTo>
                    <a:lnTo>
                      <a:pt x="18740" y="12253"/>
                    </a:lnTo>
                    <a:lnTo>
                      <a:pt x="18868" y="12463"/>
                    </a:lnTo>
                    <a:lnTo>
                      <a:pt x="18996" y="12632"/>
                    </a:lnTo>
                    <a:lnTo>
                      <a:pt x="19167" y="12884"/>
                    </a:lnTo>
                    <a:lnTo>
                      <a:pt x="19338" y="13053"/>
                    </a:lnTo>
                    <a:lnTo>
                      <a:pt x="19466" y="13221"/>
                    </a:lnTo>
                    <a:lnTo>
                      <a:pt x="19594" y="13432"/>
                    </a:lnTo>
                    <a:lnTo>
                      <a:pt x="19764" y="13558"/>
                    </a:lnTo>
                    <a:lnTo>
                      <a:pt x="19892" y="13726"/>
                    </a:lnTo>
                    <a:lnTo>
                      <a:pt x="20106" y="14021"/>
                    </a:lnTo>
                    <a:lnTo>
                      <a:pt x="20960" y="14863"/>
                    </a:lnTo>
                    <a:lnTo>
                      <a:pt x="21130" y="15074"/>
                    </a:lnTo>
                    <a:lnTo>
                      <a:pt x="21216" y="15200"/>
                    </a:lnTo>
                    <a:lnTo>
                      <a:pt x="21429" y="15326"/>
                    </a:lnTo>
                    <a:lnTo>
                      <a:pt x="21515" y="15579"/>
                    </a:lnTo>
                    <a:lnTo>
                      <a:pt x="21600" y="15747"/>
                    </a:lnTo>
                    <a:lnTo>
                      <a:pt x="21600" y="15874"/>
                    </a:lnTo>
                    <a:lnTo>
                      <a:pt x="21557" y="16084"/>
                    </a:lnTo>
                    <a:lnTo>
                      <a:pt x="21387" y="16168"/>
                    </a:lnTo>
                    <a:lnTo>
                      <a:pt x="21173" y="16253"/>
                    </a:lnTo>
                    <a:lnTo>
                      <a:pt x="21002" y="16295"/>
                    </a:lnTo>
                    <a:lnTo>
                      <a:pt x="20832" y="16295"/>
                    </a:lnTo>
                    <a:lnTo>
                      <a:pt x="20575" y="16337"/>
                    </a:lnTo>
                    <a:lnTo>
                      <a:pt x="20447" y="16379"/>
                    </a:lnTo>
                    <a:lnTo>
                      <a:pt x="19935" y="16379"/>
                    </a:lnTo>
                    <a:lnTo>
                      <a:pt x="19807" y="16421"/>
                    </a:lnTo>
                    <a:lnTo>
                      <a:pt x="19594" y="16421"/>
                    </a:lnTo>
                    <a:lnTo>
                      <a:pt x="19466" y="16463"/>
                    </a:lnTo>
                    <a:lnTo>
                      <a:pt x="19295" y="16463"/>
                    </a:lnTo>
                    <a:lnTo>
                      <a:pt x="19167" y="16547"/>
                    </a:lnTo>
                    <a:lnTo>
                      <a:pt x="18911" y="16547"/>
                    </a:lnTo>
                    <a:lnTo>
                      <a:pt x="18740" y="16589"/>
                    </a:lnTo>
                    <a:lnTo>
                      <a:pt x="18484" y="16589"/>
                    </a:lnTo>
                    <a:lnTo>
                      <a:pt x="18313" y="16632"/>
                    </a:lnTo>
                    <a:lnTo>
                      <a:pt x="17886" y="16716"/>
                    </a:lnTo>
                    <a:lnTo>
                      <a:pt x="17459" y="16884"/>
                    </a:lnTo>
                    <a:lnTo>
                      <a:pt x="16947" y="16968"/>
                    </a:lnTo>
                    <a:lnTo>
                      <a:pt x="16691" y="17095"/>
                    </a:lnTo>
                    <a:lnTo>
                      <a:pt x="16477" y="17179"/>
                    </a:lnTo>
                    <a:lnTo>
                      <a:pt x="16179" y="17263"/>
                    </a:lnTo>
                    <a:lnTo>
                      <a:pt x="15965" y="17347"/>
                    </a:lnTo>
                    <a:lnTo>
                      <a:pt x="15666" y="17432"/>
                    </a:lnTo>
                    <a:lnTo>
                      <a:pt x="15453" y="17558"/>
                    </a:lnTo>
                    <a:lnTo>
                      <a:pt x="15154" y="17684"/>
                    </a:lnTo>
                    <a:lnTo>
                      <a:pt x="14898" y="17811"/>
                    </a:lnTo>
                    <a:lnTo>
                      <a:pt x="14685" y="17937"/>
                    </a:lnTo>
                    <a:lnTo>
                      <a:pt x="14428" y="18063"/>
                    </a:lnTo>
                    <a:lnTo>
                      <a:pt x="14172" y="18274"/>
                    </a:lnTo>
                    <a:lnTo>
                      <a:pt x="13660" y="18611"/>
                    </a:lnTo>
                    <a:lnTo>
                      <a:pt x="13404" y="18821"/>
                    </a:lnTo>
                    <a:lnTo>
                      <a:pt x="13148" y="18947"/>
                    </a:lnTo>
                    <a:lnTo>
                      <a:pt x="12892" y="19116"/>
                    </a:lnTo>
                    <a:lnTo>
                      <a:pt x="12678" y="19326"/>
                    </a:lnTo>
                    <a:lnTo>
                      <a:pt x="12465" y="19495"/>
                    </a:lnTo>
                    <a:lnTo>
                      <a:pt x="12209" y="19621"/>
                    </a:lnTo>
                    <a:lnTo>
                      <a:pt x="11995" y="19747"/>
                    </a:lnTo>
                    <a:lnTo>
                      <a:pt x="11739" y="19916"/>
                    </a:lnTo>
                    <a:lnTo>
                      <a:pt x="11611" y="20084"/>
                    </a:lnTo>
                    <a:lnTo>
                      <a:pt x="11355" y="20168"/>
                    </a:lnTo>
                    <a:lnTo>
                      <a:pt x="11142" y="20337"/>
                    </a:lnTo>
                    <a:lnTo>
                      <a:pt x="10928" y="20421"/>
                    </a:lnTo>
                    <a:lnTo>
                      <a:pt x="10800" y="20589"/>
                    </a:lnTo>
                    <a:lnTo>
                      <a:pt x="10544" y="20632"/>
                    </a:lnTo>
                    <a:lnTo>
                      <a:pt x="10373" y="20758"/>
                    </a:lnTo>
                    <a:lnTo>
                      <a:pt x="10245" y="20884"/>
                    </a:lnTo>
                    <a:lnTo>
                      <a:pt x="10032" y="20968"/>
                    </a:lnTo>
                    <a:lnTo>
                      <a:pt x="9861" y="21053"/>
                    </a:lnTo>
                    <a:lnTo>
                      <a:pt x="9647" y="21137"/>
                    </a:lnTo>
                    <a:lnTo>
                      <a:pt x="9477" y="21179"/>
                    </a:lnTo>
                    <a:lnTo>
                      <a:pt x="9306" y="21263"/>
                    </a:lnTo>
                    <a:lnTo>
                      <a:pt x="9178" y="21305"/>
                    </a:lnTo>
                    <a:lnTo>
                      <a:pt x="8964" y="21347"/>
                    </a:lnTo>
                    <a:lnTo>
                      <a:pt x="8836" y="21432"/>
                    </a:lnTo>
                    <a:lnTo>
                      <a:pt x="8666" y="21474"/>
                    </a:lnTo>
                    <a:lnTo>
                      <a:pt x="8495" y="21474"/>
                    </a:lnTo>
                    <a:lnTo>
                      <a:pt x="8324" y="21516"/>
                    </a:lnTo>
                    <a:lnTo>
                      <a:pt x="8196" y="21558"/>
                    </a:lnTo>
                    <a:lnTo>
                      <a:pt x="7726" y="21558"/>
                    </a:lnTo>
                    <a:lnTo>
                      <a:pt x="7428" y="21600"/>
                    </a:lnTo>
                    <a:lnTo>
                      <a:pt x="7172" y="21558"/>
                    </a:lnTo>
                    <a:lnTo>
                      <a:pt x="6873" y="21474"/>
                    </a:lnTo>
                    <a:lnTo>
                      <a:pt x="6617" y="21432"/>
                    </a:lnTo>
                    <a:lnTo>
                      <a:pt x="6403" y="21347"/>
                    </a:lnTo>
                    <a:lnTo>
                      <a:pt x="6104" y="21305"/>
                    </a:lnTo>
                    <a:lnTo>
                      <a:pt x="5891" y="21221"/>
                    </a:lnTo>
                    <a:lnTo>
                      <a:pt x="5635" y="21179"/>
                    </a:lnTo>
                    <a:lnTo>
                      <a:pt x="5507" y="21137"/>
                    </a:lnTo>
                    <a:lnTo>
                      <a:pt x="4994" y="20884"/>
                    </a:lnTo>
                    <a:lnTo>
                      <a:pt x="4866" y="20632"/>
                    </a:lnTo>
                    <a:lnTo>
                      <a:pt x="4866" y="20505"/>
                    </a:lnTo>
                    <a:lnTo>
                      <a:pt x="4952" y="20421"/>
                    </a:lnTo>
                    <a:lnTo>
                      <a:pt x="5208" y="20463"/>
                    </a:lnTo>
                    <a:lnTo>
                      <a:pt x="5421" y="20505"/>
                    </a:lnTo>
                    <a:lnTo>
                      <a:pt x="5592" y="20589"/>
                    </a:lnTo>
                    <a:lnTo>
                      <a:pt x="5848" y="20632"/>
                    </a:lnTo>
                    <a:lnTo>
                      <a:pt x="6147" y="20716"/>
                    </a:lnTo>
                    <a:lnTo>
                      <a:pt x="6232" y="20716"/>
                    </a:lnTo>
                    <a:lnTo>
                      <a:pt x="6403" y="20758"/>
                    </a:lnTo>
                    <a:lnTo>
                      <a:pt x="6574" y="20758"/>
                    </a:lnTo>
                    <a:lnTo>
                      <a:pt x="6745" y="20800"/>
                    </a:lnTo>
                    <a:lnTo>
                      <a:pt x="7086" y="20800"/>
                    </a:lnTo>
                    <a:lnTo>
                      <a:pt x="7257" y="20758"/>
                    </a:lnTo>
                    <a:lnTo>
                      <a:pt x="7513" y="20758"/>
                    </a:lnTo>
                    <a:lnTo>
                      <a:pt x="7855" y="20674"/>
                    </a:lnTo>
                    <a:lnTo>
                      <a:pt x="8111" y="20632"/>
                    </a:lnTo>
                    <a:lnTo>
                      <a:pt x="8324" y="20589"/>
                    </a:lnTo>
                    <a:lnTo>
                      <a:pt x="8538" y="20463"/>
                    </a:lnTo>
                    <a:lnTo>
                      <a:pt x="8794" y="20379"/>
                    </a:lnTo>
                    <a:lnTo>
                      <a:pt x="9007" y="20253"/>
                    </a:lnTo>
                    <a:lnTo>
                      <a:pt x="9306" y="20126"/>
                    </a:lnTo>
                    <a:lnTo>
                      <a:pt x="9477" y="19958"/>
                    </a:lnTo>
                    <a:lnTo>
                      <a:pt x="9775" y="19747"/>
                    </a:lnTo>
                    <a:lnTo>
                      <a:pt x="9946" y="19621"/>
                    </a:lnTo>
                    <a:lnTo>
                      <a:pt x="10245" y="19453"/>
                    </a:lnTo>
                    <a:lnTo>
                      <a:pt x="10672" y="19116"/>
                    </a:lnTo>
                    <a:lnTo>
                      <a:pt x="10928" y="18947"/>
                    </a:lnTo>
                    <a:lnTo>
                      <a:pt x="11184" y="18821"/>
                    </a:lnTo>
                    <a:lnTo>
                      <a:pt x="11398" y="18611"/>
                    </a:lnTo>
                    <a:lnTo>
                      <a:pt x="11825" y="18274"/>
                    </a:lnTo>
                    <a:lnTo>
                      <a:pt x="12081" y="18063"/>
                    </a:lnTo>
                    <a:lnTo>
                      <a:pt x="12294" y="17937"/>
                    </a:lnTo>
                    <a:lnTo>
                      <a:pt x="12550" y="17768"/>
                    </a:lnTo>
                    <a:lnTo>
                      <a:pt x="12721" y="17642"/>
                    </a:lnTo>
                    <a:lnTo>
                      <a:pt x="13020" y="17474"/>
                    </a:lnTo>
                    <a:lnTo>
                      <a:pt x="13233" y="17305"/>
                    </a:lnTo>
                    <a:lnTo>
                      <a:pt x="13447" y="17179"/>
                    </a:lnTo>
                    <a:lnTo>
                      <a:pt x="13703" y="17011"/>
                    </a:lnTo>
                    <a:lnTo>
                      <a:pt x="13916" y="16884"/>
                    </a:lnTo>
                    <a:lnTo>
                      <a:pt x="14130" y="16716"/>
                    </a:lnTo>
                    <a:lnTo>
                      <a:pt x="14386" y="16632"/>
                    </a:lnTo>
                    <a:lnTo>
                      <a:pt x="14557" y="16463"/>
                    </a:lnTo>
                    <a:lnTo>
                      <a:pt x="14855" y="16379"/>
                    </a:lnTo>
                    <a:lnTo>
                      <a:pt x="15069" y="16295"/>
                    </a:lnTo>
                    <a:lnTo>
                      <a:pt x="15325" y="16211"/>
                    </a:lnTo>
                    <a:lnTo>
                      <a:pt x="15538" y="16126"/>
                    </a:lnTo>
                    <a:lnTo>
                      <a:pt x="15837" y="16084"/>
                    </a:lnTo>
                    <a:lnTo>
                      <a:pt x="16051" y="16000"/>
                    </a:lnTo>
                    <a:lnTo>
                      <a:pt x="16349" y="15874"/>
                    </a:lnTo>
                    <a:lnTo>
                      <a:pt x="16606" y="15832"/>
                    </a:lnTo>
                    <a:lnTo>
                      <a:pt x="16904" y="15832"/>
                    </a:lnTo>
                    <a:lnTo>
                      <a:pt x="17331" y="15747"/>
                    </a:lnTo>
                    <a:lnTo>
                      <a:pt x="17545" y="15747"/>
                    </a:lnTo>
                    <a:lnTo>
                      <a:pt x="17758" y="15705"/>
                    </a:lnTo>
                    <a:lnTo>
                      <a:pt x="17929" y="15663"/>
                    </a:lnTo>
                    <a:lnTo>
                      <a:pt x="18185" y="15663"/>
                    </a:lnTo>
                    <a:lnTo>
                      <a:pt x="18313" y="15621"/>
                    </a:lnTo>
                    <a:lnTo>
                      <a:pt x="18569" y="15621"/>
                    </a:lnTo>
                    <a:lnTo>
                      <a:pt x="18825" y="15537"/>
                    </a:lnTo>
                    <a:lnTo>
                      <a:pt x="19124" y="15537"/>
                    </a:lnTo>
                    <a:lnTo>
                      <a:pt x="19295" y="15453"/>
                    </a:lnTo>
                    <a:lnTo>
                      <a:pt x="19508" y="15368"/>
                    </a:lnTo>
                    <a:lnTo>
                      <a:pt x="19722" y="15200"/>
                    </a:lnTo>
                    <a:lnTo>
                      <a:pt x="19764" y="15032"/>
                    </a:lnTo>
                    <a:lnTo>
                      <a:pt x="19679" y="14779"/>
                    </a:lnTo>
                    <a:lnTo>
                      <a:pt x="19423" y="14568"/>
                    </a:lnTo>
                    <a:lnTo>
                      <a:pt x="19039" y="14189"/>
                    </a:lnTo>
                    <a:lnTo>
                      <a:pt x="18911" y="14021"/>
                    </a:lnTo>
                    <a:lnTo>
                      <a:pt x="18740" y="13853"/>
                    </a:lnTo>
                    <a:lnTo>
                      <a:pt x="18569" y="13642"/>
                    </a:lnTo>
                    <a:lnTo>
                      <a:pt x="18398" y="13516"/>
                    </a:lnTo>
                    <a:lnTo>
                      <a:pt x="18270" y="13347"/>
                    </a:lnTo>
                    <a:lnTo>
                      <a:pt x="18142" y="13221"/>
                    </a:lnTo>
                    <a:lnTo>
                      <a:pt x="17929" y="13053"/>
                    </a:lnTo>
                    <a:lnTo>
                      <a:pt x="17801" y="12968"/>
                    </a:lnTo>
                    <a:lnTo>
                      <a:pt x="17630" y="12884"/>
                    </a:lnTo>
                    <a:lnTo>
                      <a:pt x="17502" y="12800"/>
                    </a:lnTo>
                    <a:lnTo>
                      <a:pt x="17160" y="12758"/>
                    </a:lnTo>
                    <a:lnTo>
                      <a:pt x="16904" y="12842"/>
                    </a:lnTo>
                    <a:lnTo>
                      <a:pt x="16648" y="12884"/>
                    </a:lnTo>
                    <a:lnTo>
                      <a:pt x="16477" y="12968"/>
                    </a:lnTo>
                    <a:lnTo>
                      <a:pt x="16221" y="13053"/>
                    </a:lnTo>
                    <a:lnTo>
                      <a:pt x="15837" y="13432"/>
                    </a:lnTo>
                    <a:lnTo>
                      <a:pt x="15624" y="13558"/>
                    </a:lnTo>
                    <a:lnTo>
                      <a:pt x="15154" y="14021"/>
                    </a:lnTo>
                    <a:lnTo>
                      <a:pt x="14898" y="14189"/>
                    </a:lnTo>
                    <a:lnTo>
                      <a:pt x="14685" y="14442"/>
                    </a:lnTo>
                    <a:lnTo>
                      <a:pt x="14386" y="14653"/>
                    </a:lnTo>
                    <a:lnTo>
                      <a:pt x="14130" y="14947"/>
                    </a:lnTo>
                    <a:lnTo>
                      <a:pt x="13788" y="15158"/>
                    </a:lnTo>
                    <a:lnTo>
                      <a:pt x="13489" y="15368"/>
                    </a:lnTo>
                    <a:lnTo>
                      <a:pt x="13319" y="15495"/>
                    </a:lnTo>
                    <a:lnTo>
                      <a:pt x="13191" y="15621"/>
                    </a:lnTo>
                    <a:lnTo>
                      <a:pt x="13020" y="15705"/>
                    </a:lnTo>
                    <a:lnTo>
                      <a:pt x="12849" y="15832"/>
                    </a:lnTo>
                    <a:lnTo>
                      <a:pt x="12678" y="15916"/>
                    </a:lnTo>
                    <a:lnTo>
                      <a:pt x="12508" y="16084"/>
                    </a:lnTo>
                    <a:lnTo>
                      <a:pt x="12294" y="16168"/>
                    </a:lnTo>
                    <a:lnTo>
                      <a:pt x="12166" y="16253"/>
                    </a:lnTo>
                    <a:lnTo>
                      <a:pt x="11825" y="16463"/>
                    </a:lnTo>
                    <a:lnTo>
                      <a:pt x="11526" y="16674"/>
                    </a:lnTo>
                    <a:lnTo>
                      <a:pt x="11184" y="16800"/>
                    </a:lnTo>
                    <a:lnTo>
                      <a:pt x="10672" y="17137"/>
                    </a:lnTo>
                    <a:lnTo>
                      <a:pt x="10458" y="17305"/>
                    </a:lnTo>
                    <a:lnTo>
                      <a:pt x="10160" y="17432"/>
                    </a:lnTo>
                    <a:lnTo>
                      <a:pt x="9946" y="17516"/>
                    </a:lnTo>
                    <a:lnTo>
                      <a:pt x="9775" y="17558"/>
                    </a:lnTo>
                    <a:lnTo>
                      <a:pt x="9562" y="17684"/>
                    </a:lnTo>
                    <a:lnTo>
                      <a:pt x="9391" y="17726"/>
                    </a:lnTo>
                    <a:lnTo>
                      <a:pt x="9263" y="17768"/>
                    </a:lnTo>
                    <a:lnTo>
                      <a:pt x="9092" y="17726"/>
                    </a:lnTo>
                    <a:lnTo>
                      <a:pt x="9007" y="17726"/>
                    </a:lnTo>
                    <a:lnTo>
                      <a:pt x="8751" y="17558"/>
                    </a:lnTo>
                    <a:lnTo>
                      <a:pt x="8495" y="17474"/>
                    </a:lnTo>
                    <a:lnTo>
                      <a:pt x="8281" y="17347"/>
                    </a:lnTo>
                    <a:lnTo>
                      <a:pt x="8153" y="17221"/>
                    </a:lnTo>
                    <a:lnTo>
                      <a:pt x="8068" y="17095"/>
                    </a:lnTo>
                    <a:lnTo>
                      <a:pt x="8111" y="16968"/>
                    </a:lnTo>
                    <a:lnTo>
                      <a:pt x="8111" y="16926"/>
                    </a:lnTo>
                    <a:lnTo>
                      <a:pt x="8196" y="16884"/>
                    </a:lnTo>
                    <a:lnTo>
                      <a:pt x="8708" y="16884"/>
                    </a:lnTo>
                    <a:lnTo>
                      <a:pt x="8964" y="16842"/>
                    </a:lnTo>
                    <a:lnTo>
                      <a:pt x="9221" y="16758"/>
                    </a:lnTo>
                    <a:lnTo>
                      <a:pt x="9477" y="16716"/>
                    </a:lnTo>
                    <a:lnTo>
                      <a:pt x="9775" y="16589"/>
                    </a:lnTo>
                    <a:lnTo>
                      <a:pt x="10032" y="16463"/>
                    </a:lnTo>
                    <a:lnTo>
                      <a:pt x="10245" y="16379"/>
                    </a:lnTo>
                    <a:lnTo>
                      <a:pt x="10373" y="16295"/>
                    </a:lnTo>
                    <a:lnTo>
                      <a:pt x="10544" y="16253"/>
                    </a:lnTo>
                    <a:lnTo>
                      <a:pt x="11056" y="16000"/>
                    </a:lnTo>
                    <a:lnTo>
                      <a:pt x="11184" y="15832"/>
                    </a:lnTo>
                    <a:lnTo>
                      <a:pt x="11398" y="15747"/>
                    </a:lnTo>
                    <a:lnTo>
                      <a:pt x="11526" y="15663"/>
                    </a:lnTo>
                    <a:lnTo>
                      <a:pt x="11696" y="15537"/>
                    </a:lnTo>
                    <a:lnTo>
                      <a:pt x="11910" y="15453"/>
                    </a:lnTo>
                    <a:lnTo>
                      <a:pt x="12209" y="15158"/>
                    </a:lnTo>
                    <a:lnTo>
                      <a:pt x="12379" y="15032"/>
                    </a:lnTo>
                    <a:lnTo>
                      <a:pt x="12593" y="14821"/>
                    </a:lnTo>
                    <a:lnTo>
                      <a:pt x="12721" y="14737"/>
                    </a:lnTo>
                    <a:lnTo>
                      <a:pt x="12849" y="14568"/>
                    </a:lnTo>
                    <a:lnTo>
                      <a:pt x="13062" y="14442"/>
                    </a:lnTo>
                    <a:lnTo>
                      <a:pt x="13233" y="14274"/>
                    </a:lnTo>
                    <a:lnTo>
                      <a:pt x="13404" y="14147"/>
                    </a:lnTo>
                    <a:lnTo>
                      <a:pt x="13575" y="13979"/>
                    </a:lnTo>
                    <a:lnTo>
                      <a:pt x="13703" y="13768"/>
                    </a:lnTo>
                    <a:lnTo>
                      <a:pt x="13874" y="13600"/>
                    </a:lnTo>
                    <a:lnTo>
                      <a:pt x="14002" y="13516"/>
                    </a:lnTo>
                    <a:lnTo>
                      <a:pt x="14343" y="13179"/>
                    </a:lnTo>
                    <a:lnTo>
                      <a:pt x="14599" y="12968"/>
                    </a:lnTo>
                    <a:lnTo>
                      <a:pt x="14898" y="12758"/>
                    </a:lnTo>
                    <a:lnTo>
                      <a:pt x="15154" y="12547"/>
                    </a:lnTo>
                    <a:lnTo>
                      <a:pt x="15410" y="12379"/>
                    </a:lnTo>
                    <a:lnTo>
                      <a:pt x="15624" y="12295"/>
                    </a:lnTo>
                    <a:lnTo>
                      <a:pt x="15837" y="12126"/>
                    </a:lnTo>
                    <a:lnTo>
                      <a:pt x="15965" y="12000"/>
                    </a:lnTo>
                    <a:lnTo>
                      <a:pt x="16136" y="11916"/>
                    </a:lnTo>
                    <a:lnTo>
                      <a:pt x="16264" y="11832"/>
                    </a:lnTo>
                    <a:lnTo>
                      <a:pt x="16477" y="11705"/>
                    </a:lnTo>
                    <a:lnTo>
                      <a:pt x="16563" y="11537"/>
                    </a:lnTo>
                    <a:lnTo>
                      <a:pt x="16520" y="11411"/>
                    </a:lnTo>
                    <a:lnTo>
                      <a:pt x="16477" y="11242"/>
                    </a:lnTo>
                    <a:lnTo>
                      <a:pt x="16349" y="11032"/>
                    </a:lnTo>
                    <a:lnTo>
                      <a:pt x="16221" y="10863"/>
                    </a:lnTo>
                    <a:lnTo>
                      <a:pt x="16051" y="10611"/>
                    </a:lnTo>
                    <a:lnTo>
                      <a:pt x="15923" y="10358"/>
                    </a:lnTo>
                    <a:lnTo>
                      <a:pt x="15837" y="10063"/>
                    </a:lnTo>
                    <a:lnTo>
                      <a:pt x="15709" y="9768"/>
                    </a:lnTo>
                    <a:lnTo>
                      <a:pt x="15538" y="9516"/>
                    </a:lnTo>
                    <a:lnTo>
                      <a:pt x="15410" y="9305"/>
                    </a:lnTo>
                    <a:lnTo>
                      <a:pt x="15111" y="9221"/>
                    </a:lnTo>
                    <a:lnTo>
                      <a:pt x="14599" y="9305"/>
                    </a:lnTo>
                    <a:lnTo>
                      <a:pt x="14428" y="9389"/>
                    </a:lnTo>
                    <a:lnTo>
                      <a:pt x="14258" y="9432"/>
                    </a:lnTo>
                    <a:lnTo>
                      <a:pt x="14044" y="9642"/>
                    </a:lnTo>
                    <a:lnTo>
                      <a:pt x="13617" y="9979"/>
                    </a:lnTo>
                    <a:lnTo>
                      <a:pt x="13404" y="10232"/>
                    </a:lnTo>
                    <a:lnTo>
                      <a:pt x="13233" y="10484"/>
                    </a:lnTo>
                    <a:lnTo>
                      <a:pt x="12934" y="10779"/>
                    </a:lnTo>
                    <a:lnTo>
                      <a:pt x="12764" y="11116"/>
                    </a:lnTo>
                    <a:lnTo>
                      <a:pt x="12636" y="11242"/>
                    </a:lnTo>
                    <a:lnTo>
                      <a:pt x="12550" y="11368"/>
                    </a:lnTo>
                    <a:lnTo>
                      <a:pt x="12379" y="11537"/>
                    </a:lnTo>
                    <a:lnTo>
                      <a:pt x="12294" y="11747"/>
                    </a:lnTo>
                    <a:lnTo>
                      <a:pt x="12209" y="11874"/>
                    </a:lnTo>
                    <a:lnTo>
                      <a:pt x="12081" y="12042"/>
                    </a:lnTo>
                    <a:lnTo>
                      <a:pt x="11995" y="12253"/>
                    </a:lnTo>
                    <a:lnTo>
                      <a:pt x="11825" y="12421"/>
                    </a:lnTo>
                    <a:lnTo>
                      <a:pt x="11739" y="12589"/>
                    </a:lnTo>
                    <a:lnTo>
                      <a:pt x="11611" y="12800"/>
                    </a:lnTo>
                    <a:lnTo>
                      <a:pt x="11526" y="12926"/>
                    </a:lnTo>
                    <a:lnTo>
                      <a:pt x="11440" y="13095"/>
                    </a:lnTo>
                    <a:lnTo>
                      <a:pt x="11227" y="13221"/>
                    </a:lnTo>
                    <a:lnTo>
                      <a:pt x="11099" y="13432"/>
                    </a:lnTo>
                    <a:lnTo>
                      <a:pt x="10971" y="13558"/>
                    </a:lnTo>
                    <a:lnTo>
                      <a:pt x="10843" y="13726"/>
                    </a:lnTo>
                    <a:lnTo>
                      <a:pt x="10629" y="13895"/>
                    </a:lnTo>
                    <a:lnTo>
                      <a:pt x="10501" y="14063"/>
                    </a:lnTo>
                    <a:lnTo>
                      <a:pt x="10330" y="14232"/>
                    </a:lnTo>
                    <a:lnTo>
                      <a:pt x="10160" y="14442"/>
                    </a:lnTo>
                    <a:lnTo>
                      <a:pt x="9946" y="14568"/>
                    </a:lnTo>
                    <a:lnTo>
                      <a:pt x="9818" y="14695"/>
                    </a:lnTo>
                    <a:lnTo>
                      <a:pt x="9562" y="14821"/>
                    </a:lnTo>
                    <a:lnTo>
                      <a:pt x="9391" y="15032"/>
                    </a:lnTo>
                    <a:lnTo>
                      <a:pt x="9178" y="15116"/>
                    </a:lnTo>
                    <a:lnTo>
                      <a:pt x="8922" y="15242"/>
                    </a:lnTo>
                    <a:lnTo>
                      <a:pt x="8708" y="15326"/>
                    </a:lnTo>
                    <a:lnTo>
                      <a:pt x="8452" y="15537"/>
                    </a:lnTo>
                    <a:lnTo>
                      <a:pt x="8196" y="15579"/>
                    </a:lnTo>
                    <a:lnTo>
                      <a:pt x="7684" y="15747"/>
                    </a:lnTo>
                    <a:lnTo>
                      <a:pt x="7513" y="15832"/>
                    </a:lnTo>
                    <a:lnTo>
                      <a:pt x="7257" y="15874"/>
                    </a:lnTo>
                    <a:lnTo>
                      <a:pt x="7043" y="16000"/>
                    </a:lnTo>
                    <a:lnTo>
                      <a:pt x="6702" y="16168"/>
                    </a:lnTo>
                    <a:lnTo>
                      <a:pt x="6275" y="16253"/>
                    </a:lnTo>
                    <a:lnTo>
                      <a:pt x="6147" y="16295"/>
                    </a:lnTo>
                    <a:lnTo>
                      <a:pt x="5976" y="16379"/>
                    </a:lnTo>
                    <a:lnTo>
                      <a:pt x="5677" y="16463"/>
                    </a:lnTo>
                    <a:lnTo>
                      <a:pt x="5464" y="16547"/>
                    </a:lnTo>
                    <a:lnTo>
                      <a:pt x="5165" y="16589"/>
                    </a:lnTo>
                    <a:lnTo>
                      <a:pt x="4994" y="16632"/>
                    </a:lnTo>
                    <a:lnTo>
                      <a:pt x="4610" y="16632"/>
                    </a:lnTo>
                    <a:lnTo>
                      <a:pt x="4397" y="16547"/>
                    </a:lnTo>
                    <a:lnTo>
                      <a:pt x="4269" y="16379"/>
                    </a:lnTo>
                    <a:lnTo>
                      <a:pt x="4226" y="16295"/>
                    </a:lnTo>
                    <a:lnTo>
                      <a:pt x="4269" y="16211"/>
                    </a:lnTo>
                    <a:lnTo>
                      <a:pt x="4354" y="16126"/>
                    </a:lnTo>
                    <a:lnTo>
                      <a:pt x="4781" y="15916"/>
                    </a:lnTo>
                    <a:lnTo>
                      <a:pt x="4994" y="15832"/>
                    </a:lnTo>
                    <a:lnTo>
                      <a:pt x="5677" y="15663"/>
                    </a:lnTo>
                    <a:lnTo>
                      <a:pt x="5891" y="15579"/>
                    </a:lnTo>
                    <a:lnTo>
                      <a:pt x="6232" y="15495"/>
                    </a:lnTo>
                    <a:lnTo>
                      <a:pt x="6446" y="15453"/>
                    </a:lnTo>
                    <a:lnTo>
                      <a:pt x="6617" y="15326"/>
                    </a:lnTo>
                    <a:lnTo>
                      <a:pt x="6787" y="15242"/>
                    </a:lnTo>
                    <a:lnTo>
                      <a:pt x="7043" y="15200"/>
                    </a:lnTo>
                    <a:lnTo>
                      <a:pt x="7385" y="15032"/>
                    </a:lnTo>
                    <a:lnTo>
                      <a:pt x="7598" y="14947"/>
                    </a:lnTo>
                    <a:lnTo>
                      <a:pt x="7769" y="14821"/>
                    </a:lnTo>
                    <a:lnTo>
                      <a:pt x="7983" y="14779"/>
                    </a:lnTo>
                    <a:lnTo>
                      <a:pt x="8153" y="14653"/>
                    </a:lnTo>
                    <a:lnTo>
                      <a:pt x="8324" y="14568"/>
                    </a:lnTo>
                    <a:lnTo>
                      <a:pt x="8666" y="14316"/>
                    </a:lnTo>
                    <a:lnTo>
                      <a:pt x="8922" y="14063"/>
                    </a:lnTo>
                    <a:lnTo>
                      <a:pt x="9221" y="13853"/>
                    </a:lnTo>
                    <a:lnTo>
                      <a:pt x="9477" y="13558"/>
                    </a:lnTo>
                    <a:lnTo>
                      <a:pt x="9733" y="13305"/>
                    </a:lnTo>
                    <a:lnTo>
                      <a:pt x="9946" y="13011"/>
                    </a:lnTo>
                    <a:lnTo>
                      <a:pt x="10245" y="12758"/>
                    </a:lnTo>
                    <a:lnTo>
                      <a:pt x="10458" y="12463"/>
                    </a:lnTo>
                    <a:lnTo>
                      <a:pt x="10672" y="12211"/>
                    </a:lnTo>
                    <a:lnTo>
                      <a:pt x="10928" y="11874"/>
                    </a:lnTo>
                    <a:lnTo>
                      <a:pt x="11142" y="11537"/>
                    </a:lnTo>
                    <a:lnTo>
                      <a:pt x="11355" y="11284"/>
                    </a:lnTo>
                    <a:lnTo>
                      <a:pt x="11611" y="10989"/>
                    </a:lnTo>
                    <a:lnTo>
                      <a:pt x="11782" y="10695"/>
                    </a:lnTo>
                    <a:lnTo>
                      <a:pt x="12038" y="10358"/>
                    </a:lnTo>
                    <a:lnTo>
                      <a:pt x="12251" y="10063"/>
                    </a:lnTo>
                    <a:lnTo>
                      <a:pt x="12508" y="9768"/>
                    </a:lnTo>
                    <a:lnTo>
                      <a:pt x="12593" y="9600"/>
                    </a:lnTo>
                    <a:lnTo>
                      <a:pt x="12678" y="9389"/>
                    </a:lnTo>
                    <a:lnTo>
                      <a:pt x="12892" y="9179"/>
                    </a:lnTo>
                    <a:lnTo>
                      <a:pt x="13148" y="8968"/>
                    </a:lnTo>
                    <a:lnTo>
                      <a:pt x="13361" y="8800"/>
                    </a:lnTo>
                    <a:lnTo>
                      <a:pt x="13617" y="8632"/>
                    </a:lnTo>
                    <a:lnTo>
                      <a:pt x="13831" y="8547"/>
                    </a:lnTo>
                    <a:lnTo>
                      <a:pt x="14002" y="8463"/>
                    </a:lnTo>
                    <a:lnTo>
                      <a:pt x="14258" y="8463"/>
                    </a:lnTo>
                    <a:lnTo>
                      <a:pt x="14428" y="8337"/>
                    </a:lnTo>
                    <a:lnTo>
                      <a:pt x="14599" y="8337"/>
                    </a:lnTo>
                    <a:lnTo>
                      <a:pt x="14941" y="8253"/>
                    </a:lnTo>
                    <a:lnTo>
                      <a:pt x="15154" y="8168"/>
                    </a:lnTo>
                    <a:lnTo>
                      <a:pt x="15325" y="7958"/>
                    </a:lnTo>
                    <a:lnTo>
                      <a:pt x="15368" y="7663"/>
                    </a:lnTo>
                    <a:lnTo>
                      <a:pt x="15496" y="7411"/>
                    </a:lnTo>
                    <a:lnTo>
                      <a:pt x="15538" y="7074"/>
                    </a:lnTo>
                    <a:lnTo>
                      <a:pt x="15624" y="6779"/>
                    </a:lnTo>
                    <a:lnTo>
                      <a:pt x="15666" y="6442"/>
                    </a:lnTo>
                    <a:lnTo>
                      <a:pt x="15624" y="6274"/>
                    </a:lnTo>
                    <a:lnTo>
                      <a:pt x="15538" y="6063"/>
                    </a:lnTo>
                    <a:lnTo>
                      <a:pt x="15410" y="6021"/>
                    </a:lnTo>
                    <a:lnTo>
                      <a:pt x="14343" y="6021"/>
                    </a:lnTo>
                    <a:lnTo>
                      <a:pt x="14130" y="6063"/>
                    </a:lnTo>
                    <a:lnTo>
                      <a:pt x="13831" y="6105"/>
                    </a:lnTo>
                    <a:lnTo>
                      <a:pt x="13575" y="6232"/>
                    </a:lnTo>
                    <a:lnTo>
                      <a:pt x="13361" y="6274"/>
                    </a:lnTo>
                    <a:lnTo>
                      <a:pt x="13233" y="6316"/>
                    </a:lnTo>
                    <a:lnTo>
                      <a:pt x="13062" y="6358"/>
                    </a:lnTo>
                    <a:lnTo>
                      <a:pt x="12849" y="6442"/>
                    </a:lnTo>
                    <a:lnTo>
                      <a:pt x="12593" y="6568"/>
                    </a:lnTo>
                    <a:lnTo>
                      <a:pt x="12251" y="6821"/>
                    </a:lnTo>
                    <a:lnTo>
                      <a:pt x="12081" y="6905"/>
                    </a:lnTo>
                    <a:lnTo>
                      <a:pt x="11739" y="7158"/>
                    </a:lnTo>
                    <a:lnTo>
                      <a:pt x="11611" y="7368"/>
                    </a:lnTo>
                    <a:lnTo>
                      <a:pt x="11440" y="7495"/>
                    </a:lnTo>
                    <a:lnTo>
                      <a:pt x="11270" y="7663"/>
                    </a:lnTo>
                    <a:lnTo>
                      <a:pt x="11142" y="7874"/>
                    </a:lnTo>
                    <a:lnTo>
                      <a:pt x="11013" y="8126"/>
                    </a:lnTo>
                    <a:lnTo>
                      <a:pt x="10885" y="8253"/>
                    </a:lnTo>
                    <a:lnTo>
                      <a:pt x="10715" y="8505"/>
                    </a:lnTo>
                    <a:lnTo>
                      <a:pt x="10587" y="8716"/>
                    </a:lnTo>
                    <a:lnTo>
                      <a:pt x="10458" y="8968"/>
                    </a:lnTo>
                    <a:lnTo>
                      <a:pt x="10288" y="9137"/>
                    </a:lnTo>
                    <a:lnTo>
                      <a:pt x="10160" y="9389"/>
                    </a:lnTo>
                    <a:lnTo>
                      <a:pt x="9904" y="9811"/>
                    </a:lnTo>
                    <a:lnTo>
                      <a:pt x="9733" y="10063"/>
                    </a:lnTo>
                    <a:lnTo>
                      <a:pt x="9605" y="10232"/>
                    </a:lnTo>
                    <a:lnTo>
                      <a:pt x="9477" y="10442"/>
                    </a:lnTo>
                    <a:lnTo>
                      <a:pt x="9349" y="10695"/>
                    </a:lnTo>
                    <a:lnTo>
                      <a:pt x="9178" y="10863"/>
                    </a:lnTo>
                    <a:lnTo>
                      <a:pt x="9050" y="11116"/>
                    </a:lnTo>
                    <a:lnTo>
                      <a:pt x="8922" y="11284"/>
                    </a:lnTo>
                    <a:lnTo>
                      <a:pt x="8794" y="11495"/>
                    </a:lnTo>
                    <a:lnTo>
                      <a:pt x="8623" y="11705"/>
                    </a:lnTo>
                    <a:lnTo>
                      <a:pt x="8452" y="11874"/>
                    </a:lnTo>
                    <a:lnTo>
                      <a:pt x="8196" y="12211"/>
                    </a:lnTo>
                    <a:lnTo>
                      <a:pt x="7983" y="12379"/>
                    </a:lnTo>
                    <a:lnTo>
                      <a:pt x="7855" y="12505"/>
                    </a:lnTo>
                    <a:lnTo>
                      <a:pt x="7598" y="12842"/>
                    </a:lnTo>
                    <a:lnTo>
                      <a:pt x="7428" y="12926"/>
                    </a:lnTo>
                    <a:lnTo>
                      <a:pt x="7257" y="13053"/>
                    </a:lnTo>
                    <a:lnTo>
                      <a:pt x="7129" y="13137"/>
                    </a:lnTo>
                    <a:lnTo>
                      <a:pt x="6958" y="13347"/>
                    </a:lnTo>
                    <a:lnTo>
                      <a:pt x="6617" y="13474"/>
                    </a:lnTo>
                    <a:lnTo>
                      <a:pt x="6318" y="13642"/>
                    </a:lnTo>
                    <a:lnTo>
                      <a:pt x="6147" y="13642"/>
                    </a:lnTo>
                    <a:lnTo>
                      <a:pt x="5976" y="13726"/>
                    </a:lnTo>
                    <a:lnTo>
                      <a:pt x="5848" y="13726"/>
                    </a:lnTo>
                    <a:lnTo>
                      <a:pt x="5635" y="13853"/>
                    </a:lnTo>
                    <a:lnTo>
                      <a:pt x="5507" y="13895"/>
                    </a:lnTo>
                    <a:lnTo>
                      <a:pt x="5165" y="13979"/>
                    </a:lnTo>
                    <a:lnTo>
                      <a:pt x="4994" y="14063"/>
                    </a:lnTo>
                    <a:lnTo>
                      <a:pt x="4866" y="14105"/>
                    </a:lnTo>
                    <a:lnTo>
                      <a:pt x="4653" y="14147"/>
                    </a:lnTo>
                    <a:lnTo>
                      <a:pt x="4525" y="14189"/>
                    </a:lnTo>
                    <a:lnTo>
                      <a:pt x="4354" y="14274"/>
                    </a:lnTo>
                    <a:lnTo>
                      <a:pt x="4013" y="14400"/>
                    </a:lnTo>
                    <a:lnTo>
                      <a:pt x="3799" y="14484"/>
                    </a:lnTo>
                    <a:lnTo>
                      <a:pt x="3458" y="14568"/>
                    </a:lnTo>
                    <a:lnTo>
                      <a:pt x="3202" y="14611"/>
                    </a:lnTo>
                    <a:lnTo>
                      <a:pt x="2903" y="14611"/>
                    </a:lnTo>
                    <a:lnTo>
                      <a:pt x="2732" y="14695"/>
                    </a:lnTo>
                    <a:lnTo>
                      <a:pt x="2519" y="14653"/>
                    </a:lnTo>
                    <a:lnTo>
                      <a:pt x="2305" y="14653"/>
                    </a:lnTo>
                    <a:lnTo>
                      <a:pt x="2177" y="14611"/>
                    </a:lnTo>
                    <a:lnTo>
                      <a:pt x="2092" y="14568"/>
                    </a:lnTo>
                    <a:lnTo>
                      <a:pt x="1622" y="14105"/>
                    </a:lnTo>
                    <a:lnTo>
                      <a:pt x="1579" y="14021"/>
                    </a:lnTo>
                    <a:lnTo>
                      <a:pt x="1622" y="13937"/>
                    </a:lnTo>
                    <a:lnTo>
                      <a:pt x="1878" y="13853"/>
                    </a:lnTo>
                    <a:lnTo>
                      <a:pt x="2092" y="13768"/>
                    </a:lnTo>
                    <a:lnTo>
                      <a:pt x="2305" y="13726"/>
                    </a:lnTo>
                    <a:lnTo>
                      <a:pt x="2647" y="13684"/>
                    </a:lnTo>
                    <a:lnTo>
                      <a:pt x="2903" y="13600"/>
                    </a:lnTo>
                    <a:lnTo>
                      <a:pt x="3244" y="13516"/>
                    </a:lnTo>
                    <a:lnTo>
                      <a:pt x="3372" y="13474"/>
                    </a:lnTo>
                    <a:lnTo>
                      <a:pt x="3543" y="13432"/>
                    </a:lnTo>
                    <a:lnTo>
                      <a:pt x="3757" y="13432"/>
                    </a:lnTo>
                    <a:lnTo>
                      <a:pt x="3927" y="13389"/>
                    </a:lnTo>
                    <a:lnTo>
                      <a:pt x="4055" y="13347"/>
                    </a:lnTo>
                    <a:lnTo>
                      <a:pt x="4269" y="13221"/>
                    </a:lnTo>
                    <a:lnTo>
                      <a:pt x="4440" y="13179"/>
                    </a:lnTo>
                    <a:lnTo>
                      <a:pt x="4568" y="13137"/>
                    </a:lnTo>
                    <a:lnTo>
                      <a:pt x="4781" y="13095"/>
                    </a:lnTo>
                    <a:lnTo>
                      <a:pt x="4952" y="13053"/>
                    </a:lnTo>
                    <a:lnTo>
                      <a:pt x="5123" y="12968"/>
                    </a:lnTo>
                    <a:lnTo>
                      <a:pt x="5336" y="12926"/>
                    </a:lnTo>
                    <a:lnTo>
                      <a:pt x="5507" y="12884"/>
                    </a:lnTo>
                    <a:lnTo>
                      <a:pt x="5635" y="12800"/>
                    </a:lnTo>
                    <a:lnTo>
                      <a:pt x="5848" y="12674"/>
                    </a:lnTo>
                    <a:lnTo>
                      <a:pt x="5976" y="12589"/>
                    </a:lnTo>
                    <a:lnTo>
                      <a:pt x="6147" y="12505"/>
                    </a:lnTo>
                    <a:lnTo>
                      <a:pt x="6275" y="12421"/>
                    </a:lnTo>
                    <a:lnTo>
                      <a:pt x="6489" y="12337"/>
                    </a:lnTo>
                    <a:lnTo>
                      <a:pt x="6617" y="12253"/>
                    </a:lnTo>
                    <a:lnTo>
                      <a:pt x="6958" y="12000"/>
                    </a:lnTo>
                    <a:lnTo>
                      <a:pt x="7214" y="11789"/>
                    </a:lnTo>
                    <a:lnTo>
                      <a:pt x="7769" y="11242"/>
                    </a:lnTo>
                    <a:lnTo>
                      <a:pt x="7855" y="11032"/>
                    </a:lnTo>
                    <a:lnTo>
                      <a:pt x="7940" y="10863"/>
                    </a:lnTo>
                    <a:lnTo>
                      <a:pt x="8068" y="10695"/>
                    </a:lnTo>
                    <a:lnTo>
                      <a:pt x="8196" y="10568"/>
                    </a:lnTo>
                    <a:lnTo>
                      <a:pt x="8239" y="10358"/>
                    </a:lnTo>
                    <a:lnTo>
                      <a:pt x="8367" y="10189"/>
                    </a:lnTo>
                    <a:lnTo>
                      <a:pt x="8452" y="9979"/>
                    </a:lnTo>
                    <a:lnTo>
                      <a:pt x="8538" y="9811"/>
                    </a:lnTo>
                    <a:lnTo>
                      <a:pt x="8666" y="9642"/>
                    </a:lnTo>
                    <a:lnTo>
                      <a:pt x="8751" y="9389"/>
                    </a:lnTo>
                    <a:lnTo>
                      <a:pt x="8879" y="9221"/>
                    </a:lnTo>
                    <a:lnTo>
                      <a:pt x="8964" y="9053"/>
                    </a:lnTo>
                    <a:lnTo>
                      <a:pt x="9050" y="8800"/>
                    </a:lnTo>
                    <a:lnTo>
                      <a:pt x="9221" y="8632"/>
                    </a:lnTo>
                    <a:lnTo>
                      <a:pt x="9306" y="8463"/>
                    </a:lnTo>
                    <a:lnTo>
                      <a:pt x="9477" y="8253"/>
                    </a:lnTo>
                    <a:lnTo>
                      <a:pt x="9562" y="8042"/>
                    </a:lnTo>
                    <a:lnTo>
                      <a:pt x="9733" y="7874"/>
                    </a:lnTo>
                    <a:lnTo>
                      <a:pt x="9818" y="7621"/>
                    </a:lnTo>
                    <a:lnTo>
                      <a:pt x="9989" y="7453"/>
                    </a:lnTo>
                    <a:lnTo>
                      <a:pt x="10117" y="7242"/>
                    </a:lnTo>
                    <a:lnTo>
                      <a:pt x="10672" y="6695"/>
                    </a:lnTo>
                    <a:lnTo>
                      <a:pt x="10885" y="6526"/>
                    </a:lnTo>
                    <a:lnTo>
                      <a:pt x="11013" y="6358"/>
                    </a:lnTo>
                    <a:lnTo>
                      <a:pt x="11227" y="6147"/>
                    </a:lnTo>
                    <a:lnTo>
                      <a:pt x="11483" y="6021"/>
                    </a:lnTo>
                    <a:lnTo>
                      <a:pt x="11654" y="5853"/>
                    </a:lnTo>
                    <a:lnTo>
                      <a:pt x="11910" y="5726"/>
                    </a:lnTo>
                    <a:lnTo>
                      <a:pt x="12166" y="5558"/>
                    </a:lnTo>
                    <a:lnTo>
                      <a:pt x="12465" y="5474"/>
                    </a:lnTo>
                    <a:lnTo>
                      <a:pt x="12636" y="5305"/>
                    </a:lnTo>
                    <a:lnTo>
                      <a:pt x="12849" y="5221"/>
                    </a:lnTo>
                    <a:lnTo>
                      <a:pt x="13148" y="5095"/>
                    </a:lnTo>
                    <a:lnTo>
                      <a:pt x="13361" y="5011"/>
                    </a:lnTo>
                    <a:lnTo>
                      <a:pt x="13575" y="4968"/>
                    </a:lnTo>
                    <a:lnTo>
                      <a:pt x="13703" y="4926"/>
                    </a:lnTo>
                    <a:lnTo>
                      <a:pt x="13874" y="4884"/>
                    </a:lnTo>
                    <a:lnTo>
                      <a:pt x="14130" y="4884"/>
                    </a:lnTo>
                    <a:lnTo>
                      <a:pt x="14386" y="4800"/>
                    </a:lnTo>
                    <a:lnTo>
                      <a:pt x="14685" y="4842"/>
                    </a:lnTo>
                    <a:lnTo>
                      <a:pt x="14898" y="4842"/>
                    </a:lnTo>
                    <a:lnTo>
                      <a:pt x="15111" y="4926"/>
                    </a:lnTo>
                    <a:lnTo>
                      <a:pt x="15453" y="5011"/>
                    </a:lnTo>
                    <a:lnTo>
                      <a:pt x="15581" y="5011"/>
                    </a:lnTo>
                    <a:lnTo>
                      <a:pt x="15709" y="5095"/>
                    </a:lnTo>
                    <a:lnTo>
                      <a:pt x="16008" y="5053"/>
                    </a:lnTo>
                    <a:lnTo>
                      <a:pt x="16264" y="4926"/>
                    </a:lnTo>
                    <a:lnTo>
                      <a:pt x="16606" y="4674"/>
                    </a:lnTo>
                    <a:lnTo>
                      <a:pt x="16776" y="4463"/>
                    </a:lnTo>
                    <a:lnTo>
                      <a:pt x="16990" y="4337"/>
                    </a:lnTo>
                    <a:lnTo>
                      <a:pt x="17331" y="4000"/>
                    </a:lnTo>
                    <a:lnTo>
                      <a:pt x="17545" y="3832"/>
                    </a:lnTo>
                    <a:lnTo>
                      <a:pt x="17758" y="3705"/>
                    </a:lnTo>
                    <a:lnTo>
                      <a:pt x="17886" y="3537"/>
                    </a:lnTo>
                    <a:lnTo>
                      <a:pt x="18100" y="3368"/>
                    </a:lnTo>
                    <a:lnTo>
                      <a:pt x="18185" y="3242"/>
                    </a:lnTo>
                    <a:lnTo>
                      <a:pt x="18313" y="3116"/>
                    </a:lnTo>
                    <a:lnTo>
                      <a:pt x="18484" y="2863"/>
                    </a:lnTo>
                    <a:lnTo>
                      <a:pt x="18569" y="2695"/>
                    </a:lnTo>
                    <a:lnTo>
                      <a:pt x="18356" y="2484"/>
                    </a:lnTo>
                    <a:lnTo>
                      <a:pt x="18142" y="2232"/>
                    </a:lnTo>
                    <a:lnTo>
                      <a:pt x="17929" y="2063"/>
                    </a:lnTo>
                    <a:lnTo>
                      <a:pt x="17758" y="1979"/>
                    </a:lnTo>
                    <a:lnTo>
                      <a:pt x="17545" y="1811"/>
                    </a:lnTo>
                    <a:lnTo>
                      <a:pt x="17246" y="1726"/>
                    </a:lnTo>
                    <a:lnTo>
                      <a:pt x="16990" y="1600"/>
                    </a:lnTo>
                    <a:lnTo>
                      <a:pt x="16691" y="1516"/>
                    </a:lnTo>
                    <a:lnTo>
                      <a:pt x="16520" y="1516"/>
                    </a:lnTo>
                    <a:lnTo>
                      <a:pt x="16349" y="1474"/>
                    </a:lnTo>
                    <a:lnTo>
                      <a:pt x="16136" y="1474"/>
                    </a:lnTo>
                    <a:lnTo>
                      <a:pt x="16008" y="1516"/>
                    </a:lnTo>
                    <a:lnTo>
                      <a:pt x="15410" y="1516"/>
                    </a:lnTo>
                    <a:lnTo>
                      <a:pt x="15240" y="1600"/>
                    </a:lnTo>
                    <a:lnTo>
                      <a:pt x="14983" y="1642"/>
                    </a:lnTo>
                    <a:lnTo>
                      <a:pt x="14770" y="1726"/>
                    </a:lnTo>
                    <a:lnTo>
                      <a:pt x="14514" y="1811"/>
                    </a:lnTo>
                    <a:lnTo>
                      <a:pt x="14343" y="1979"/>
                    </a:lnTo>
                    <a:lnTo>
                      <a:pt x="14044" y="2063"/>
                    </a:lnTo>
                    <a:lnTo>
                      <a:pt x="13831" y="2147"/>
                    </a:lnTo>
                    <a:lnTo>
                      <a:pt x="13617" y="2274"/>
                    </a:lnTo>
                    <a:lnTo>
                      <a:pt x="13361" y="2442"/>
                    </a:lnTo>
                    <a:lnTo>
                      <a:pt x="12849" y="2695"/>
                    </a:lnTo>
                    <a:lnTo>
                      <a:pt x="12636" y="2863"/>
                    </a:lnTo>
                    <a:lnTo>
                      <a:pt x="12379" y="3074"/>
                    </a:lnTo>
                    <a:lnTo>
                      <a:pt x="12123" y="3200"/>
                    </a:lnTo>
                    <a:lnTo>
                      <a:pt x="11910" y="3326"/>
                    </a:lnTo>
                    <a:lnTo>
                      <a:pt x="11654" y="3537"/>
                    </a:lnTo>
                    <a:lnTo>
                      <a:pt x="11440" y="3705"/>
                    </a:lnTo>
                    <a:lnTo>
                      <a:pt x="11184" y="3874"/>
                    </a:lnTo>
                    <a:lnTo>
                      <a:pt x="10971" y="4084"/>
                    </a:lnTo>
                    <a:lnTo>
                      <a:pt x="10715" y="4253"/>
                    </a:lnTo>
                    <a:lnTo>
                      <a:pt x="10544" y="4463"/>
                    </a:lnTo>
                    <a:lnTo>
                      <a:pt x="10288" y="4674"/>
                    </a:lnTo>
                    <a:lnTo>
                      <a:pt x="10032" y="4842"/>
                    </a:lnTo>
                    <a:lnTo>
                      <a:pt x="9818" y="5011"/>
                    </a:lnTo>
                    <a:lnTo>
                      <a:pt x="9605" y="5263"/>
                    </a:lnTo>
                    <a:lnTo>
                      <a:pt x="9178" y="5600"/>
                    </a:lnTo>
                    <a:lnTo>
                      <a:pt x="8922" y="5853"/>
                    </a:lnTo>
                    <a:lnTo>
                      <a:pt x="8751" y="6063"/>
                    </a:lnTo>
                    <a:lnTo>
                      <a:pt x="8324" y="6484"/>
                    </a:lnTo>
                    <a:lnTo>
                      <a:pt x="8196" y="6653"/>
                    </a:lnTo>
                    <a:lnTo>
                      <a:pt x="7983" y="6905"/>
                    </a:lnTo>
                    <a:lnTo>
                      <a:pt x="7812" y="7074"/>
                    </a:lnTo>
                    <a:lnTo>
                      <a:pt x="7641" y="7326"/>
                    </a:lnTo>
                    <a:lnTo>
                      <a:pt x="7513" y="7453"/>
                    </a:lnTo>
                    <a:lnTo>
                      <a:pt x="7342" y="7705"/>
                    </a:lnTo>
                    <a:lnTo>
                      <a:pt x="7001" y="8042"/>
                    </a:lnTo>
                    <a:lnTo>
                      <a:pt x="6787" y="8211"/>
                    </a:lnTo>
                    <a:lnTo>
                      <a:pt x="6617" y="8421"/>
                    </a:lnTo>
                    <a:lnTo>
                      <a:pt x="6489" y="8589"/>
                    </a:lnTo>
                    <a:lnTo>
                      <a:pt x="6275" y="8758"/>
                    </a:lnTo>
                    <a:lnTo>
                      <a:pt x="6104" y="8884"/>
                    </a:lnTo>
                    <a:lnTo>
                      <a:pt x="5934" y="9137"/>
                    </a:lnTo>
                    <a:lnTo>
                      <a:pt x="5720" y="9263"/>
                    </a:lnTo>
                    <a:lnTo>
                      <a:pt x="5507" y="9432"/>
                    </a:lnTo>
                    <a:lnTo>
                      <a:pt x="5336" y="9600"/>
                    </a:lnTo>
                    <a:lnTo>
                      <a:pt x="5123" y="9768"/>
                    </a:lnTo>
                    <a:lnTo>
                      <a:pt x="4909" y="9895"/>
                    </a:lnTo>
                    <a:lnTo>
                      <a:pt x="4781" y="10063"/>
                    </a:lnTo>
                    <a:lnTo>
                      <a:pt x="4525" y="10189"/>
                    </a:lnTo>
                    <a:lnTo>
                      <a:pt x="4354" y="10358"/>
                    </a:lnTo>
                    <a:lnTo>
                      <a:pt x="4098" y="10484"/>
                    </a:lnTo>
                    <a:lnTo>
                      <a:pt x="3927" y="10653"/>
                    </a:lnTo>
                    <a:lnTo>
                      <a:pt x="3714" y="10779"/>
                    </a:lnTo>
                    <a:lnTo>
                      <a:pt x="3543" y="10905"/>
                    </a:lnTo>
                    <a:lnTo>
                      <a:pt x="3330" y="10989"/>
                    </a:lnTo>
                    <a:lnTo>
                      <a:pt x="3159" y="11158"/>
                    </a:lnTo>
                    <a:lnTo>
                      <a:pt x="2945" y="11242"/>
                    </a:lnTo>
                    <a:lnTo>
                      <a:pt x="2775" y="11368"/>
                    </a:lnTo>
                    <a:lnTo>
                      <a:pt x="2604" y="11453"/>
                    </a:lnTo>
                    <a:lnTo>
                      <a:pt x="2391" y="11537"/>
                    </a:lnTo>
                    <a:lnTo>
                      <a:pt x="2220" y="11663"/>
                    </a:lnTo>
                    <a:lnTo>
                      <a:pt x="2049" y="11747"/>
                    </a:lnTo>
                    <a:lnTo>
                      <a:pt x="1836" y="11789"/>
                    </a:lnTo>
                    <a:lnTo>
                      <a:pt x="1665" y="11874"/>
                    </a:lnTo>
                    <a:lnTo>
                      <a:pt x="1409" y="12042"/>
                    </a:lnTo>
                    <a:lnTo>
                      <a:pt x="1195" y="12042"/>
                    </a:lnTo>
                    <a:lnTo>
                      <a:pt x="1025" y="12126"/>
                    </a:lnTo>
                    <a:lnTo>
                      <a:pt x="896" y="12211"/>
                    </a:lnTo>
                    <a:lnTo>
                      <a:pt x="683" y="12253"/>
                    </a:lnTo>
                    <a:lnTo>
                      <a:pt x="470" y="12337"/>
                    </a:lnTo>
                    <a:lnTo>
                      <a:pt x="213" y="12421"/>
                    </a:lnTo>
                    <a:lnTo>
                      <a:pt x="43" y="12463"/>
                    </a:lnTo>
                    <a:lnTo>
                      <a:pt x="0" y="12463"/>
                    </a:lnTo>
                    <a:lnTo>
                      <a:pt x="0" y="11663"/>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00" name="Freeform 34"/>
              <p:cNvSpPr/>
              <p:nvPr/>
            </p:nvSpPr>
            <p:spPr>
              <a:xfrm>
                <a:off x="651335" y="1459709"/>
                <a:ext cx="366471" cy="582530"/>
              </a:xfrm>
              <a:custGeom>
                <a:avLst/>
                <a:gdLst/>
                <a:ahLst/>
                <a:cxnLst>
                  <a:cxn ang="0">
                    <a:pos x="wd2" y="hd2"/>
                  </a:cxn>
                  <a:cxn ang="5400000">
                    <a:pos x="wd2" y="hd2"/>
                  </a:cxn>
                  <a:cxn ang="10800000">
                    <a:pos x="wd2" y="hd2"/>
                  </a:cxn>
                  <a:cxn ang="16200000">
                    <a:pos x="wd2" y="hd2"/>
                  </a:cxn>
                </a:cxnLst>
                <a:rect l="0" t="0" r="r" b="b"/>
                <a:pathLst>
                  <a:path w="21600" h="21600" extrusionOk="0">
                    <a:moveTo>
                      <a:pt x="1574" y="0"/>
                    </a:moveTo>
                    <a:lnTo>
                      <a:pt x="1662" y="63"/>
                    </a:lnTo>
                    <a:lnTo>
                      <a:pt x="2011" y="188"/>
                    </a:lnTo>
                    <a:lnTo>
                      <a:pt x="2274" y="377"/>
                    </a:lnTo>
                    <a:lnTo>
                      <a:pt x="2973" y="1005"/>
                    </a:lnTo>
                    <a:lnTo>
                      <a:pt x="3498" y="1319"/>
                    </a:lnTo>
                    <a:lnTo>
                      <a:pt x="4635" y="2135"/>
                    </a:lnTo>
                    <a:lnTo>
                      <a:pt x="5072" y="2512"/>
                    </a:lnTo>
                    <a:lnTo>
                      <a:pt x="5684" y="2888"/>
                    </a:lnTo>
                    <a:lnTo>
                      <a:pt x="6034" y="3328"/>
                    </a:lnTo>
                    <a:lnTo>
                      <a:pt x="6471" y="3642"/>
                    </a:lnTo>
                    <a:lnTo>
                      <a:pt x="7171" y="4270"/>
                    </a:lnTo>
                    <a:lnTo>
                      <a:pt x="7521" y="4521"/>
                    </a:lnTo>
                    <a:lnTo>
                      <a:pt x="7870" y="4709"/>
                    </a:lnTo>
                    <a:lnTo>
                      <a:pt x="8133" y="4898"/>
                    </a:lnTo>
                    <a:lnTo>
                      <a:pt x="8657" y="5023"/>
                    </a:lnTo>
                    <a:lnTo>
                      <a:pt x="9182" y="5212"/>
                    </a:lnTo>
                    <a:lnTo>
                      <a:pt x="9794" y="5400"/>
                    </a:lnTo>
                    <a:lnTo>
                      <a:pt x="10319" y="5526"/>
                    </a:lnTo>
                    <a:lnTo>
                      <a:pt x="10931" y="5714"/>
                    </a:lnTo>
                    <a:lnTo>
                      <a:pt x="11368" y="5902"/>
                    </a:lnTo>
                    <a:lnTo>
                      <a:pt x="11718" y="6028"/>
                    </a:lnTo>
                    <a:lnTo>
                      <a:pt x="12155" y="6153"/>
                    </a:lnTo>
                    <a:lnTo>
                      <a:pt x="12593" y="6342"/>
                    </a:lnTo>
                    <a:lnTo>
                      <a:pt x="13205" y="6530"/>
                    </a:lnTo>
                    <a:lnTo>
                      <a:pt x="14079" y="6781"/>
                    </a:lnTo>
                    <a:lnTo>
                      <a:pt x="14691" y="6907"/>
                    </a:lnTo>
                    <a:lnTo>
                      <a:pt x="15129" y="7033"/>
                    </a:lnTo>
                    <a:lnTo>
                      <a:pt x="15653" y="7158"/>
                    </a:lnTo>
                    <a:lnTo>
                      <a:pt x="15916" y="7347"/>
                    </a:lnTo>
                    <a:lnTo>
                      <a:pt x="16790" y="7598"/>
                    </a:lnTo>
                    <a:lnTo>
                      <a:pt x="17140" y="7723"/>
                    </a:lnTo>
                    <a:lnTo>
                      <a:pt x="17490" y="8100"/>
                    </a:lnTo>
                    <a:lnTo>
                      <a:pt x="17840" y="8540"/>
                    </a:lnTo>
                    <a:lnTo>
                      <a:pt x="17840" y="8979"/>
                    </a:lnTo>
                    <a:lnTo>
                      <a:pt x="17577" y="9419"/>
                    </a:lnTo>
                    <a:lnTo>
                      <a:pt x="17402" y="9795"/>
                    </a:lnTo>
                    <a:lnTo>
                      <a:pt x="17228" y="10235"/>
                    </a:lnTo>
                    <a:lnTo>
                      <a:pt x="16615" y="11114"/>
                    </a:lnTo>
                    <a:lnTo>
                      <a:pt x="16703" y="11365"/>
                    </a:lnTo>
                    <a:lnTo>
                      <a:pt x="16703" y="11491"/>
                    </a:lnTo>
                    <a:lnTo>
                      <a:pt x="16965" y="11679"/>
                    </a:lnTo>
                    <a:lnTo>
                      <a:pt x="16965" y="11805"/>
                    </a:lnTo>
                    <a:lnTo>
                      <a:pt x="17140" y="11993"/>
                    </a:lnTo>
                    <a:lnTo>
                      <a:pt x="17315" y="12307"/>
                    </a:lnTo>
                    <a:lnTo>
                      <a:pt x="17577" y="12495"/>
                    </a:lnTo>
                    <a:lnTo>
                      <a:pt x="17840" y="12747"/>
                    </a:lnTo>
                    <a:lnTo>
                      <a:pt x="18015" y="13060"/>
                    </a:lnTo>
                    <a:lnTo>
                      <a:pt x="18189" y="13312"/>
                    </a:lnTo>
                    <a:lnTo>
                      <a:pt x="18452" y="13563"/>
                    </a:lnTo>
                    <a:lnTo>
                      <a:pt x="18627" y="13940"/>
                    </a:lnTo>
                    <a:lnTo>
                      <a:pt x="18977" y="14253"/>
                    </a:lnTo>
                    <a:lnTo>
                      <a:pt x="19151" y="14567"/>
                    </a:lnTo>
                    <a:lnTo>
                      <a:pt x="19414" y="14944"/>
                    </a:lnTo>
                    <a:lnTo>
                      <a:pt x="19589" y="15258"/>
                    </a:lnTo>
                    <a:lnTo>
                      <a:pt x="19851" y="15635"/>
                    </a:lnTo>
                    <a:lnTo>
                      <a:pt x="20113" y="15886"/>
                    </a:lnTo>
                    <a:lnTo>
                      <a:pt x="20288" y="16263"/>
                    </a:lnTo>
                    <a:lnTo>
                      <a:pt x="20638" y="16891"/>
                    </a:lnTo>
                    <a:lnTo>
                      <a:pt x="20813" y="17267"/>
                    </a:lnTo>
                    <a:lnTo>
                      <a:pt x="21163" y="17581"/>
                    </a:lnTo>
                    <a:lnTo>
                      <a:pt x="21250" y="17958"/>
                    </a:lnTo>
                    <a:lnTo>
                      <a:pt x="21425" y="18460"/>
                    </a:lnTo>
                    <a:lnTo>
                      <a:pt x="21513" y="18774"/>
                    </a:lnTo>
                    <a:lnTo>
                      <a:pt x="21600" y="19026"/>
                    </a:lnTo>
                    <a:lnTo>
                      <a:pt x="21600" y="19716"/>
                    </a:lnTo>
                    <a:lnTo>
                      <a:pt x="20900" y="20219"/>
                    </a:lnTo>
                    <a:lnTo>
                      <a:pt x="20463" y="20344"/>
                    </a:lnTo>
                    <a:lnTo>
                      <a:pt x="20026" y="20595"/>
                    </a:lnTo>
                    <a:lnTo>
                      <a:pt x="19589" y="20658"/>
                    </a:lnTo>
                    <a:lnTo>
                      <a:pt x="19326" y="20784"/>
                    </a:lnTo>
                    <a:lnTo>
                      <a:pt x="18977" y="20909"/>
                    </a:lnTo>
                    <a:lnTo>
                      <a:pt x="18627" y="21160"/>
                    </a:lnTo>
                    <a:lnTo>
                      <a:pt x="18102" y="21223"/>
                    </a:lnTo>
                    <a:lnTo>
                      <a:pt x="17577" y="21349"/>
                    </a:lnTo>
                    <a:lnTo>
                      <a:pt x="17228" y="21349"/>
                    </a:lnTo>
                    <a:lnTo>
                      <a:pt x="16878" y="21412"/>
                    </a:lnTo>
                    <a:lnTo>
                      <a:pt x="16440" y="21412"/>
                    </a:lnTo>
                    <a:lnTo>
                      <a:pt x="16178" y="21537"/>
                    </a:lnTo>
                    <a:lnTo>
                      <a:pt x="14954" y="21537"/>
                    </a:lnTo>
                    <a:lnTo>
                      <a:pt x="14691" y="21600"/>
                    </a:lnTo>
                    <a:lnTo>
                      <a:pt x="11281" y="21600"/>
                    </a:lnTo>
                    <a:lnTo>
                      <a:pt x="10756" y="21537"/>
                    </a:lnTo>
                    <a:lnTo>
                      <a:pt x="9007" y="21537"/>
                    </a:lnTo>
                    <a:lnTo>
                      <a:pt x="8745" y="21474"/>
                    </a:lnTo>
                    <a:lnTo>
                      <a:pt x="8483" y="21474"/>
                    </a:lnTo>
                    <a:lnTo>
                      <a:pt x="8045" y="21412"/>
                    </a:lnTo>
                    <a:lnTo>
                      <a:pt x="7783" y="21412"/>
                    </a:lnTo>
                    <a:lnTo>
                      <a:pt x="7083" y="21286"/>
                    </a:lnTo>
                    <a:lnTo>
                      <a:pt x="6559" y="21160"/>
                    </a:lnTo>
                    <a:lnTo>
                      <a:pt x="5947" y="21035"/>
                    </a:lnTo>
                    <a:lnTo>
                      <a:pt x="5422" y="20909"/>
                    </a:lnTo>
                    <a:lnTo>
                      <a:pt x="4810" y="20784"/>
                    </a:lnTo>
                    <a:lnTo>
                      <a:pt x="4460" y="20658"/>
                    </a:lnTo>
                    <a:lnTo>
                      <a:pt x="4198" y="20533"/>
                    </a:lnTo>
                    <a:lnTo>
                      <a:pt x="3935" y="20470"/>
                    </a:lnTo>
                    <a:lnTo>
                      <a:pt x="3760" y="20219"/>
                    </a:lnTo>
                    <a:lnTo>
                      <a:pt x="3673" y="19905"/>
                    </a:lnTo>
                    <a:lnTo>
                      <a:pt x="3585" y="19528"/>
                    </a:lnTo>
                    <a:lnTo>
                      <a:pt x="3498" y="19088"/>
                    </a:lnTo>
                    <a:lnTo>
                      <a:pt x="3323" y="18774"/>
                    </a:lnTo>
                    <a:lnTo>
                      <a:pt x="3323" y="18398"/>
                    </a:lnTo>
                    <a:lnTo>
                      <a:pt x="3498" y="18209"/>
                    </a:lnTo>
                    <a:lnTo>
                      <a:pt x="3848" y="18272"/>
                    </a:lnTo>
                    <a:lnTo>
                      <a:pt x="4110" y="18272"/>
                    </a:lnTo>
                    <a:lnTo>
                      <a:pt x="4460" y="18398"/>
                    </a:lnTo>
                    <a:lnTo>
                      <a:pt x="4897" y="18460"/>
                    </a:lnTo>
                    <a:lnTo>
                      <a:pt x="5509" y="18649"/>
                    </a:lnTo>
                    <a:lnTo>
                      <a:pt x="5772" y="18712"/>
                    </a:lnTo>
                    <a:lnTo>
                      <a:pt x="6121" y="18774"/>
                    </a:lnTo>
                    <a:lnTo>
                      <a:pt x="6821" y="19026"/>
                    </a:lnTo>
                    <a:lnTo>
                      <a:pt x="7171" y="19088"/>
                    </a:lnTo>
                    <a:lnTo>
                      <a:pt x="7608" y="19214"/>
                    </a:lnTo>
                    <a:lnTo>
                      <a:pt x="7958" y="19277"/>
                    </a:lnTo>
                    <a:lnTo>
                      <a:pt x="8395" y="19465"/>
                    </a:lnTo>
                    <a:lnTo>
                      <a:pt x="8832" y="19528"/>
                    </a:lnTo>
                    <a:lnTo>
                      <a:pt x="9182" y="19591"/>
                    </a:lnTo>
                    <a:lnTo>
                      <a:pt x="10931" y="19842"/>
                    </a:lnTo>
                    <a:lnTo>
                      <a:pt x="11281" y="19905"/>
                    </a:lnTo>
                    <a:lnTo>
                      <a:pt x="11806" y="19967"/>
                    </a:lnTo>
                    <a:lnTo>
                      <a:pt x="12243" y="20030"/>
                    </a:lnTo>
                    <a:lnTo>
                      <a:pt x="13030" y="20030"/>
                    </a:lnTo>
                    <a:lnTo>
                      <a:pt x="13555" y="20093"/>
                    </a:lnTo>
                    <a:lnTo>
                      <a:pt x="14342" y="20093"/>
                    </a:lnTo>
                    <a:lnTo>
                      <a:pt x="14779" y="20030"/>
                    </a:lnTo>
                    <a:lnTo>
                      <a:pt x="15129" y="20030"/>
                    </a:lnTo>
                    <a:lnTo>
                      <a:pt x="15479" y="19967"/>
                    </a:lnTo>
                    <a:lnTo>
                      <a:pt x="15828" y="19967"/>
                    </a:lnTo>
                    <a:lnTo>
                      <a:pt x="16091" y="19905"/>
                    </a:lnTo>
                    <a:lnTo>
                      <a:pt x="16440" y="19842"/>
                    </a:lnTo>
                    <a:lnTo>
                      <a:pt x="17053" y="19716"/>
                    </a:lnTo>
                    <a:lnTo>
                      <a:pt x="17577" y="19653"/>
                    </a:lnTo>
                    <a:lnTo>
                      <a:pt x="18015" y="19528"/>
                    </a:lnTo>
                    <a:lnTo>
                      <a:pt x="18277" y="19465"/>
                    </a:lnTo>
                    <a:lnTo>
                      <a:pt x="18627" y="19277"/>
                    </a:lnTo>
                    <a:lnTo>
                      <a:pt x="18977" y="19214"/>
                    </a:lnTo>
                    <a:lnTo>
                      <a:pt x="19151" y="18900"/>
                    </a:lnTo>
                    <a:lnTo>
                      <a:pt x="19326" y="18460"/>
                    </a:lnTo>
                    <a:lnTo>
                      <a:pt x="19239" y="18272"/>
                    </a:lnTo>
                    <a:lnTo>
                      <a:pt x="19239" y="18084"/>
                    </a:lnTo>
                    <a:lnTo>
                      <a:pt x="19151" y="17833"/>
                    </a:lnTo>
                    <a:lnTo>
                      <a:pt x="19151" y="17581"/>
                    </a:lnTo>
                    <a:lnTo>
                      <a:pt x="18977" y="17330"/>
                    </a:lnTo>
                    <a:lnTo>
                      <a:pt x="18889" y="17079"/>
                    </a:lnTo>
                    <a:lnTo>
                      <a:pt x="18714" y="16891"/>
                    </a:lnTo>
                    <a:lnTo>
                      <a:pt x="18714" y="16765"/>
                    </a:lnTo>
                    <a:lnTo>
                      <a:pt x="18627" y="16514"/>
                    </a:lnTo>
                    <a:lnTo>
                      <a:pt x="18627" y="16451"/>
                    </a:lnTo>
                    <a:lnTo>
                      <a:pt x="18539" y="16388"/>
                    </a:lnTo>
                    <a:lnTo>
                      <a:pt x="18277" y="16388"/>
                    </a:lnTo>
                    <a:lnTo>
                      <a:pt x="18102" y="16514"/>
                    </a:lnTo>
                    <a:lnTo>
                      <a:pt x="17577" y="16514"/>
                    </a:lnTo>
                    <a:lnTo>
                      <a:pt x="17228" y="16577"/>
                    </a:lnTo>
                    <a:lnTo>
                      <a:pt x="16440" y="16577"/>
                    </a:lnTo>
                    <a:lnTo>
                      <a:pt x="16003" y="16514"/>
                    </a:lnTo>
                    <a:lnTo>
                      <a:pt x="15741" y="16388"/>
                    </a:lnTo>
                    <a:lnTo>
                      <a:pt x="15479" y="16074"/>
                    </a:lnTo>
                    <a:lnTo>
                      <a:pt x="15304" y="15886"/>
                    </a:lnTo>
                    <a:lnTo>
                      <a:pt x="15216" y="15572"/>
                    </a:lnTo>
                    <a:lnTo>
                      <a:pt x="15304" y="15195"/>
                    </a:lnTo>
                    <a:lnTo>
                      <a:pt x="15828" y="14693"/>
                    </a:lnTo>
                    <a:lnTo>
                      <a:pt x="16003" y="14316"/>
                    </a:lnTo>
                    <a:lnTo>
                      <a:pt x="16266" y="14065"/>
                    </a:lnTo>
                    <a:lnTo>
                      <a:pt x="16440" y="13877"/>
                    </a:lnTo>
                    <a:lnTo>
                      <a:pt x="16703" y="13751"/>
                    </a:lnTo>
                    <a:lnTo>
                      <a:pt x="16440" y="13437"/>
                    </a:lnTo>
                    <a:lnTo>
                      <a:pt x="16353" y="13123"/>
                    </a:lnTo>
                    <a:lnTo>
                      <a:pt x="16091" y="12747"/>
                    </a:lnTo>
                    <a:lnTo>
                      <a:pt x="15828" y="12433"/>
                    </a:lnTo>
                    <a:lnTo>
                      <a:pt x="15479" y="11930"/>
                    </a:lnTo>
                    <a:lnTo>
                      <a:pt x="15129" y="11616"/>
                    </a:lnTo>
                    <a:lnTo>
                      <a:pt x="14954" y="11177"/>
                    </a:lnTo>
                    <a:lnTo>
                      <a:pt x="14954" y="10737"/>
                    </a:lnTo>
                    <a:lnTo>
                      <a:pt x="15129" y="10549"/>
                    </a:lnTo>
                    <a:lnTo>
                      <a:pt x="15304" y="10235"/>
                    </a:lnTo>
                    <a:lnTo>
                      <a:pt x="15566" y="9984"/>
                    </a:lnTo>
                    <a:lnTo>
                      <a:pt x="15653" y="9607"/>
                    </a:lnTo>
                    <a:lnTo>
                      <a:pt x="15828" y="9293"/>
                    </a:lnTo>
                    <a:lnTo>
                      <a:pt x="15828" y="8728"/>
                    </a:lnTo>
                    <a:lnTo>
                      <a:pt x="15653" y="8540"/>
                    </a:lnTo>
                    <a:lnTo>
                      <a:pt x="15304" y="8351"/>
                    </a:lnTo>
                    <a:lnTo>
                      <a:pt x="14954" y="8226"/>
                    </a:lnTo>
                    <a:lnTo>
                      <a:pt x="14604" y="7974"/>
                    </a:lnTo>
                    <a:lnTo>
                      <a:pt x="13992" y="7723"/>
                    </a:lnTo>
                    <a:lnTo>
                      <a:pt x="13467" y="7598"/>
                    </a:lnTo>
                    <a:lnTo>
                      <a:pt x="12855" y="7347"/>
                    </a:lnTo>
                    <a:lnTo>
                      <a:pt x="12330" y="7095"/>
                    </a:lnTo>
                    <a:lnTo>
                      <a:pt x="11893" y="6970"/>
                    </a:lnTo>
                    <a:lnTo>
                      <a:pt x="11543" y="6907"/>
                    </a:lnTo>
                    <a:lnTo>
                      <a:pt x="11194" y="6781"/>
                    </a:lnTo>
                    <a:lnTo>
                      <a:pt x="10931" y="6656"/>
                    </a:lnTo>
                    <a:lnTo>
                      <a:pt x="10494" y="6530"/>
                    </a:lnTo>
                    <a:lnTo>
                      <a:pt x="10144" y="6467"/>
                    </a:lnTo>
                    <a:lnTo>
                      <a:pt x="9882" y="6279"/>
                    </a:lnTo>
                    <a:lnTo>
                      <a:pt x="9445" y="6216"/>
                    </a:lnTo>
                    <a:lnTo>
                      <a:pt x="9182" y="6091"/>
                    </a:lnTo>
                    <a:lnTo>
                      <a:pt x="8832" y="5965"/>
                    </a:lnTo>
                    <a:lnTo>
                      <a:pt x="8395" y="5840"/>
                    </a:lnTo>
                    <a:lnTo>
                      <a:pt x="8133" y="5777"/>
                    </a:lnTo>
                    <a:lnTo>
                      <a:pt x="7696" y="5526"/>
                    </a:lnTo>
                    <a:lnTo>
                      <a:pt x="7083" y="5337"/>
                    </a:lnTo>
                    <a:lnTo>
                      <a:pt x="6646" y="5086"/>
                    </a:lnTo>
                    <a:lnTo>
                      <a:pt x="6121" y="4835"/>
                    </a:lnTo>
                    <a:lnTo>
                      <a:pt x="5684" y="4458"/>
                    </a:lnTo>
                    <a:lnTo>
                      <a:pt x="5334" y="4144"/>
                    </a:lnTo>
                    <a:lnTo>
                      <a:pt x="4722" y="3767"/>
                    </a:lnTo>
                    <a:lnTo>
                      <a:pt x="4285" y="3453"/>
                    </a:lnTo>
                    <a:lnTo>
                      <a:pt x="3760" y="3014"/>
                    </a:lnTo>
                    <a:lnTo>
                      <a:pt x="3323" y="2763"/>
                    </a:lnTo>
                    <a:lnTo>
                      <a:pt x="2798" y="2512"/>
                    </a:lnTo>
                    <a:lnTo>
                      <a:pt x="2449" y="2323"/>
                    </a:lnTo>
                    <a:lnTo>
                      <a:pt x="2186" y="2135"/>
                    </a:lnTo>
                    <a:lnTo>
                      <a:pt x="1749" y="2009"/>
                    </a:lnTo>
                    <a:lnTo>
                      <a:pt x="1224" y="1758"/>
                    </a:lnTo>
                    <a:lnTo>
                      <a:pt x="787" y="1633"/>
                    </a:lnTo>
                    <a:lnTo>
                      <a:pt x="350" y="1381"/>
                    </a:lnTo>
                    <a:lnTo>
                      <a:pt x="87" y="1319"/>
                    </a:lnTo>
                    <a:lnTo>
                      <a:pt x="0" y="1193"/>
                    </a:lnTo>
                    <a:lnTo>
                      <a:pt x="0" y="1130"/>
                    </a:lnTo>
                    <a:lnTo>
                      <a:pt x="350" y="691"/>
                    </a:lnTo>
                    <a:lnTo>
                      <a:pt x="874" y="377"/>
                    </a:lnTo>
                    <a:lnTo>
                      <a:pt x="1312" y="63"/>
                    </a:lnTo>
                    <a:lnTo>
                      <a:pt x="1574" y="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01" name="Freeform 35"/>
              <p:cNvSpPr/>
              <p:nvPr/>
            </p:nvSpPr>
            <p:spPr>
              <a:xfrm>
                <a:off x="731454" y="1651063"/>
                <a:ext cx="40060" cy="49109"/>
              </a:xfrm>
              <a:custGeom>
                <a:avLst/>
                <a:gdLst/>
                <a:ahLst/>
                <a:cxnLst>
                  <a:cxn ang="0">
                    <a:pos x="wd2" y="hd2"/>
                  </a:cxn>
                  <a:cxn ang="5400000">
                    <a:pos x="wd2" y="hd2"/>
                  </a:cxn>
                  <a:cxn ang="10800000">
                    <a:pos x="wd2" y="hd2"/>
                  </a:cxn>
                  <a:cxn ang="16200000">
                    <a:pos x="wd2" y="hd2"/>
                  </a:cxn>
                </a:cxnLst>
                <a:rect l="0" t="0" r="r" b="b"/>
                <a:pathLst>
                  <a:path w="21600" h="21600" extrusionOk="0">
                    <a:moveTo>
                      <a:pt x="20800" y="5959"/>
                    </a:moveTo>
                    <a:lnTo>
                      <a:pt x="17600" y="2979"/>
                    </a:lnTo>
                    <a:lnTo>
                      <a:pt x="11200" y="745"/>
                    </a:lnTo>
                    <a:lnTo>
                      <a:pt x="8800" y="0"/>
                    </a:lnTo>
                    <a:lnTo>
                      <a:pt x="2400" y="4469"/>
                    </a:lnTo>
                    <a:lnTo>
                      <a:pt x="800" y="8938"/>
                    </a:lnTo>
                    <a:lnTo>
                      <a:pt x="0" y="11917"/>
                    </a:lnTo>
                    <a:lnTo>
                      <a:pt x="800" y="14897"/>
                    </a:lnTo>
                    <a:lnTo>
                      <a:pt x="1600" y="17131"/>
                    </a:lnTo>
                    <a:lnTo>
                      <a:pt x="4800" y="18621"/>
                    </a:lnTo>
                    <a:lnTo>
                      <a:pt x="7200" y="20110"/>
                    </a:lnTo>
                    <a:lnTo>
                      <a:pt x="12800" y="20110"/>
                    </a:lnTo>
                    <a:lnTo>
                      <a:pt x="16000" y="21600"/>
                    </a:lnTo>
                    <a:lnTo>
                      <a:pt x="20000" y="17876"/>
                    </a:lnTo>
                    <a:lnTo>
                      <a:pt x="21600" y="14897"/>
                    </a:lnTo>
                    <a:lnTo>
                      <a:pt x="21600" y="9683"/>
                    </a:lnTo>
                    <a:lnTo>
                      <a:pt x="20800" y="5959"/>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02" name="Freeform 36"/>
              <p:cNvSpPr/>
              <p:nvPr/>
            </p:nvSpPr>
            <p:spPr>
              <a:xfrm>
                <a:off x="675074" y="1601954"/>
                <a:ext cx="50446" cy="57577"/>
              </a:xfrm>
              <a:custGeom>
                <a:avLst/>
                <a:gdLst/>
                <a:ahLst/>
                <a:cxnLst>
                  <a:cxn ang="0">
                    <a:pos x="wd2" y="hd2"/>
                  </a:cxn>
                  <a:cxn ang="5400000">
                    <a:pos x="wd2" y="hd2"/>
                  </a:cxn>
                  <a:cxn ang="10800000">
                    <a:pos x="wd2" y="hd2"/>
                  </a:cxn>
                  <a:cxn ang="16200000">
                    <a:pos x="wd2" y="hd2"/>
                  </a:cxn>
                </a:cxnLst>
                <a:rect l="0" t="0" r="r" b="b"/>
                <a:pathLst>
                  <a:path w="21600" h="21600" extrusionOk="0">
                    <a:moveTo>
                      <a:pt x="15247" y="635"/>
                    </a:moveTo>
                    <a:lnTo>
                      <a:pt x="12706" y="0"/>
                    </a:lnTo>
                    <a:lnTo>
                      <a:pt x="7624" y="2541"/>
                    </a:lnTo>
                    <a:lnTo>
                      <a:pt x="5718" y="5718"/>
                    </a:lnTo>
                    <a:lnTo>
                      <a:pt x="2541" y="8259"/>
                    </a:lnTo>
                    <a:lnTo>
                      <a:pt x="1271" y="10800"/>
                    </a:lnTo>
                    <a:lnTo>
                      <a:pt x="0" y="13976"/>
                    </a:lnTo>
                    <a:lnTo>
                      <a:pt x="0" y="16518"/>
                    </a:lnTo>
                    <a:lnTo>
                      <a:pt x="635" y="18424"/>
                    </a:lnTo>
                    <a:lnTo>
                      <a:pt x="3812" y="21600"/>
                    </a:lnTo>
                    <a:lnTo>
                      <a:pt x="6988" y="21600"/>
                    </a:lnTo>
                    <a:lnTo>
                      <a:pt x="9529" y="20329"/>
                    </a:lnTo>
                    <a:lnTo>
                      <a:pt x="10165" y="17153"/>
                    </a:lnTo>
                    <a:lnTo>
                      <a:pt x="15247" y="14612"/>
                    </a:lnTo>
                    <a:lnTo>
                      <a:pt x="17153" y="13341"/>
                    </a:lnTo>
                    <a:lnTo>
                      <a:pt x="20329" y="10165"/>
                    </a:lnTo>
                    <a:lnTo>
                      <a:pt x="21600" y="7624"/>
                    </a:lnTo>
                    <a:lnTo>
                      <a:pt x="19694" y="5718"/>
                    </a:lnTo>
                    <a:lnTo>
                      <a:pt x="17153" y="3812"/>
                    </a:lnTo>
                    <a:lnTo>
                      <a:pt x="15247" y="1271"/>
                    </a:lnTo>
                    <a:lnTo>
                      <a:pt x="15247" y="635"/>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03" name="Freeform 37"/>
              <p:cNvSpPr/>
              <p:nvPr/>
            </p:nvSpPr>
            <p:spPr>
              <a:xfrm>
                <a:off x="1011870" y="668892"/>
                <a:ext cx="955491" cy="1122724"/>
              </a:xfrm>
              <a:custGeom>
                <a:avLst/>
                <a:gdLst/>
                <a:ahLst/>
                <a:cxnLst>
                  <a:cxn ang="0">
                    <a:pos x="wd2" y="hd2"/>
                  </a:cxn>
                  <a:cxn ang="5400000">
                    <a:pos x="wd2" y="hd2"/>
                  </a:cxn>
                  <a:cxn ang="10800000">
                    <a:pos x="wd2" y="hd2"/>
                  </a:cxn>
                  <a:cxn ang="16200000">
                    <a:pos x="wd2" y="hd2"/>
                  </a:cxn>
                </a:cxnLst>
                <a:rect l="0" t="0" r="r" b="b"/>
                <a:pathLst>
                  <a:path w="21600" h="21600" extrusionOk="0">
                    <a:moveTo>
                      <a:pt x="0" y="18994"/>
                    </a:moveTo>
                    <a:lnTo>
                      <a:pt x="10565" y="7884"/>
                    </a:lnTo>
                    <a:lnTo>
                      <a:pt x="15730" y="0"/>
                    </a:lnTo>
                    <a:lnTo>
                      <a:pt x="15764" y="98"/>
                    </a:lnTo>
                    <a:lnTo>
                      <a:pt x="15831" y="195"/>
                    </a:lnTo>
                    <a:lnTo>
                      <a:pt x="15932" y="293"/>
                    </a:lnTo>
                    <a:lnTo>
                      <a:pt x="16066" y="456"/>
                    </a:lnTo>
                    <a:lnTo>
                      <a:pt x="16200" y="684"/>
                    </a:lnTo>
                    <a:lnTo>
                      <a:pt x="16267" y="749"/>
                    </a:lnTo>
                    <a:lnTo>
                      <a:pt x="16334" y="847"/>
                    </a:lnTo>
                    <a:lnTo>
                      <a:pt x="16468" y="1010"/>
                    </a:lnTo>
                    <a:lnTo>
                      <a:pt x="16569" y="1140"/>
                    </a:lnTo>
                    <a:lnTo>
                      <a:pt x="16636" y="1238"/>
                    </a:lnTo>
                    <a:lnTo>
                      <a:pt x="16737" y="1401"/>
                    </a:lnTo>
                    <a:lnTo>
                      <a:pt x="17005" y="1662"/>
                    </a:lnTo>
                    <a:lnTo>
                      <a:pt x="17206" y="1987"/>
                    </a:lnTo>
                    <a:lnTo>
                      <a:pt x="17340" y="2118"/>
                    </a:lnTo>
                    <a:lnTo>
                      <a:pt x="17475" y="2313"/>
                    </a:lnTo>
                    <a:lnTo>
                      <a:pt x="17575" y="2476"/>
                    </a:lnTo>
                    <a:lnTo>
                      <a:pt x="17743" y="2671"/>
                    </a:lnTo>
                    <a:lnTo>
                      <a:pt x="17843" y="2802"/>
                    </a:lnTo>
                    <a:lnTo>
                      <a:pt x="17978" y="2965"/>
                    </a:lnTo>
                    <a:lnTo>
                      <a:pt x="18112" y="3160"/>
                    </a:lnTo>
                    <a:lnTo>
                      <a:pt x="18280" y="3356"/>
                    </a:lnTo>
                    <a:lnTo>
                      <a:pt x="18414" y="3519"/>
                    </a:lnTo>
                    <a:lnTo>
                      <a:pt x="18514" y="3714"/>
                    </a:lnTo>
                    <a:lnTo>
                      <a:pt x="18917" y="4203"/>
                    </a:lnTo>
                    <a:lnTo>
                      <a:pt x="19051" y="4431"/>
                    </a:lnTo>
                    <a:lnTo>
                      <a:pt x="19185" y="4561"/>
                    </a:lnTo>
                    <a:lnTo>
                      <a:pt x="19286" y="4757"/>
                    </a:lnTo>
                    <a:lnTo>
                      <a:pt x="19420" y="4919"/>
                    </a:lnTo>
                    <a:lnTo>
                      <a:pt x="19588" y="5082"/>
                    </a:lnTo>
                    <a:lnTo>
                      <a:pt x="19688" y="5278"/>
                    </a:lnTo>
                    <a:lnTo>
                      <a:pt x="19789" y="5408"/>
                    </a:lnTo>
                    <a:lnTo>
                      <a:pt x="19957" y="5604"/>
                    </a:lnTo>
                    <a:lnTo>
                      <a:pt x="20057" y="5767"/>
                    </a:lnTo>
                    <a:lnTo>
                      <a:pt x="20158" y="5897"/>
                    </a:lnTo>
                    <a:lnTo>
                      <a:pt x="20258" y="6060"/>
                    </a:lnTo>
                    <a:lnTo>
                      <a:pt x="20527" y="6386"/>
                    </a:lnTo>
                    <a:lnTo>
                      <a:pt x="20594" y="6483"/>
                    </a:lnTo>
                    <a:lnTo>
                      <a:pt x="20795" y="6744"/>
                    </a:lnTo>
                    <a:lnTo>
                      <a:pt x="20896" y="6907"/>
                    </a:lnTo>
                    <a:lnTo>
                      <a:pt x="20996" y="7102"/>
                    </a:lnTo>
                    <a:lnTo>
                      <a:pt x="21164" y="7330"/>
                    </a:lnTo>
                    <a:lnTo>
                      <a:pt x="21298" y="7493"/>
                    </a:lnTo>
                    <a:lnTo>
                      <a:pt x="21399" y="7656"/>
                    </a:lnTo>
                    <a:lnTo>
                      <a:pt x="21466" y="7754"/>
                    </a:lnTo>
                    <a:lnTo>
                      <a:pt x="21499" y="7852"/>
                    </a:lnTo>
                    <a:lnTo>
                      <a:pt x="21499" y="9122"/>
                    </a:lnTo>
                    <a:lnTo>
                      <a:pt x="21533" y="9252"/>
                    </a:lnTo>
                    <a:lnTo>
                      <a:pt x="21533" y="10360"/>
                    </a:lnTo>
                    <a:lnTo>
                      <a:pt x="21566" y="10523"/>
                    </a:lnTo>
                    <a:lnTo>
                      <a:pt x="21566" y="15703"/>
                    </a:lnTo>
                    <a:lnTo>
                      <a:pt x="21600" y="15736"/>
                    </a:lnTo>
                    <a:lnTo>
                      <a:pt x="19856" y="18081"/>
                    </a:lnTo>
                    <a:lnTo>
                      <a:pt x="19520" y="18081"/>
                    </a:lnTo>
                    <a:lnTo>
                      <a:pt x="19319" y="18049"/>
                    </a:lnTo>
                    <a:lnTo>
                      <a:pt x="18648" y="18049"/>
                    </a:lnTo>
                    <a:lnTo>
                      <a:pt x="18481" y="18016"/>
                    </a:lnTo>
                    <a:lnTo>
                      <a:pt x="13550" y="18016"/>
                    </a:lnTo>
                    <a:lnTo>
                      <a:pt x="13349" y="18049"/>
                    </a:lnTo>
                    <a:lnTo>
                      <a:pt x="13215" y="18049"/>
                    </a:lnTo>
                    <a:lnTo>
                      <a:pt x="13081" y="18081"/>
                    </a:lnTo>
                    <a:lnTo>
                      <a:pt x="12309" y="18081"/>
                    </a:lnTo>
                    <a:lnTo>
                      <a:pt x="12175" y="18147"/>
                    </a:lnTo>
                    <a:lnTo>
                      <a:pt x="12041" y="18147"/>
                    </a:lnTo>
                    <a:lnTo>
                      <a:pt x="11940" y="18179"/>
                    </a:lnTo>
                    <a:lnTo>
                      <a:pt x="11706" y="18179"/>
                    </a:lnTo>
                    <a:lnTo>
                      <a:pt x="11504" y="18244"/>
                    </a:lnTo>
                    <a:lnTo>
                      <a:pt x="11370" y="18244"/>
                    </a:lnTo>
                    <a:lnTo>
                      <a:pt x="11270" y="18310"/>
                    </a:lnTo>
                    <a:lnTo>
                      <a:pt x="11102" y="18342"/>
                    </a:lnTo>
                    <a:lnTo>
                      <a:pt x="10934" y="18407"/>
                    </a:lnTo>
                    <a:lnTo>
                      <a:pt x="10733" y="18472"/>
                    </a:lnTo>
                    <a:lnTo>
                      <a:pt x="10498" y="18570"/>
                    </a:lnTo>
                    <a:lnTo>
                      <a:pt x="10364" y="18603"/>
                    </a:lnTo>
                    <a:lnTo>
                      <a:pt x="10196" y="18668"/>
                    </a:lnTo>
                    <a:lnTo>
                      <a:pt x="10029" y="18700"/>
                    </a:lnTo>
                    <a:lnTo>
                      <a:pt x="9861" y="18766"/>
                    </a:lnTo>
                    <a:lnTo>
                      <a:pt x="9693" y="18798"/>
                    </a:lnTo>
                    <a:lnTo>
                      <a:pt x="9358" y="18929"/>
                    </a:lnTo>
                    <a:lnTo>
                      <a:pt x="9224" y="19026"/>
                    </a:lnTo>
                    <a:lnTo>
                      <a:pt x="8989" y="19059"/>
                    </a:lnTo>
                    <a:lnTo>
                      <a:pt x="8788" y="19124"/>
                    </a:lnTo>
                    <a:lnTo>
                      <a:pt x="8553" y="19189"/>
                    </a:lnTo>
                    <a:lnTo>
                      <a:pt x="8385" y="19254"/>
                    </a:lnTo>
                    <a:lnTo>
                      <a:pt x="8184" y="19319"/>
                    </a:lnTo>
                    <a:lnTo>
                      <a:pt x="7949" y="19417"/>
                    </a:lnTo>
                    <a:lnTo>
                      <a:pt x="7714" y="19482"/>
                    </a:lnTo>
                    <a:lnTo>
                      <a:pt x="7547" y="19548"/>
                    </a:lnTo>
                    <a:lnTo>
                      <a:pt x="7278" y="19613"/>
                    </a:lnTo>
                    <a:lnTo>
                      <a:pt x="7077" y="19645"/>
                    </a:lnTo>
                    <a:lnTo>
                      <a:pt x="6842" y="19710"/>
                    </a:lnTo>
                    <a:lnTo>
                      <a:pt x="6641" y="19776"/>
                    </a:lnTo>
                    <a:lnTo>
                      <a:pt x="6373" y="19873"/>
                    </a:lnTo>
                    <a:lnTo>
                      <a:pt x="6205" y="19971"/>
                    </a:lnTo>
                    <a:lnTo>
                      <a:pt x="5937" y="20036"/>
                    </a:lnTo>
                    <a:lnTo>
                      <a:pt x="5769" y="20101"/>
                    </a:lnTo>
                    <a:lnTo>
                      <a:pt x="5501" y="20167"/>
                    </a:lnTo>
                    <a:lnTo>
                      <a:pt x="5299" y="20264"/>
                    </a:lnTo>
                    <a:lnTo>
                      <a:pt x="5031" y="20329"/>
                    </a:lnTo>
                    <a:lnTo>
                      <a:pt x="4863" y="20395"/>
                    </a:lnTo>
                    <a:lnTo>
                      <a:pt x="4595" y="20460"/>
                    </a:lnTo>
                    <a:lnTo>
                      <a:pt x="4427" y="20525"/>
                    </a:lnTo>
                    <a:lnTo>
                      <a:pt x="4193" y="20590"/>
                    </a:lnTo>
                    <a:lnTo>
                      <a:pt x="3991" y="20623"/>
                    </a:lnTo>
                    <a:lnTo>
                      <a:pt x="3757" y="20720"/>
                    </a:lnTo>
                    <a:lnTo>
                      <a:pt x="3421" y="20851"/>
                    </a:lnTo>
                    <a:lnTo>
                      <a:pt x="3220" y="20916"/>
                    </a:lnTo>
                    <a:lnTo>
                      <a:pt x="3019" y="20948"/>
                    </a:lnTo>
                    <a:lnTo>
                      <a:pt x="2817" y="21014"/>
                    </a:lnTo>
                    <a:lnTo>
                      <a:pt x="2650" y="21046"/>
                    </a:lnTo>
                    <a:lnTo>
                      <a:pt x="2482" y="21144"/>
                    </a:lnTo>
                    <a:lnTo>
                      <a:pt x="2314" y="21176"/>
                    </a:lnTo>
                    <a:lnTo>
                      <a:pt x="2046" y="21242"/>
                    </a:lnTo>
                    <a:lnTo>
                      <a:pt x="1912" y="21307"/>
                    </a:lnTo>
                    <a:lnTo>
                      <a:pt x="1677" y="21372"/>
                    </a:lnTo>
                    <a:lnTo>
                      <a:pt x="1476" y="21437"/>
                    </a:lnTo>
                    <a:lnTo>
                      <a:pt x="1308" y="21502"/>
                    </a:lnTo>
                    <a:lnTo>
                      <a:pt x="1174" y="21535"/>
                    </a:lnTo>
                    <a:lnTo>
                      <a:pt x="1107" y="21567"/>
                    </a:lnTo>
                    <a:lnTo>
                      <a:pt x="1107" y="21600"/>
                    </a:lnTo>
                    <a:lnTo>
                      <a:pt x="0" y="18994"/>
                    </a:lnTo>
                    <a:close/>
                  </a:path>
                </a:pathLst>
              </a:custGeom>
              <a:solidFill>
                <a:srgbClr val="FF0000"/>
              </a:solidFill>
              <a:ln w="12700" cap="flat">
                <a:noFill/>
                <a:miter lim="400000"/>
              </a:ln>
              <a:effectLst/>
            </p:spPr>
            <p:txBody>
              <a:bodyPr wrap="square" lIns="45719" tIns="45719" rIns="45719" bIns="45719" numCol="1" anchor="t">
                <a:noAutofit/>
              </a:bodyPr>
              <a:lstStyle/>
              <a:p>
                <a:endParaRPr/>
              </a:p>
            </p:txBody>
          </p:sp>
          <p:sp>
            <p:nvSpPr>
              <p:cNvPr id="304" name="Freeform 38"/>
              <p:cNvSpPr/>
              <p:nvPr/>
            </p:nvSpPr>
            <p:spPr>
              <a:xfrm>
                <a:off x="1419882" y="1766214"/>
                <a:ext cx="148369" cy="187968"/>
              </a:xfrm>
              <a:custGeom>
                <a:avLst/>
                <a:gdLst/>
                <a:ahLst/>
                <a:cxnLst>
                  <a:cxn ang="0">
                    <a:pos x="wd2" y="hd2"/>
                  </a:cxn>
                  <a:cxn ang="5400000">
                    <a:pos x="wd2" y="hd2"/>
                  </a:cxn>
                  <a:cxn ang="10800000">
                    <a:pos x="wd2" y="hd2"/>
                  </a:cxn>
                  <a:cxn ang="16200000">
                    <a:pos x="wd2" y="hd2"/>
                  </a:cxn>
                </a:cxnLst>
                <a:rect l="0" t="0" r="r" b="b"/>
                <a:pathLst>
                  <a:path w="21600" h="21600" extrusionOk="0">
                    <a:moveTo>
                      <a:pt x="21384" y="8173"/>
                    </a:moveTo>
                    <a:lnTo>
                      <a:pt x="21384" y="4476"/>
                    </a:lnTo>
                    <a:lnTo>
                      <a:pt x="21600" y="3892"/>
                    </a:lnTo>
                    <a:lnTo>
                      <a:pt x="21384" y="3114"/>
                    </a:lnTo>
                    <a:lnTo>
                      <a:pt x="21384" y="973"/>
                    </a:lnTo>
                    <a:lnTo>
                      <a:pt x="20952" y="195"/>
                    </a:lnTo>
                    <a:lnTo>
                      <a:pt x="20736" y="0"/>
                    </a:lnTo>
                    <a:lnTo>
                      <a:pt x="16416" y="0"/>
                    </a:lnTo>
                    <a:lnTo>
                      <a:pt x="15120" y="195"/>
                    </a:lnTo>
                    <a:lnTo>
                      <a:pt x="13824" y="195"/>
                    </a:lnTo>
                    <a:lnTo>
                      <a:pt x="12312" y="389"/>
                    </a:lnTo>
                    <a:lnTo>
                      <a:pt x="4968" y="389"/>
                    </a:lnTo>
                    <a:lnTo>
                      <a:pt x="4968" y="584"/>
                    </a:lnTo>
                    <a:lnTo>
                      <a:pt x="0" y="21600"/>
                    </a:lnTo>
                    <a:lnTo>
                      <a:pt x="13824" y="21600"/>
                    </a:lnTo>
                    <a:lnTo>
                      <a:pt x="14688" y="13622"/>
                    </a:lnTo>
                    <a:lnTo>
                      <a:pt x="21384" y="8173"/>
                    </a:lnTo>
                    <a:close/>
                  </a:path>
                </a:pathLst>
              </a:custGeom>
              <a:solidFill>
                <a:srgbClr val="FFE6B3"/>
              </a:solidFill>
              <a:ln w="12700" cap="flat">
                <a:noFill/>
                <a:miter lim="400000"/>
              </a:ln>
              <a:effectLst/>
            </p:spPr>
            <p:txBody>
              <a:bodyPr wrap="square" lIns="45719" tIns="45719" rIns="45719" bIns="45719" numCol="1" anchor="t">
                <a:noAutofit/>
              </a:bodyPr>
              <a:lstStyle/>
              <a:p>
                <a:endParaRPr/>
              </a:p>
            </p:txBody>
          </p:sp>
          <p:sp>
            <p:nvSpPr>
              <p:cNvPr id="305" name="Freeform 39"/>
              <p:cNvSpPr/>
              <p:nvPr/>
            </p:nvSpPr>
            <p:spPr>
              <a:xfrm>
                <a:off x="983680" y="629944"/>
                <a:ext cx="1029675" cy="1268356"/>
              </a:xfrm>
              <a:custGeom>
                <a:avLst/>
                <a:gdLst/>
                <a:ahLst/>
                <a:cxnLst>
                  <a:cxn ang="0">
                    <a:pos x="wd2" y="hd2"/>
                  </a:cxn>
                  <a:cxn ang="5400000">
                    <a:pos x="wd2" y="hd2"/>
                  </a:cxn>
                  <a:cxn ang="10800000">
                    <a:pos x="wd2" y="hd2"/>
                  </a:cxn>
                  <a:cxn ang="16200000">
                    <a:pos x="wd2" y="hd2"/>
                  </a:cxn>
                </a:cxnLst>
                <a:rect l="0" t="0" r="r" b="b"/>
                <a:pathLst>
                  <a:path w="21600" h="21600" extrusionOk="0">
                    <a:moveTo>
                      <a:pt x="9462" y="20648"/>
                    </a:moveTo>
                    <a:lnTo>
                      <a:pt x="9057" y="20648"/>
                    </a:lnTo>
                    <a:lnTo>
                      <a:pt x="8901" y="20619"/>
                    </a:lnTo>
                    <a:lnTo>
                      <a:pt x="8777" y="20591"/>
                    </a:lnTo>
                    <a:lnTo>
                      <a:pt x="8652" y="20591"/>
                    </a:lnTo>
                    <a:lnTo>
                      <a:pt x="8528" y="20562"/>
                    </a:lnTo>
                    <a:lnTo>
                      <a:pt x="8403" y="20504"/>
                    </a:lnTo>
                    <a:lnTo>
                      <a:pt x="8248" y="20475"/>
                    </a:lnTo>
                    <a:lnTo>
                      <a:pt x="8092" y="20389"/>
                    </a:lnTo>
                    <a:lnTo>
                      <a:pt x="7968" y="20360"/>
                    </a:lnTo>
                    <a:lnTo>
                      <a:pt x="7812" y="20273"/>
                    </a:lnTo>
                    <a:lnTo>
                      <a:pt x="7656" y="20216"/>
                    </a:lnTo>
                    <a:lnTo>
                      <a:pt x="7470" y="20129"/>
                    </a:lnTo>
                    <a:lnTo>
                      <a:pt x="7314" y="20072"/>
                    </a:lnTo>
                    <a:lnTo>
                      <a:pt x="7127" y="19927"/>
                    </a:lnTo>
                    <a:lnTo>
                      <a:pt x="7003" y="19841"/>
                    </a:lnTo>
                    <a:lnTo>
                      <a:pt x="6878" y="19726"/>
                    </a:lnTo>
                    <a:lnTo>
                      <a:pt x="6692" y="19495"/>
                    </a:lnTo>
                    <a:lnTo>
                      <a:pt x="6629" y="19408"/>
                    </a:lnTo>
                    <a:lnTo>
                      <a:pt x="6536" y="19264"/>
                    </a:lnTo>
                    <a:lnTo>
                      <a:pt x="6505" y="19178"/>
                    </a:lnTo>
                    <a:lnTo>
                      <a:pt x="6443" y="19062"/>
                    </a:lnTo>
                    <a:lnTo>
                      <a:pt x="6412" y="18918"/>
                    </a:lnTo>
                    <a:lnTo>
                      <a:pt x="6349" y="18832"/>
                    </a:lnTo>
                    <a:lnTo>
                      <a:pt x="6349" y="18716"/>
                    </a:lnTo>
                    <a:lnTo>
                      <a:pt x="6256" y="18543"/>
                    </a:lnTo>
                    <a:lnTo>
                      <a:pt x="6131" y="18399"/>
                    </a:lnTo>
                    <a:lnTo>
                      <a:pt x="5976" y="18255"/>
                    </a:lnTo>
                    <a:lnTo>
                      <a:pt x="5945" y="18111"/>
                    </a:lnTo>
                    <a:lnTo>
                      <a:pt x="5820" y="18053"/>
                    </a:lnTo>
                    <a:lnTo>
                      <a:pt x="5727" y="18024"/>
                    </a:lnTo>
                    <a:lnTo>
                      <a:pt x="5447" y="18024"/>
                    </a:lnTo>
                    <a:lnTo>
                      <a:pt x="5322" y="18082"/>
                    </a:lnTo>
                    <a:lnTo>
                      <a:pt x="5167" y="18111"/>
                    </a:lnTo>
                    <a:lnTo>
                      <a:pt x="5011" y="18226"/>
                    </a:lnTo>
                    <a:lnTo>
                      <a:pt x="4855" y="18255"/>
                    </a:lnTo>
                    <a:lnTo>
                      <a:pt x="4762" y="18284"/>
                    </a:lnTo>
                    <a:lnTo>
                      <a:pt x="4575" y="18399"/>
                    </a:lnTo>
                    <a:lnTo>
                      <a:pt x="4420" y="18428"/>
                    </a:lnTo>
                    <a:lnTo>
                      <a:pt x="4171" y="18485"/>
                    </a:lnTo>
                    <a:lnTo>
                      <a:pt x="4046" y="18543"/>
                    </a:lnTo>
                    <a:lnTo>
                      <a:pt x="3828" y="18658"/>
                    </a:lnTo>
                    <a:lnTo>
                      <a:pt x="3579" y="18774"/>
                    </a:lnTo>
                    <a:lnTo>
                      <a:pt x="3361" y="18832"/>
                    </a:lnTo>
                    <a:lnTo>
                      <a:pt x="3144" y="18918"/>
                    </a:lnTo>
                    <a:lnTo>
                      <a:pt x="2988" y="19033"/>
                    </a:lnTo>
                    <a:lnTo>
                      <a:pt x="2801" y="19120"/>
                    </a:lnTo>
                    <a:lnTo>
                      <a:pt x="2428" y="19235"/>
                    </a:lnTo>
                    <a:lnTo>
                      <a:pt x="2303" y="19264"/>
                    </a:lnTo>
                    <a:lnTo>
                      <a:pt x="2210" y="19351"/>
                    </a:lnTo>
                    <a:lnTo>
                      <a:pt x="1992" y="19293"/>
                    </a:lnTo>
                    <a:lnTo>
                      <a:pt x="1899" y="19235"/>
                    </a:lnTo>
                    <a:lnTo>
                      <a:pt x="1836" y="19062"/>
                    </a:lnTo>
                    <a:lnTo>
                      <a:pt x="1681" y="18860"/>
                    </a:lnTo>
                    <a:lnTo>
                      <a:pt x="1618" y="18716"/>
                    </a:lnTo>
                    <a:lnTo>
                      <a:pt x="1556" y="18630"/>
                    </a:lnTo>
                    <a:lnTo>
                      <a:pt x="1494" y="18485"/>
                    </a:lnTo>
                    <a:lnTo>
                      <a:pt x="1432" y="18370"/>
                    </a:lnTo>
                    <a:lnTo>
                      <a:pt x="1369" y="18226"/>
                    </a:lnTo>
                    <a:lnTo>
                      <a:pt x="1276" y="18082"/>
                    </a:lnTo>
                    <a:lnTo>
                      <a:pt x="1214" y="17938"/>
                    </a:lnTo>
                    <a:lnTo>
                      <a:pt x="1183" y="17793"/>
                    </a:lnTo>
                    <a:lnTo>
                      <a:pt x="1183" y="17361"/>
                    </a:lnTo>
                    <a:lnTo>
                      <a:pt x="1245" y="17245"/>
                    </a:lnTo>
                    <a:lnTo>
                      <a:pt x="1276" y="17130"/>
                    </a:lnTo>
                    <a:lnTo>
                      <a:pt x="1369" y="16986"/>
                    </a:lnTo>
                    <a:lnTo>
                      <a:pt x="1805" y="16582"/>
                    </a:lnTo>
                    <a:lnTo>
                      <a:pt x="1992" y="16438"/>
                    </a:lnTo>
                    <a:lnTo>
                      <a:pt x="2210" y="16236"/>
                    </a:lnTo>
                    <a:lnTo>
                      <a:pt x="2334" y="16178"/>
                    </a:lnTo>
                    <a:lnTo>
                      <a:pt x="2459" y="16092"/>
                    </a:lnTo>
                    <a:lnTo>
                      <a:pt x="2614" y="15948"/>
                    </a:lnTo>
                    <a:lnTo>
                      <a:pt x="2739" y="15861"/>
                    </a:lnTo>
                    <a:lnTo>
                      <a:pt x="2832" y="15746"/>
                    </a:lnTo>
                    <a:lnTo>
                      <a:pt x="3050" y="15659"/>
                    </a:lnTo>
                    <a:lnTo>
                      <a:pt x="3144" y="15515"/>
                    </a:lnTo>
                    <a:lnTo>
                      <a:pt x="3299" y="15429"/>
                    </a:lnTo>
                    <a:lnTo>
                      <a:pt x="3517" y="15284"/>
                    </a:lnTo>
                    <a:lnTo>
                      <a:pt x="3673" y="15140"/>
                    </a:lnTo>
                    <a:lnTo>
                      <a:pt x="3859" y="14996"/>
                    </a:lnTo>
                    <a:lnTo>
                      <a:pt x="4046" y="14881"/>
                    </a:lnTo>
                    <a:lnTo>
                      <a:pt x="4264" y="14708"/>
                    </a:lnTo>
                    <a:lnTo>
                      <a:pt x="4451" y="14563"/>
                    </a:lnTo>
                    <a:lnTo>
                      <a:pt x="4669" y="14362"/>
                    </a:lnTo>
                    <a:lnTo>
                      <a:pt x="4886" y="14189"/>
                    </a:lnTo>
                    <a:lnTo>
                      <a:pt x="5229" y="13871"/>
                    </a:lnTo>
                    <a:lnTo>
                      <a:pt x="5384" y="13814"/>
                    </a:lnTo>
                    <a:lnTo>
                      <a:pt x="5478" y="13641"/>
                    </a:lnTo>
                    <a:lnTo>
                      <a:pt x="5602" y="13554"/>
                    </a:lnTo>
                    <a:lnTo>
                      <a:pt x="5882" y="13295"/>
                    </a:lnTo>
                    <a:lnTo>
                      <a:pt x="5976" y="13150"/>
                    </a:lnTo>
                    <a:lnTo>
                      <a:pt x="6131" y="13064"/>
                    </a:lnTo>
                    <a:lnTo>
                      <a:pt x="6287" y="12891"/>
                    </a:lnTo>
                    <a:lnTo>
                      <a:pt x="6412" y="12775"/>
                    </a:lnTo>
                    <a:lnTo>
                      <a:pt x="6536" y="12631"/>
                    </a:lnTo>
                    <a:lnTo>
                      <a:pt x="6692" y="12487"/>
                    </a:lnTo>
                    <a:lnTo>
                      <a:pt x="6816" y="12343"/>
                    </a:lnTo>
                    <a:lnTo>
                      <a:pt x="7003" y="12170"/>
                    </a:lnTo>
                    <a:lnTo>
                      <a:pt x="7127" y="12026"/>
                    </a:lnTo>
                    <a:lnTo>
                      <a:pt x="7563" y="11622"/>
                    </a:lnTo>
                    <a:lnTo>
                      <a:pt x="7688" y="11420"/>
                    </a:lnTo>
                    <a:lnTo>
                      <a:pt x="7843" y="11276"/>
                    </a:lnTo>
                    <a:lnTo>
                      <a:pt x="7999" y="11103"/>
                    </a:lnTo>
                    <a:lnTo>
                      <a:pt x="8123" y="10959"/>
                    </a:lnTo>
                    <a:lnTo>
                      <a:pt x="8279" y="10814"/>
                    </a:lnTo>
                    <a:lnTo>
                      <a:pt x="8435" y="10613"/>
                    </a:lnTo>
                    <a:lnTo>
                      <a:pt x="8590" y="10468"/>
                    </a:lnTo>
                    <a:lnTo>
                      <a:pt x="8839" y="10122"/>
                    </a:lnTo>
                    <a:lnTo>
                      <a:pt x="9026" y="9949"/>
                    </a:lnTo>
                    <a:lnTo>
                      <a:pt x="9150" y="9805"/>
                    </a:lnTo>
                    <a:lnTo>
                      <a:pt x="9306" y="9661"/>
                    </a:lnTo>
                    <a:lnTo>
                      <a:pt x="9462" y="9459"/>
                    </a:lnTo>
                    <a:lnTo>
                      <a:pt x="9617" y="9315"/>
                    </a:lnTo>
                    <a:lnTo>
                      <a:pt x="9742" y="9142"/>
                    </a:lnTo>
                    <a:lnTo>
                      <a:pt x="9897" y="9026"/>
                    </a:lnTo>
                    <a:lnTo>
                      <a:pt x="10022" y="8825"/>
                    </a:lnTo>
                    <a:lnTo>
                      <a:pt x="10146" y="8680"/>
                    </a:lnTo>
                    <a:lnTo>
                      <a:pt x="10302" y="8507"/>
                    </a:lnTo>
                    <a:lnTo>
                      <a:pt x="10427" y="8363"/>
                    </a:lnTo>
                    <a:lnTo>
                      <a:pt x="10676" y="8017"/>
                    </a:lnTo>
                    <a:lnTo>
                      <a:pt x="10800" y="7873"/>
                    </a:lnTo>
                    <a:lnTo>
                      <a:pt x="10956" y="7700"/>
                    </a:lnTo>
                    <a:lnTo>
                      <a:pt x="11080" y="7556"/>
                    </a:lnTo>
                    <a:lnTo>
                      <a:pt x="11205" y="7383"/>
                    </a:lnTo>
                    <a:lnTo>
                      <a:pt x="11298" y="7238"/>
                    </a:lnTo>
                    <a:lnTo>
                      <a:pt x="11454" y="7123"/>
                    </a:lnTo>
                    <a:lnTo>
                      <a:pt x="11547" y="6950"/>
                    </a:lnTo>
                    <a:lnTo>
                      <a:pt x="11671" y="6835"/>
                    </a:lnTo>
                    <a:lnTo>
                      <a:pt x="11765" y="6691"/>
                    </a:lnTo>
                    <a:lnTo>
                      <a:pt x="11920" y="6546"/>
                    </a:lnTo>
                    <a:lnTo>
                      <a:pt x="11983" y="6402"/>
                    </a:lnTo>
                    <a:lnTo>
                      <a:pt x="12076" y="6258"/>
                    </a:lnTo>
                    <a:lnTo>
                      <a:pt x="12169" y="6143"/>
                    </a:lnTo>
                    <a:lnTo>
                      <a:pt x="12294" y="6027"/>
                    </a:lnTo>
                    <a:lnTo>
                      <a:pt x="12356" y="5883"/>
                    </a:lnTo>
                    <a:lnTo>
                      <a:pt x="12450" y="5768"/>
                    </a:lnTo>
                    <a:lnTo>
                      <a:pt x="12512" y="5681"/>
                    </a:lnTo>
                    <a:lnTo>
                      <a:pt x="12636" y="5537"/>
                    </a:lnTo>
                    <a:lnTo>
                      <a:pt x="12699" y="5450"/>
                    </a:lnTo>
                    <a:lnTo>
                      <a:pt x="12761" y="5335"/>
                    </a:lnTo>
                    <a:lnTo>
                      <a:pt x="12823" y="5249"/>
                    </a:lnTo>
                    <a:lnTo>
                      <a:pt x="12979" y="4960"/>
                    </a:lnTo>
                    <a:lnTo>
                      <a:pt x="13134" y="4845"/>
                    </a:lnTo>
                    <a:lnTo>
                      <a:pt x="13228" y="4672"/>
                    </a:lnTo>
                    <a:lnTo>
                      <a:pt x="13290" y="4528"/>
                    </a:lnTo>
                    <a:lnTo>
                      <a:pt x="13383" y="4355"/>
                    </a:lnTo>
                    <a:lnTo>
                      <a:pt x="13477" y="4239"/>
                    </a:lnTo>
                    <a:lnTo>
                      <a:pt x="13539" y="4095"/>
                    </a:lnTo>
                    <a:lnTo>
                      <a:pt x="13695" y="3807"/>
                    </a:lnTo>
                    <a:lnTo>
                      <a:pt x="13757" y="3662"/>
                    </a:lnTo>
                    <a:lnTo>
                      <a:pt x="13850" y="3547"/>
                    </a:lnTo>
                    <a:lnTo>
                      <a:pt x="13912" y="3432"/>
                    </a:lnTo>
                    <a:lnTo>
                      <a:pt x="13975" y="3288"/>
                    </a:lnTo>
                    <a:lnTo>
                      <a:pt x="14037" y="3201"/>
                    </a:lnTo>
                    <a:lnTo>
                      <a:pt x="14161" y="2999"/>
                    </a:lnTo>
                    <a:lnTo>
                      <a:pt x="14410" y="2653"/>
                    </a:lnTo>
                    <a:lnTo>
                      <a:pt x="14504" y="2538"/>
                    </a:lnTo>
                    <a:lnTo>
                      <a:pt x="14659" y="2451"/>
                    </a:lnTo>
                    <a:lnTo>
                      <a:pt x="14815" y="2422"/>
                    </a:lnTo>
                    <a:lnTo>
                      <a:pt x="15002" y="2422"/>
                    </a:lnTo>
                    <a:lnTo>
                      <a:pt x="15188" y="2451"/>
                    </a:lnTo>
                    <a:lnTo>
                      <a:pt x="15282" y="2480"/>
                    </a:lnTo>
                    <a:lnTo>
                      <a:pt x="15375" y="2538"/>
                    </a:lnTo>
                    <a:lnTo>
                      <a:pt x="15531" y="2624"/>
                    </a:lnTo>
                    <a:lnTo>
                      <a:pt x="15655" y="2711"/>
                    </a:lnTo>
                    <a:lnTo>
                      <a:pt x="15749" y="2768"/>
                    </a:lnTo>
                    <a:lnTo>
                      <a:pt x="15904" y="2855"/>
                    </a:lnTo>
                    <a:lnTo>
                      <a:pt x="15998" y="2999"/>
                    </a:lnTo>
                    <a:lnTo>
                      <a:pt x="16309" y="3230"/>
                    </a:lnTo>
                    <a:lnTo>
                      <a:pt x="16433" y="3403"/>
                    </a:lnTo>
                    <a:lnTo>
                      <a:pt x="16589" y="3547"/>
                    </a:lnTo>
                    <a:lnTo>
                      <a:pt x="16776" y="3749"/>
                    </a:lnTo>
                    <a:lnTo>
                      <a:pt x="16900" y="3893"/>
                    </a:lnTo>
                    <a:lnTo>
                      <a:pt x="17087" y="4095"/>
                    </a:lnTo>
                    <a:lnTo>
                      <a:pt x="17243" y="4297"/>
                    </a:lnTo>
                    <a:lnTo>
                      <a:pt x="17398" y="4528"/>
                    </a:lnTo>
                    <a:lnTo>
                      <a:pt x="17492" y="4614"/>
                    </a:lnTo>
                    <a:lnTo>
                      <a:pt x="17678" y="4845"/>
                    </a:lnTo>
                    <a:lnTo>
                      <a:pt x="17803" y="5076"/>
                    </a:lnTo>
                    <a:lnTo>
                      <a:pt x="17927" y="5220"/>
                    </a:lnTo>
                    <a:lnTo>
                      <a:pt x="17990" y="5335"/>
                    </a:lnTo>
                    <a:lnTo>
                      <a:pt x="18083" y="5479"/>
                    </a:lnTo>
                    <a:lnTo>
                      <a:pt x="18145" y="5623"/>
                    </a:lnTo>
                    <a:lnTo>
                      <a:pt x="18270" y="5739"/>
                    </a:lnTo>
                    <a:lnTo>
                      <a:pt x="18332" y="5854"/>
                    </a:lnTo>
                    <a:lnTo>
                      <a:pt x="18456" y="6143"/>
                    </a:lnTo>
                    <a:lnTo>
                      <a:pt x="18550" y="6316"/>
                    </a:lnTo>
                    <a:lnTo>
                      <a:pt x="18612" y="6460"/>
                    </a:lnTo>
                    <a:lnTo>
                      <a:pt x="18737" y="6604"/>
                    </a:lnTo>
                    <a:lnTo>
                      <a:pt x="18861" y="6892"/>
                    </a:lnTo>
                    <a:lnTo>
                      <a:pt x="18923" y="7065"/>
                    </a:lnTo>
                    <a:lnTo>
                      <a:pt x="19110" y="7354"/>
                    </a:lnTo>
                    <a:lnTo>
                      <a:pt x="19141" y="7527"/>
                    </a:lnTo>
                    <a:lnTo>
                      <a:pt x="19203" y="7671"/>
                    </a:lnTo>
                    <a:lnTo>
                      <a:pt x="19297" y="7873"/>
                    </a:lnTo>
                    <a:lnTo>
                      <a:pt x="19328" y="8017"/>
                    </a:lnTo>
                    <a:lnTo>
                      <a:pt x="19390" y="8190"/>
                    </a:lnTo>
                    <a:lnTo>
                      <a:pt x="19484" y="8334"/>
                    </a:lnTo>
                    <a:lnTo>
                      <a:pt x="19546" y="8507"/>
                    </a:lnTo>
                    <a:lnTo>
                      <a:pt x="19577" y="8709"/>
                    </a:lnTo>
                    <a:lnTo>
                      <a:pt x="19639" y="8853"/>
                    </a:lnTo>
                    <a:lnTo>
                      <a:pt x="19670" y="9055"/>
                    </a:lnTo>
                    <a:lnTo>
                      <a:pt x="19733" y="9228"/>
                    </a:lnTo>
                    <a:lnTo>
                      <a:pt x="19764" y="9430"/>
                    </a:lnTo>
                    <a:lnTo>
                      <a:pt x="19826" y="9574"/>
                    </a:lnTo>
                    <a:lnTo>
                      <a:pt x="19826" y="9776"/>
                    </a:lnTo>
                    <a:lnTo>
                      <a:pt x="19919" y="9949"/>
                    </a:lnTo>
                    <a:lnTo>
                      <a:pt x="19982" y="10353"/>
                    </a:lnTo>
                    <a:lnTo>
                      <a:pt x="20044" y="10555"/>
                    </a:lnTo>
                    <a:lnTo>
                      <a:pt x="20075" y="10786"/>
                    </a:lnTo>
                    <a:lnTo>
                      <a:pt x="20075" y="11103"/>
                    </a:lnTo>
                    <a:lnTo>
                      <a:pt x="20137" y="11449"/>
                    </a:lnTo>
                    <a:lnTo>
                      <a:pt x="20137" y="11622"/>
                    </a:lnTo>
                    <a:lnTo>
                      <a:pt x="20168" y="11766"/>
                    </a:lnTo>
                    <a:lnTo>
                      <a:pt x="20199" y="11939"/>
                    </a:lnTo>
                    <a:lnTo>
                      <a:pt x="20199" y="12228"/>
                    </a:lnTo>
                    <a:lnTo>
                      <a:pt x="20231" y="12401"/>
                    </a:lnTo>
                    <a:lnTo>
                      <a:pt x="20231" y="12516"/>
                    </a:lnTo>
                    <a:lnTo>
                      <a:pt x="20293" y="12689"/>
                    </a:lnTo>
                    <a:lnTo>
                      <a:pt x="20293" y="12920"/>
                    </a:lnTo>
                    <a:lnTo>
                      <a:pt x="20324" y="13093"/>
                    </a:lnTo>
                    <a:lnTo>
                      <a:pt x="20355" y="13208"/>
                    </a:lnTo>
                    <a:lnTo>
                      <a:pt x="20324" y="13323"/>
                    </a:lnTo>
                    <a:lnTo>
                      <a:pt x="20324" y="14160"/>
                    </a:lnTo>
                    <a:lnTo>
                      <a:pt x="20293" y="14304"/>
                    </a:lnTo>
                    <a:lnTo>
                      <a:pt x="20231" y="14535"/>
                    </a:lnTo>
                    <a:lnTo>
                      <a:pt x="20199" y="14708"/>
                    </a:lnTo>
                    <a:lnTo>
                      <a:pt x="20199" y="14881"/>
                    </a:lnTo>
                    <a:lnTo>
                      <a:pt x="20137" y="15025"/>
                    </a:lnTo>
                    <a:lnTo>
                      <a:pt x="20075" y="15140"/>
                    </a:lnTo>
                    <a:lnTo>
                      <a:pt x="19950" y="15429"/>
                    </a:lnTo>
                    <a:lnTo>
                      <a:pt x="19733" y="15573"/>
                    </a:lnTo>
                    <a:lnTo>
                      <a:pt x="19577" y="15775"/>
                    </a:lnTo>
                    <a:lnTo>
                      <a:pt x="19421" y="15803"/>
                    </a:lnTo>
                    <a:lnTo>
                      <a:pt x="19297" y="15861"/>
                    </a:lnTo>
                    <a:lnTo>
                      <a:pt x="19141" y="15890"/>
                    </a:lnTo>
                    <a:lnTo>
                      <a:pt x="19017" y="15919"/>
                    </a:lnTo>
                    <a:lnTo>
                      <a:pt x="18363" y="15919"/>
                    </a:lnTo>
                    <a:lnTo>
                      <a:pt x="17927" y="15861"/>
                    </a:lnTo>
                    <a:lnTo>
                      <a:pt x="17398" y="15861"/>
                    </a:lnTo>
                    <a:lnTo>
                      <a:pt x="17274" y="15832"/>
                    </a:lnTo>
                    <a:lnTo>
                      <a:pt x="16433" y="15832"/>
                    </a:lnTo>
                    <a:lnTo>
                      <a:pt x="16309" y="15861"/>
                    </a:lnTo>
                    <a:lnTo>
                      <a:pt x="15500" y="15861"/>
                    </a:lnTo>
                    <a:lnTo>
                      <a:pt x="15344" y="15890"/>
                    </a:lnTo>
                    <a:lnTo>
                      <a:pt x="15188" y="15890"/>
                    </a:lnTo>
                    <a:lnTo>
                      <a:pt x="15064" y="15919"/>
                    </a:lnTo>
                    <a:lnTo>
                      <a:pt x="14877" y="15919"/>
                    </a:lnTo>
                    <a:lnTo>
                      <a:pt x="14722" y="15948"/>
                    </a:lnTo>
                    <a:lnTo>
                      <a:pt x="14504" y="15948"/>
                    </a:lnTo>
                    <a:lnTo>
                      <a:pt x="14379" y="16005"/>
                    </a:lnTo>
                    <a:lnTo>
                      <a:pt x="14193" y="16034"/>
                    </a:lnTo>
                    <a:lnTo>
                      <a:pt x="14037" y="16034"/>
                    </a:lnTo>
                    <a:lnTo>
                      <a:pt x="13726" y="16092"/>
                    </a:lnTo>
                    <a:lnTo>
                      <a:pt x="13539" y="16092"/>
                    </a:lnTo>
                    <a:lnTo>
                      <a:pt x="13383" y="16121"/>
                    </a:lnTo>
                    <a:lnTo>
                      <a:pt x="13197" y="16150"/>
                    </a:lnTo>
                    <a:lnTo>
                      <a:pt x="13072" y="16150"/>
                    </a:lnTo>
                    <a:lnTo>
                      <a:pt x="12854" y="16178"/>
                    </a:lnTo>
                    <a:lnTo>
                      <a:pt x="12699" y="16178"/>
                    </a:lnTo>
                    <a:lnTo>
                      <a:pt x="12512" y="16207"/>
                    </a:lnTo>
                    <a:lnTo>
                      <a:pt x="12387" y="16236"/>
                    </a:lnTo>
                    <a:lnTo>
                      <a:pt x="12232" y="16265"/>
                    </a:lnTo>
                    <a:lnTo>
                      <a:pt x="12045" y="16294"/>
                    </a:lnTo>
                    <a:lnTo>
                      <a:pt x="11889" y="16294"/>
                    </a:lnTo>
                    <a:lnTo>
                      <a:pt x="11734" y="16380"/>
                    </a:lnTo>
                    <a:lnTo>
                      <a:pt x="11578" y="16380"/>
                    </a:lnTo>
                    <a:lnTo>
                      <a:pt x="11422" y="16409"/>
                    </a:lnTo>
                    <a:lnTo>
                      <a:pt x="11236" y="16438"/>
                    </a:lnTo>
                    <a:lnTo>
                      <a:pt x="11111" y="16467"/>
                    </a:lnTo>
                    <a:lnTo>
                      <a:pt x="10924" y="16467"/>
                    </a:lnTo>
                    <a:lnTo>
                      <a:pt x="10800" y="16524"/>
                    </a:lnTo>
                    <a:lnTo>
                      <a:pt x="10644" y="16524"/>
                    </a:lnTo>
                    <a:lnTo>
                      <a:pt x="10489" y="16582"/>
                    </a:lnTo>
                    <a:lnTo>
                      <a:pt x="10395" y="16582"/>
                    </a:lnTo>
                    <a:lnTo>
                      <a:pt x="10271" y="16611"/>
                    </a:lnTo>
                    <a:lnTo>
                      <a:pt x="10115" y="16640"/>
                    </a:lnTo>
                    <a:lnTo>
                      <a:pt x="9991" y="16669"/>
                    </a:lnTo>
                    <a:lnTo>
                      <a:pt x="9866" y="16669"/>
                    </a:lnTo>
                    <a:lnTo>
                      <a:pt x="9711" y="16755"/>
                    </a:lnTo>
                    <a:lnTo>
                      <a:pt x="9617" y="16755"/>
                    </a:lnTo>
                    <a:lnTo>
                      <a:pt x="9493" y="16813"/>
                    </a:lnTo>
                    <a:lnTo>
                      <a:pt x="9275" y="16870"/>
                    </a:lnTo>
                    <a:lnTo>
                      <a:pt x="9119" y="16899"/>
                    </a:lnTo>
                    <a:lnTo>
                      <a:pt x="8901" y="16928"/>
                    </a:lnTo>
                    <a:lnTo>
                      <a:pt x="8715" y="16986"/>
                    </a:lnTo>
                    <a:lnTo>
                      <a:pt x="8528" y="17015"/>
                    </a:lnTo>
                    <a:lnTo>
                      <a:pt x="8403" y="17044"/>
                    </a:lnTo>
                    <a:lnTo>
                      <a:pt x="8248" y="17101"/>
                    </a:lnTo>
                    <a:lnTo>
                      <a:pt x="7999" y="17159"/>
                    </a:lnTo>
                    <a:lnTo>
                      <a:pt x="7905" y="17188"/>
                    </a:lnTo>
                    <a:lnTo>
                      <a:pt x="7656" y="17245"/>
                    </a:lnTo>
                    <a:lnTo>
                      <a:pt x="7501" y="17303"/>
                    </a:lnTo>
                    <a:lnTo>
                      <a:pt x="7345" y="17332"/>
                    </a:lnTo>
                    <a:lnTo>
                      <a:pt x="7252" y="17361"/>
                    </a:lnTo>
                    <a:lnTo>
                      <a:pt x="7096" y="17390"/>
                    </a:lnTo>
                    <a:lnTo>
                      <a:pt x="7003" y="17476"/>
                    </a:lnTo>
                    <a:lnTo>
                      <a:pt x="7003" y="17678"/>
                    </a:lnTo>
                    <a:lnTo>
                      <a:pt x="6941" y="17851"/>
                    </a:lnTo>
                    <a:lnTo>
                      <a:pt x="6941" y="18341"/>
                    </a:lnTo>
                    <a:lnTo>
                      <a:pt x="7003" y="18457"/>
                    </a:lnTo>
                    <a:lnTo>
                      <a:pt x="7096" y="18485"/>
                    </a:lnTo>
                    <a:lnTo>
                      <a:pt x="7252" y="18485"/>
                    </a:lnTo>
                    <a:lnTo>
                      <a:pt x="7345" y="18428"/>
                    </a:lnTo>
                    <a:lnTo>
                      <a:pt x="7719" y="18312"/>
                    </a:lnTo>
                    <a:lnTo>
                      <a:pt x="7874" y="18284"/>
                    </a:lnTo>
                    <a:lnTo>
                      <a:pt x="7999" y="18255"/>
                    </a:lnTo>
                    <a:lnTo>
                      <a:pt x="8123" y="18168"/>
                    </a:lnTo>
                    <a:lnTo>
                      <a:pt x="8310" y="18139"/>
                    </a:lnTo>
                    <a:lnTo>
                      <a:pt x="8466" y="18111"/>
                    </a:lnTo>
                    <a:lnTo>
                      <a:pt x="8652" y="18053"/>
                    </a:lnTo>
                    <a:lnTo>
                      <a:pt x="8808" y="18024"/>
                    </a:lnTo>
                    <a:lnTo>
                      <a:pt x="9026" y="17966"/>
                    </a:lnTo>
                    <a:lnTo>
                      <a:pt x="9182" y="17938"/>
                    </a:lnTo>
                    <a:lnTo>
                      <a:pt x="9399" y="17909"/>
                    </a:lnTo>
                    <a:lnTo>
                      <a:pt x="9555" y="17851"/>
                    </a:lnTo>
                    <a:lnTo>
                      <a:pt x="9742" y="17764"/>
                    </a:lnTo>
                    <a:lnTo>
                      <a:pt x="9960" y="17736"/>
                    </a:lnTo>
                    <a:lnTo>
                      <a:pt x="10146" y="17678"/>
                    </a:lnTo>
                    <a:lnTo>
                      <a:pt x="10364" y="17620"/>
                    </a:lnTo>
                    <a:lnTo>
                      <a:pt x="10738" y="17563"/>
                    </a:lnTo>
                    <a:lnTo>
                      <a:pt x="10956" y="17534"/>
                    </a:lnTo>
                    <a:lnTo>
                      <a:pt x="11329" y="17418"/>
                    </a:lnTo>
                    <a:lnTo>
                      <a:pt x="11516" y="17390"/>
                    </a:lnTo>
                    <a:lnTo>
                      <a:pt x="11703" y="17332"/>
                    </a:lnTo>
                    <a:lnTo>
                      <a:pt x="11889" y="17303"/>
                    </a:lnTo>
                    <a:lnTo>
                      <a:pt x="12076" y="17303"/>
                    </a:lnTo>
                    <a:lnTo>
                      <a:pt x="12263" y="17245"/>
                    </a:lnTo>
                    <a:lnTo>
                      <a:pt x="12418" y="17245"/>
                    </a:lnTo>
                    <a:lnTo>
                      <a:pt x="12543" y="17217"/>
                    </a:lnTo>
                    <a:lnTo>
                      <a:pt x="12699" y="17188"/>
                    </a:lnTo>
                    <a:lnTo>
                      <a:pt x="12823" y="17188"/>
                    </a:lnTo>
                    <a:lnTo>
                      <a:pt x="12979" y="17159"/>
                    </a:lnTo>
                    <a:lnTo>
                      <a:pt x="13103" y="17130"/>
                    </a:lnTo>
                    <a:lnTo>
                      <a:pt x="13197" y="17130"/>
                    </a:lnTo>
                    <a:lnTo>
                      <a:pt x="13290" y="17044"/>
                    </a:lnTo>
                    <a:lnTo>
                      <a:pt x="13383" y="17044"/>
                    </a:lnTo>
                    <a:lnTo>
                      <a:pt x="13570" y="17015"/>
                    </a:lnTo>
                    <a:lnTo>
                      <a:pt x="13695" y="17015"/>
                    </a:lnTo>
                    <a:lnTo>
                      <a:pt x="13788" y="16986"/>
                    </a:lnTo>
                    <a:lnTo>
                      <a:pt x="13944" y="16986"/>
                    </a:lnTo>
                    <a:lnTo>
                      <a:pt x="14037" y="16957"/>
                    </a:lnTo>
                    <a:lnTo>
                      <a:pt x="14099" y="17015"/>
                    </a:lnTo>
                    <a:lnTo>
                      <a:pt x="14161" y="17245"/>
                    </a:lnTo>
                    <a:lnTo>
                      <a:pt x="14099" y="17390"/>
                    </a:lnTo>
                    <a:lnTo>
                      <a:pt x="14068" y="17563"/>
                    </a:lnTo>
                    <a:lnTo>
                      <a:pt x="14006" y="17736"/>
                    </a:lnTo>
                    <a:lnTo>
                      <a:pt x="13944" y="17966"/>
                    </a:lnTo>
                    <a:lnTo>
                      <a:pt x="13788" y="18111"/>
                    </a:lnTo>
                    <a:lnTo>
                      <a:pt x="13663" y="18341"/>
                    </a:lnTo>
                    <a:lnTo>
                      <a:pt x="13539" y="18514"/>
                    </a:lnTo>
                    <a:lnTo>
                      <a:pt x="13321" y="18716"/>
                    </a:lnTo>
                    <a:lnTo>
                      <a:pt x="13134" y="18860"/>
                    </a:lnTo>
                    <a:lnTo>
                      <a:pt x="12916" y="19005"/>
                    </a:lnTo>
                    <a:lnTo>
                      <a:pt x="12761" y="19091"/>
                    </a:lnTo>
                    <a:lnTo>
                      <a:pt x="12636" y="19206"/>
                    </a:lnTo>
                    <a:lnTo>
                      <a:pt x="12512" y="19264"/>
                    </a:lnTo>
                    <a:lnTo>
                      <a:pt x="12387" y="19437"/>
                    </a:lnTo>
                    <a:lnTo>
                      <a:pt x="12387" y="19524"/>
                    </a:lnTo>
                    <a:lnTo>
                      <a:pt x="12356" y="19639"/>
                    </a:lnTo>
                    <a:lnTo>
                      <a:pt x="12294" y="19841"/>
                    </a:lnTo>
                    <a:lnTo>
                      <a:pt x="12232" y="19927"/>
                    </a:lnTo>
                    <a:lnTo>
                      <a:pt x="12169" y="20072"/>
                    </a:lnTo>
                    <a:lnTo>
                      <a:pt x="12138" y="20158"/>
                    </a:lnTo>
                    <a:lnTo>
                      <a:pt x="12076" y="20273"/>
                    </a:lnTo>
                    <a:lnTo>
                      <a:pt x="12045" y="20360"/>
                    </a:lnTo>
                    <a:lnTo>
                      <a:pt x="12014" y="20504"/>
                    </a:lnTo>
                    <a:lnTo>
                      <a:pt x="11983" y="20591"/>
                    </a:lnTo>
                    <a:lnTo>
                      <a:pt x="11983" y="20764"/>
                    </a:lnTo>
                    <a:lnTo>
                      <a:pt x="12107" y="20764"/>
                    </a:lnTo>
                    <a:lnTo>
                      <a:pt x="12169" y="20706"/>
                    </a:lnTo>
                    <a:lnTo>
                      <a:pt x="12294" y="20648"/>
                    </a:lnTo>
                    <a:lnTo>
                      <a:pt x="12387" y="20591"/>
                    </a:lnTo>
                    <a:lnTo>
                      <a:pt x="12512" y="20562"/>
                    </a:lnTo>
                    <a:lnTo>
                      <a:pt x="12667" y="20475"/>
                    </a:lnTo>
                    <a:lnTo>
                      <a:pt x="12792" y="20360"/>
                    </a:lnTo>
                    <a:lnTo>
                      <a:pt x="12916" y="20273"/>
                    </a:lnTo>
                    <a:lnTo>
                      <a:pt x="13134" y="20216"/>
                    </a:lnTo>
                    <a:lnTo>
                      <a:pt x="13259" y="20072"/>
                    </a:lnTo>
                    <a:lnTo>
                      <a:pt x="13477" y="19927"/>
                    </a:lnTo>
                    <a:lnTo>
                      <a:pt x="13632" y="19783"/>
                    </a:lnTo>
                    <a:lnTo>
                      <a:pt x="13850" y="19610"/>
                    </a:lnTo>
                    <a:lnTo>
                      <a:pt x="14037" y="19437"/>
                    </a:lnTo>
                    <a:lnTo>
                      <a:pt x="14255" y="19206"/>
                    </a:lnTo>
                    <a:lnTo>
                      <a:pt x="14317" y="19120"/>
                    </a:lnTo>
                    <a:lnTo>
                      <a:pt x="14410" y="19005"/>
                    </a:lnTo>
                    <a:lnTo>
                      <a:pt x="14504" y="18860"/>
                    </a:lnTo>
                    <a:lnTo>
                      <a:pt x="14597" y="18774"/>
                    </a:lnTo>
                    <a:lnTo>
                      <a:pt x="14690" y="18630"/>
                    </a:lnTo>
                    <a:lnTo>
                      <a:pt x="14753" y="18485"/>
                    </a:lnTo>
                    <a:lnTo>
                      <a:pt x="14815" y="18370"/>
                    </a:lnTo>
                    <a:lnTo>
                      <a:pt x="14877" y="18284"/>
                    </a:lnTo>
                    <a:lnTo>
                      <a:pt x="14908" y="18139"/>
                    </a:lnTo>
                    <a:lnTo>
                      <a:pt x="14939" y="18053"/>
                    </a:lnTo>
                    <a:lnTo>
                      <a:pt x="15064" y="17880"/>
                    </a:lnTo>
                    <a:lnTo>
                      <a:pt x="15095" y="17678"/>
                    </a:lnTo>
                    <a:lnTo>
                      <a:pt x="15126" y="17563"/>
                    </a:lnTo>
                    <a:lnTo>
                      <a:pt x="15157" y="17418"/>
                    </a:lnTo>
                    <a:lnTo>
                      <a:pt x="15188" y="17332"/>
                    </a:lnTo>
                    <a:lnTo>
                      <a:pt x="15220" y="17188"/>
                    </a:lnTo>
                    <a:lnTo>
                      <a:pt x="15344" y="17044"/>
                    </a:lnTo>
                    <a:lnTo>
                      <a:pt x="15437" y="16986"/>
                    </a:lnTo>
                    <a:lnTo>
                      <a:pt x="15593" y="16957"/>
                    </a:lnTo>
                    <a:lnTo>
                      <a:pt x="17149" y="16957"/>
                    </a:lnTo>
                    <a:lnTo>
                      <a:pt x="17243" y="16986"/>
                    </a:lnTo>
                    <a:lnTo>
                      <a:pt x="17367" y="17015"/>
                    </a:lnTo>
                    <a:lnTo>
                      <a:pt x="17772" y="17015"/>
                    </a:lnTo>
                    <a:lnTo>
                      <a:pt x="17927" y="17044"/>
                    </a:lnTo>
                    <a:lnTo>
                      <a:pt x="18892" y="17044"/>
                    </a:lnTo>
                    <a:lnTo>
                      <a:pt x="19110" y="17015"/>
                    </a:lnTo>
                    <a:lnTo>
                      <a:pt x="19421" y="16957"/>
                    </a:lnTo>
                    <a:lnTo>
                      <a:pt x="19639" y="16899"/>
                    </a:lnTo>
                    <a:lnTo>
                      <a:pt x="19733" y="16813"/>
                    </a:lnTo>
                    <a:lnTo>
                      <a:pt x="19919" y="16726"/>
                    </a:lnTo>
                    <a:lnTo>
                      <a:pt x="20075" y="16524"/>
                    </a:lnTo>
                    <a:lnTo>
                      <a:pt x="20293" y="16380"/>
                    </a:lnTo>
                    <a:lnTo>
                      <a:pt x="20355" y="16207"/>
                    </a:lnTo>
                    <a:lnTo>
                      <a:pt x="20448" y="16092"/>
                    </a:lnTo>
                    <a:lnTo>
                      <a:pt x="20511" y="15948"/>
                    </a:lnTo>
                    <a:lnTo>
                      <a:pt x="20697" y="15659"/>
                    </a:lnTo>
                    <a:lnTo>
                      <a:pt x="20822" y="15457"/>
                    </a:lnTo>
                    <a:lnTo>
                      <a:pt x="20884" y="15313"/>
                    </a:lnTo>
                    <a:lnTo>
                      <a:pt x="20978" y="15111"/>
                    </a:lnTo>
                    <a:lnTo>
                      <a:pt x="21009" y="14996"/>
                    </a:lnTo>
                    <a:lnTo>
                      <a:pt x="21040" y="14909"/>
                    </a:lnTo>
                    <a:lnTo>
                      <a:pt x="21102" y="14765"/>
                    </a:lnTo>
                    <a:lnTo>
                      <a:pt x="21133" y="14679"/>
                    </a:lnTo>
                    <a:lnTo>
                      <a:pt x="21164" y="14563"/>
                    </a:lnTo>
                    <a:lnTo>
                      <a:pt x="21195" y="14419"/>
                    </a:lnTo>
                    <a:lnTo>
                      <a:pt x="21227" y="14304"/>
                    </a:lnTo>
                    <a:lnTo>
                      <a:pt x="21289" y="14217"/>
                    </a:lnTo>
                    <a:lnTo>
                      <a:pt x="21289" y="14044"/>
                    </a:lnTo>
                    <a:lnTo>
                      <a:pt x="21320" y="13929"/>
                    </a:lnTo>
                    <a:lnTo>
                      <a:pt x="21413" y="13496"/>
                    </a:lnTo>
                    <a:lnTo>
                      <a:pt x="21444" y="13381"/>
                    </a:lnTo>
                    <a:lnTo>
                      <a:pt x="21444" y="13208"/>
                    </a:lnTo>
                    <a:lnTo>
                      <a:pt x="21538" y="13093"/>
                    </a:lnTo>
                    <a:lnTo>
                      <a:pt x="21538" y="12574"/>
                    </a:lnTo>
                    <a:lnTo>
                      <a:pt x="21569" y="12429"/>
                    </a:lnTo>
                    <a:lnTo>
                      <a:pt x="21569" y="11910"/>
                    </a:lnTo>
                    <a:lnTo>
                      <a:pt x="21600" y="11737"/>
                    </a:lnTo>
                    <a:lnTo>
                      <a:pt x="21569" y="11564"/>
                    </a:lnTo>
                    <a:lnTo>
                      <a:pt x="21569" y="10180"/>
                    </a:lnTo>
                    <a:lnTo>
                      <a:pt x="21507" y="9719"/>
                    </a:lnTo>
                    <a:lnTo>
                      <a:pt x="21444" y="9459"/>
                    </a:lnTo>
                    <a:lnTo>
                      <a:pt x="21413" y="9228"/>
                    </a:lnTo>
                    <a:lnTo>
                      <a:pt x="21351" y="9026"/>
                    </a:lnTo>
                    <a:lnTo>
                      <a:pt x="21320" y="8796"/>
                    </a:lnTo>
                    <a:lnTo>
                      <a:pt x="21289" y="8594"/>
                    </a:lnTo>
                    <a:lnTo>
                      <a:pt x="21258" y="8363"/>
                    </a:lnTo>
                    <a:lnTo>
                      <a:pt x="21195" y="8104"/>
                    </a:lnTo>
                    <a:lnTo>
                      <a:pt x="21164" y="7931"/>
                    </a:lnTo>
                    <a:lnTo>
                      <a:pt x="21102" y="7671"/>
                    </a:lnTo>
                    <a:lnTo>
                      <a:pt x="21040" y="7498"/>
                    </a:lnTo>
                    <a:lnTo>
                      <a:pt x="20978" y="7267"/>
                    </a:lnTo>
                    <a:lnTo>
                      <a:pt x="20915" y="7065"/>
                    </a:lnTo>
                    <a:lnTo>
                      <a:pt x="20853" y="6835"/>
                    </a:lnTo>
                    <a:lnTo>
                      <a:pt x="20822" y="6633"/>
                    </a:lnTo>
                    <a:lnTo>
                      <a:pt x="20729" y="6460"/>
                    </a:lnTo>
                    <a:lnTo>
                      <a:pt x="20635" y="6229"/>
                    </a:lnTo>
                    <a:lnTo>
                      <a:pt x="20542" y="6027"/>
                    </a:lnTo>
                    <a:lnTo>
                      <a:pt x="20511" y="5825"/>
                    </a:lnTo>
                    <a:lnTo>
                      <a:pt x="20417" y="5652"/>
                    </a:lnTo>
                    <a:lnTo>
                      <a:pt x="20355" y="5450"/>
                    </a:lnTo>
                    <a:lnTo>
                      <a:pt x="20231" y="5277"/>
                    </a:lnTo>
                    <a:lnTo>
                      <a:pt x="20168" y="5076"/>
                    </a:lnTo>
                    <a:lnTo>
                      <a:pt x="20075" y="4903"/>
                    </a:lnTo>
                    <a:lnTo>
                      <a:pt x="20013" y="4701"/>
                    </a:lnTo>
                    <a:lnTo>
                      <a:pt x="19733" y="4182"/>
                    </a:lnTo>
                    <a:lnTo>
                      <a:pt x="19670" y="4009"/>
                    </a:lnTo>
                    <a:lnTo>
                      <a:pt x="19577" y="3864"/>
                    </a:lnTo>
                    <a:lnTo>
                      <a:pt x="19515" y="3720"/>
                    </a:lnTo>
                    <a:lnTo>
                      <a:pt x="19359" y="3518"/>
                    </a:lnTo>
                    <a:lnTo>
                      <a:pt x="19266" y="3374"/>
                    </a:lnTo>
                    <a:lnTo>
                      <a:pt x="19110" y="3086"/>
                    </a:lnTo>
                    <a:lnTo>
                      <a:pt x="18954" y="2884"/>
                    </a:lnTo>
                    <a:lnTo>
                      <a:pt x="18892" y="2740"/>
                    </a:lnTo>
                    <a:lnTo>
                      <a:pt x="18799" y="2624"/>
                    </a:lnTo>
                    <a:lnTo>
                      <a:pt x="18705" y="2480"/>
                    </a:lnTo>
                    <a:lnTo>
                      <a:pt x="18550" y="2365"/>
                    </a:lnTo>
                    <a:lnTo>
                      <a:pt x="18488" y="2192"/>
                    </a:lnTo>
                    <a:lnTo>
                      <a:pt x="18394" y="2076"/>
                    </a:lnTo>
                    <a:lnTo>
                      <a:pt x="18301" y="1990"/>
                    </a:lnTo>
                    <a:lnTo>
                      <a:pt x="18145" y="1817"/>
                    </a:lnTo>
                    <a:lnTo>
                      <a:pt x="18083" y="1701"/>
                    </a:lnTo>
                    <a:lnTo>
                      <a:pt x="17959" y="1615"/>
                    </a:lnTo>
                    <a:lnTo>
                      <a:pt x="17896" y="1528"/>
                    </a:lnTo>
                    <a:lnTo>
                      <a:pt x="17741" y="1384"/>
                    </a:lnTo>
                    <a:lnTo>
                      <a:pt x="17678" y="1269"/>
                    </a:lnTo>
                    <a:lnTo>
                      <a:pt x="17554" y="1182"/>
                    </a:lnTo>
                    <a:lnTo>
                      <a:pt x="17274" y="923"/>
                    </a:lnTo>
                    <a:lnTo>
                      <a:pt x="17087" y="779"/>
                    </a:lnTo>
                    <a:lnTo>
                      <a:pt x="16900" y="606"/>
                    </a:lnTo>
                    <a:lnTo>
                      <a:pt x="16527" y="375"/>
                    </a:lnTo>
                    <a:lnTo>
                      <a:pt x="16371" y="288"/>
                    </a:lnTo>
                    <a:lnTo>
                      <a:pt x="16153" y="202"/>
                    </a:lnTo>
                    <a:lnTo>
                      <a:pt x="15780" y="87"/>
                    </a:lnTo>
                    <a:lnTo>
                      <a:pt x="15655" y="58"/>
                    </a:lnTo>
                    <a:lnTo>
                      <a:pt x="15500" y="0"/>
                    </a:lnTo>
                    <a:lnTo>
                      <a:pt x="15188" y="0"/>
                    </a:lnTo>
                    <a:lnTo>
                      <a:pt x="15064" y="58"/>
                    </a:lnTo>
                    <a:lnTo>
                      <a:pt x="14877" y="58"/>
                    </a:lnTo>
                    <a:lnTo>
                      <a:pt x="14753" y="87"/>
                    </a:lnTo>
                    <a:lnTo>
                      <a:pt x="14597" y="115"/>
                    </a:lnTo>
                    <a:lnTo>
                      <a:pt x="14348" y="231"/>
                    </a:lnTo>
                    <a:lnTo>
                      <a:pt x="14255" y="317"/>
                    </a:lnTo>
                    <a:lnTo>
                      <a:pt x="14099" y="404"/>
                    </a:lnTo>
                    <a:lnTo>
                      <a:pt x="14006" y="490"/>
                    </a:lnTo>
                    <a:lnTo>
                      <a:pt x="13757" y="663"/>
                    </a:lnTo>
                    <a:lnTo>
                      <a:pt x="13570" y="894"/>
                    </a:lnTo>
                    <a:lnTo>
                      <a:pt x="13477" y="981"/>
                    </a:lnTo>
                    <a:lnTo>
                      <a:pt x="13352" y="1125"/>
                    </a:lnTo>
                    <a:lnTo>
                      <a:pt x="13259" y="1240"/>
                    </a:lnTo>
                    <a:lnTo>
                      <a:pt x="13228" y="1355"/>
                    </a:lnTo>
                    <a:lnTo>
                      <a:pt x="13103" y="1442"/>
                    </a:lnTo>
                    <a:lnTo>
                      <a:pt x="13041" y="1586"/>
                    </a:lnTo>
                    <a:lnTo>
                      <a:pt x="12948" y="1701"/>
                    </a:lnTo>
                    <a:lnTo>
                      <a:pt x="12885" y="1817"/>
                    </a:lnTo>
                    <a:lnTo>
                      <a:pt x="12792" y="1932"/>
                    </a:lnTo>
                    <a:lnTo>
                      <a:pt x="12761" y="2048"/>
                    </a:lnTo>
                    <a:lnTo>
                      <a:pt x="12699" y="2163"/>
                    </a:lnTo>
                    <a:lnTo>
                      <a:pt x="12636" y="2307"/>
                    </a:lnTo>
                    <a:lnTo>
                      <a:pt x="12543" y="2394"/>
                    </a:lnTo>
                    <a:lnTo>
                      <a:pt x="12450" y="2509"/>
                    </a:lnTo>
                    <a:lnTo>
                      <a:pt x="12263" y="2855"/>
                    </a:lnTo>
                    <a:lnTo>
                      <a:pt x="12138" y="2913"/>
                    </a:lnTo>
                    <a:lnTo>
                      <a:pt x="12076" y="3028"/>
                    </a:lnTo>
                    <a:lnTo>
                      <a:pt x="12045" y="3143"/>
                    </a:lnTo>
                    <a:lnTo>
                      <a:pt x="11983" y="3259"/>
                    </a:lnTo>
                    <a:lnTo>
                      <a:pt x="11889" y="3374"/>
                    </a:lnTo>
                    <a:lnTo>
                      <a:pt x="11827" y="3489"/>
                    </a:lnTo>
                    <a:lnTo>
                      <a:pt x="11734" y="3605"/>
                    </a:lnTo>
                    <a:lnTo>
                      <a:pt x="11671" y="3749"/>
                    </a:lnTo>
                    <a:lnTo>
                      <a:pt x="11485" y="3980"/>
                    </a:lnTo>
                    <a:lnTo>
                      <a:pt x="11360" y="4153"/>
                    </a:lnTo>
                    <a:lnTo>
                      <a:pt x="11173" y="4383"/>
                    </a:lnTo>
                    <a:lnTo>
                      <a:pt x="11111" y="4585"/>
                    </a:lnTo>
                    <a:lnTo>
                      <a:pt x="10956" y="4701"/>
                    </a:lnTo>
                    <a:lnTo>
                      <a:pt x="10893" y="4874"/>
                    </a:lnTo>
                    <a:lnTo>
                      <a:pt x="10769" y="5018"/>
                    </a:lnTo>
                    <a:lnTo>
                      <a:pt x="10676" y="5162"/>
                    </a:lnTo>
                    <a:lnTo>
                      <a:pt x="10551" y="5306"/>
                    </a:lnTo>
                    <a:lnTo>
                      <a:pt x="10427" y="5479"/>
                    </a:lnTo>
                    <a:lnTo>
                      <a:pt x="10333" y="5652"/>
                    </a:lnTo>
                    <a:lnTo>
                      <a:pt x="10240" y="5797"/>
                    </a:lnTo>
                    <a:lnTo>
                      <a:pt x="10115" y="5998"/>
                    </a:lnTo>
                    <a:lnTo>
                      <a:pt x="10022" y="6171"/>
                    </a:lnTo>
                    <a:lnTo>
                      <a:pt x="9897" y="6344"/>
                    </a:lnTo>
                    <a:lnTo>
                      <a:pt x="9742" y="6489"/>
                    </a:lnTo>
                    <a:lnTo>
                      <a:pt x="9617" y="6633"/>
                    </a:lnTo>
                    <a:lnTo>
                      <a:pt x="9493" y="6835"/>
                    </a:lnTo>
                    <a:lnTo>
                      <a:pt x="9399" y="6979"/>
                    </a:lnTo>
                    <a:lnTo>
                      <a:pt x="9244" y="7181"/>
                    </a:lnTo>
                    <a:lnTo>
                      <a:pt x="9119" y="7354"/>
                    </a:lnTo>
                    <a:lnTo>
                      <a:pt x="9026" y="7556"/>
                    </a:lnTo>
                    <a:lnTo>
                      <a:pt x="8870" y="7700"/>
                    </a:lnTo>
                    <a:lnTo>
                      <a:pt x="8621" y="8046"/>
                    </a:lnTo>
                    <a:lnTo>
                      <a:pt x="8466" y="8248"/>
                    </a:lnTo>
                    <a:lnTo>
                      <a:pt x="8372" y="8392"/>
                    </a:lnTo>
                    <a:lnTo>
                      <a:pt x="8248" y="8594"/>
                    </a:lnTo>
                    <a:lnTo>
                      <a:pt x="8092" y="8767"/>
                    </a:lnTo>
                    <a:lnTo>
                      <a:pt x="7968" y="8940"/>
                    </a:lnTo>
                    <a:lnTo>
                      <a:pt x="7719" y="9228"/>
                    </a:lnTo>
                    <a:lnTo>
                      <a:pt x="7594" y="9430"/>
                    </a:lnTo>
                    <a:lnTo>
                      <a:pt x="7470" y="9574"/>
                    </a:lnTo>
                    <a:lnTo>
                      <a:pt x="7314" y="9747"/>
                    </a:lnTo>
                    <a:lnTo>
                      <a:pt x="7065" y="10093"/>
                    </a:lnTo>
                    <a:lnTo>
                      <a:pt x="6941" y="10238"/>
                    </a:lnTo>
                    <a:lnTo>
                      <a:pt x="6816" y="10411"/>
                    </a:lnTo>
                    <a:lnTo>
                      <a:pt x="6692" y="10555"/>
                    </a:lnTo>
                    <a:lnTo>
                      <a:pt x="6536" y="10699"/>
                    </a:lnTo>
                    <a:lnTo>
                      <a:pt x="6412" y="10872"/>
                    </a:lnTo>
                    <a:lnTo>
                      <a:pt x="6287" y="11016"/>
                    </a:lnTo>
                    <a:lnTo>
                      <a:pt x="6194" y="11189"/>
                    </a:lnTo>
                    <a:lnTo>
                      <a:pt x="6038" y="11305"/>
                    </a:lnTo>
                    <a:lnTo>
                      <a:pt x="5945" y="11449"/>
                    </a:lnTo>
                    <a:lnTo>
                      <a:pt x="5820" y="11593"/>
                    </a:lnTo>
                    <a:lnTo>
                      <a:pt x="5571" y="11824"/>
                    </a:lnTo>
                    <a:lnTo>
                      <a:pt x="5478" y="11968"/>
                    </a:lnTo>
                    <a:lnTo>
                      <a:pt x="5322" y="12083"/>
                    </a:lnTo>
                    <a:lnTo>
                      <a:pt x="5229" y="12228"/>
                    </a:lnTo>
                    <a:lnTo>
                      <a:pt x="5104" y="12343"/>
                    </a:lnTo>
                    <a:lnTo>
                      <a:pt x="5011" y="12487"/>
                    </a:lnTo>
                    <a:lnTo>
                      <a:pt x="4855" y="12631"/>
                    </a:lnTo>
                    <a:lnTo>
                      <a:pt x="4731" y="12718"/>
                    </a:lnTo>
                    <a:lnTo>
                      <a:pt x="4606" y="12833"/>
                    </a:lnTo>
                    <a:lnTo>
                      <a:pt x="4482" y="13006"/>
                    </a:lnTo>
                    <a:lnTo>
                      <a:pt x="4357" y="13121"/>
                    </a:lnTo>
                    <a:lnTo>
                      <a:pt x="4233" y="13208"/>
                    </a:lnTo>
                    <a:lnTo>
                      <a:pt x="4077" y="13323"/>
                    </a:lnTo>
                    <a:lnTo>
                      <a:pt x="3984" y="13496"/>
                    </a:lnTo>
                    <a:lnTo>
                      <a:pt x="3859" y="13583"/>
                    </a:lnTo>
                    <a:lnTo>
                      <a:pt x="3766" y="13698"/>
                    </a:lnTo>
                    <a:lnTo>
                      <a:pt x="3610" y="13842"/>
                    </a:lnTo>
                    <a:lnTo>
                      <a:pt x="3486" y="13929"/>
                    </a:lnTo>
                    <a:lnTo>
                      <a:pt x="3112" y="14275"/>
                    </a:lnTo>
                    <a:lnTo>
                      <a:pt x="3019" y="14390"/>
                    </a:lnTo>
                    <a:lnTo>
                      <a:pt x="2770" y="14592"/>
                    </a:lnTo>
                    <a:lnTo>
                      <a:pt x="2583" y="14794"/>
                    </a:lnTo>
                    <a:lnTo>
                      <a:pt x="2210" y="15140"/>
                    </a:lnTo>
                    <a:lnTo>
                      <a:pt x="2148" y="15256"/>
                    </a:lnTo>
                    <a:lnTo>
                      <a:pt x="1899" y="15429"/>
                    </a:lnTo>
                    <a:lnTo>
                      <a:pt x="1650" y="15630"/>
                    </a:lnTo>
                    <a:lnTo>
                      <a:pt x="1494" y="15803"/>
                    </a:lnTo>
                    <a:lnTo>
                      <a:pt x="1338" y="15948"/>
                    </a:lnTo>
                    <a:lnTo>
                      <a:pt x="1120" y="16121"/>
                    </a:lnTo>
                    <a:lnTo>
                      <a:pt x="965" y="16265"/>
                    </a:lnTo>
                    <a:lnTo>
                      <a:pt x="778" y="16409"/>
                    </a:lnTo>
                    <a:lnTo>
                      <a:pt x="654" y="16582"/>
                    </a:lnTo>
                    <a:lnTo>
                      <a:pt x="498" y="16669"/>
                    </a:lnTo>
                    <a:lnTo>
                      <a:pt x="405" y="16813"/>
                    </a:lnTo>
                    <a:lnTo>
                      <a:pt x="311" y="16899"/>
                    </a:lnTo>
                    <a:lnTo>
                      <a:pt x="249" y="16986"/>
                    </a:lnTo>
                    <a:lnTo>
                      <a:pt x="93" y="17130"/>
                    </a:lnTo>
                    <a:lnTo>
                      <a:pt x="62" y="17245"/>
                    </a:lnTo>
                    <a:lnTo>
                      <a:pt x="0" y="17361"/>
                    </a:lnTo>
                    <a:lnTo>
                      <a:pt x="31" y="17534"/>
                    </a:lnTo>
                    <a:lnTo>
                      <a:pt x="31" y="17563"/>
                    </a:lnTo>
                    <a:lnTo>
                      <a:pt x="62" y="17678"/>
                    </a:lnTo>
                    <a:lnTo>
                      <a:pt x="62" y="17764"/>
                    </a:lnTo>
                    <a:lnTo>
                      <a:pt x="156" y="17909"/>
                    </a:lnTo>
                    <a:lnTo>
                      <a:pt x="187" y="17995"/>
                    </a:lnTo>
                    <a:lnTo>
                      <a:pt x="249" y="18111"/>
                    </a:lnTo>
                    <a:lnTo>
                      <a:pt x="311" y="18284"/>
                    </a:lnTo>
                    <a:lnTo>
                      <a:pt x="405" y="18485"/>
                    </a:lnTo>
                    <a:lnTo>
                      <a:pt x="436" y="18543"/>
                    </a:lnTo>
                    <a:lnTo>
                      <a:pt x="467" y="18687"/>
                    </a:lnTo>
                    <a:lnTo>
                      <a:pt x="560" y="18803"/>
                    </a:lnTo>
                    <a:lnTo>
                      <a:pt x="622" y="18918"/>
                    </a:lnTo>
                    <a:lnTo>
                      <a:pt x="654" y="19062"/>
                    </a:lnTo>
                    <a:lnTo>
                      <a:pt x="778" y="19351"/>
                    </a:lnTo>
                    <a:lnTo>
                      <a:pt x="934" y="19639"/>
                    </a:lnTo>
                    <a:lnTo>
                      <a:pt x="996" y="19783"/>
                    </a:lnTo>
                    <a:lnTo>
                      <a:pt x="1120" y="20014"/>
                    </a:lnTo>
                    <a:lnTo>
                      <a:pt x="1183" y="20216"/>
                    </a:lnTo>
                    <a:lnTo>
                      <a:pt x="1369" y="20504"/>
                    </a:lnTo>
                    <a:lnTo>
                      <a:pt x="1432" y="20591"/>
                    </a:lnTo>
                    <a:lnTo>
                      <a:pt x="1494" y="20648"/>
                    </a:lnTo>
                    <a:lnTo>
                      <a:pt x="1650" y="20648"/>
                    </a:lnTo>
                    <a:lnTo>
                      <a:pt x="1805" y="20591"/>
                    </a:lnTo>
                    <a:lnTo>
                      <a:pt x="1899" y="20533"/>
                    </a:lnTo>
                    <a:lnTo>
                      <a:pt x="2085" y="20475"/>
                    </a:lnTo>
                    <a:lnTo>
                      <a:pt x="2272" y="20331"/>
                    </a:lnTo>
                    <a:lnTo>
                      <a:pt x="2490" y="20216"/>
                    </a:lnTo>
                    <a:lnTo>
                      <a:pt x="2801" y="20100"/>
                    </a:lnTo>
                    <a:lnTo>
                      <a:pt x="2957" y="19985"/>
                    </a:lnTo>
                    <a:lnTo>
                      <a:pt x="3144" y="19927"/>
                    </a:lnTo>
                    <a:lnTo>
                      <a:pt x="3766" y="19639"/>
                    </a:lnTo>
                    <a:lnTo>
                      <a:pt x="3859" y="19581"/>
                    </a:lnTo>
                    <a:lnTo>
                      <a:pt x="3984" y="19524"/>
                    </a:lnTo>
                    <a:lnTo>
                      <a:pt x="4077" y="19495"/>
                    </a:lnTo>
                    <a:lnTo>
                      <a:pt x="4233" y="19437"/>
                    </a:lnTo>
                    <a:lnTo>
                      <a:pt x="4606" y="19264"/>
                    </a:lnTo>
                    <a:lnTo>
                      <a:pt x="4762" y="19206"/>
                    </a:lnTo>
                    <a:lnTo>
                      <a:pt x="4886" y="19178"/>
                    </a:lnTo>
                    <a:lnTo>
                      <a:pt x="5104" y="19120"/>
                    </a:lnTo>
                    <a:lnTo>
                      <a:pt x="5229" y="19120"/>
                    </a:lnTo>
                    <a:lnTo>
                      <a:pt x="5322" y="19178"/>
                    </a:lnTo>
                    <a:lnTo>
                      <a:pt x="5478" y="19264"/>
                    </a:lnTo>
                    <a:lnTo>
                      <a:pt x="5540" y="19351"/>
                    </a:lnTo>
                    <a:lnTo>
                      <a:pt x="5571" y="19437"/>
                    </a:lnTo>
                    <a:lnTo>
                      <a:pt x="5633" y="19552"/>
                    </a:lnTo>
                    <a:lnTo>
                      <a:pt x="5696" y="19697"/>
                    </a:lnTo>
                    <a:lnTo>
                      <a:pt x="5789" y="19812"/>
                    </a:lnTo>
                    <a:lnTo>
                      <a:pt x="5820" y="19956"/>
                    </a:lnTo>
                    <a:lnTo>
                      <a:pt x="5914" y="20129"/>
                    </a:lnTo>
                    <a:lnTo>
                      <a:pt x="6038" y="20273"/>
                    </a:lnTo>
                    <a:lnTo>
                      <a:pt x="6100" y="20360"/>
                    </a:lnTo>
                    <a:lnTo>
                      <a:pt x="6598" y="20821"/>
                    </a:lnTo>
                    <a:lnTo>
                      <a:pt x="6754" y="20937"/>
                    </a:lnTo>
                    <a:lnTo>
                      <a:pt x="7003" y="21023"/>
                    </a:lnTo>
                    <a:lnTo>
                      <a:pt x="7127" y="21081"/>
                    </a:lnTo>
                    <a:lnTo>
                      <a:pt x="7221" y="21139"/>
                    </a:lnTo>
                    <a:lnTo>
                      <a:pt x="7345" y="21196"/>
                    </a:lnTo>
                    <a:lnTo>
                      <a:pt x="7625" y="21283"/>
                    </a:lnTo>
                    <a:lnTo>
                      <a:pt x="7750" y="21283"/>
                    </a:lnTo>
                    <a:lnTo>
                      <a:pt x="7999" y="21340"/>
                    </a:lnTo>
                    <a:lnTo>
                      <a:pt x="8372" y="21456"/>
                    </a:lnTo>
                    <a:lnTo>
                      <a:pt x="8466" y="21456"/>
                    </a:lnTo>
                    <a:lnTo>
                      <a:pt x="8652" y="21513"/>
                    </a:lnTo>
                    <a:lnTo>
                      <a:pt x="8746" y="21513"/>
                    </a:lnTo>
                    <a:lnTo>
                      <a:pt x="8839" y="21600"/>
                    </a:lnTo>
                    <a:lnTo>
                      <a:pt x="9119" y="21600"/>
                    </a:lnTo>
                    <a:lnTo>
                      <a:pt x="9399" y="21513"/>
                    </a:lnTo>
                    <a:lnTo>
                      <a:pt x="9431" y="21398"/>
                    </a:lnTo>
                    <a:lnTo>
                      <a:pt x="9493" y="21283"/>
                    </a:lnTo>
                    <a:lnTo>
                      <a:pt x="9493" y="21139"/>
                    </a:lnTo>
                    <a:lnTo>
                      <a:pt x="9524" y="20994"/>
                    </a:lnTo>
                    <a:lnTo>
                      <a:pt x="9493" y="20879"/>
                    </a:lnTo>
                    <a:lnTo>
                      <a:pt x="9493" y="20764"/>
                    </a:lnTo>
                    <a:lnTo>
                      <a:pt x="9462" y="20677"/>
                    </a:lnTo>
                    <a:lnTo>
                      <a:pt x="9462" y="20648"/>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06" name="Freeform 40"/>
              <p:cNvSpPr/>
              <p:nvPr/>
            </p:nvSpPr>
            <p:spPr>
              <a:xfrm>
                <a:off x="1229971" y="1647676"/>
                <a:ext cx="112761" cy="96525"/>
              </a:xfrm>
              <a:custGeom>
                <a:avLst/>
                <a:gdLst/>
                <a:ahLst/>
                <a:cxnLst>
                  <a:cxn ang="0">
                    <a:pos x="wd2" y="hd2"/>
                  </a:cxn>
                  <a:cxn ang="5400000">
                    <a:pos x="wd2" y="hd2"/>
                  </a:cxn>
                  <a:cxn ang="10800000">
                    <a:pos x="wd2" y="hd2"/>
                  </a:cxn>
                  <a:cxn ang="16200000">
                    <a:pos x="wd2" y="hd2"/>
                  </a:cxn>
                </a:cxnLst>
                <a:rect l="0" t="0" r="r" b="b"/>
                <a:pathLst>
                  <a:path w="21600" h="21600" extrusionOk="0">
                    <a:moveTo>
                      <a:pt x="19895" y="0"/>
                    </a:moveTo>
                    <a:lnTo>
                      <a:pt x="19326" y="0"/>
                    </a:lnTo>
                    <a:lnTo>
                      <a:pt x="18758" y="379"/>
                    </a:lnTo>
                    <a:lnTo>
                      <a:pt x="17621" y="758"/>
                    </a:lnTo>
                    <a:lnTo>
                      <a:pt x="16768" y="1895"/>
                    </a:lnTo>
                    <a:lnTo>
                      <a:pt x="15063" y="2274"/>
                    </a:lnTo>
                    <a:lnTo>
                      <a:pt x="13642" y="3032"/>
                    </a:lnTo>
                    <a:lnTo>
                      <a:pt x="11937" y="3789"/>
                    </a:lnTo>
                    <a:lnTo>
                      <a:pt x="10516" y="4547"/>
                    </a:lnTo>
                    <a:lnTo>
                      <a:pt x="8526" y="5305"/>
                    </a:lnTo>
                    <a:lnTo>
                      <a:pt x="7105" y="6063"/>
                    </a:lnTo>
                    <a:lnTo>
                      <a:pt x="5684" y="7200"/>
                    </a:lnTo>
                    <a:lnTo>
                      <a:pt x="3979" y="8337"/>
                    </a:lnTo>
                    <a:lnTo>
                      <a:pt x="2842" y="8716"/>
                    </a:lnTo>
                    <a:lnTo>
                      <a:pt x="1421" y="9474"/>
                    </a:lnTo>
                    <a:lnTo>
                      <a:pt x="568" y="9853"/>
                    </a:lnTo>
                    <a:lnTo>
                      <a:pt x="0" y="10611"/>
                    </a:lnTo>
                    <a:lnTo>
                      <a:pt x="0" y="13263"/>
                    </a:lnTo>
                    <a:lnTo>
                      <a:pt x="568" y="14021"/>
                    </a:lnTo>
                    <a:lnTo>
                      <a:pt x="1137" y="15158"/>
                    </a:lnTo>
                    <a:lnTo>
                      <a:pt x="3411" y="18189"/>
                    </a:lnTo>
                    <a:lnTo>
                      <a:pt x="4263" y="19705"/>
                    </a:lnTo>
                    <a:lnTo>
                      <a:pt x="5116" y="20842"/>
                    </a:lnTo>
                    <a:lnTo>
                      <a:pt x="6253" y="21600"/>
                    </a:lnTo>
                    <a:lnTo>
                      <a:pt x="7105" y="21600"/>
                    </a:lnTo>
                    <a:lnTo>
                      <a:pt x="7958" y="20463"/>
                    </a:lnTo>
                    <a:lnTo>
                      <a:pt x="9947" y="19326"/>
                    </a:lnTo>
                    <a:lnTo>
                      <a:pt x="10800" y="18568"/>
                    </a:lnTo>
                    <a:lnTo>
                      <a:pt x="11937" y="18189"/>
                    </a:lnTo>
                    <a:lnTo>
                      <a:pt x="13358" y="17811"/>
                    </a:lnTo>
                    <a:lnTo>
                      <a:pt x="14495" y="17053"/>
                    </a:lnTo>
                    <a:lnTo>
                      <a:pt x="15632" y="15916"/>
                    </a:lnTo>
                    <a:lnTo>
                      <a:pt x="17905" y="15158"/>
                    </a:lnTo>
                    <a:lnTo>
                      <a:pt x="18758" y="14779"/>
                    </a:lnTo>
                    <a:lnTo>
                      <a:pt x="20747" y="14021"/>
                    </a:lnTo>
                    <a:lnTo>
                      <a:pt x="21600" y="14021"/>
                    </a:lnTo>
                    <a:lnTo>
                      <a:pt x="21600" y="8716"/>
                    </a:lnTo>
                    <a:lnTo>
                      <a:pt x="21316" y="6821"/>
                    </a:lnTo>
                    <a:lnTo>
                      <a:pt x="20463" y="2274"/>
                    </a:lnTo>
                    <a:lnTo>
                      <a:pt x="19895" y="379"/>
                    </a:lnTo>
                    <a:lnTo>
                      <a:pt x="19895" y="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07" name="Freeform 41"/>
              <p:cNvSpPr/>
              <p:nvPr/>
            </p:nvSpPr>
            <p:spPr>
              <a:xfrm>
                <a:off x="891692" y="2010063"/>
                <a:ext cx="86054" cy="179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483" y="20377"/>
                    </a:lnTo>
                    <a:lnTo>
                      <a:pt x="18993" y="19155"/>
                    </a:lnTo>
                    <a:lnTo>
                      <a:pt x="16759" y="16709"/>
                    </a:lnTo>
                    <a:lnTo>
                      <a:pt x="14524" y="14875"/>
                    </a:lnTo>
                    <a:lnTo>
                      <a:pt x="13779" y="14060"/>
                    </a:lnTo>
                    <a:lnTo>
                      <a:pt x="12290" y="12023"/>
                    </a:lnTo>
                    <a:lnTo>
                      <a:pt x="11545" y="11208"/>
                    </a:lnTo>
                    <a:lnTo>
                      <a:pt x="10800" y="10189"/>
                    </a:lnTo>
                    <a:lnTo>
                      <a:pt x="10428" y="9170"/>
                    </a:lnTo>
                    <a:lnTo>
                      <a:pt x="8938" y="7540"/>
                    </a:lnTo>
                    <a:lnTo>
                      <a:pt x="8938" y="6521"/>
                    </a:lnTo>
                    <a:lnTo>
                      <a:pt x="8566" y="5909"/>
                    </a:lnTo>
                    <a:lnTo>
                      <a:pt x="8566" y="5298"/>
                    </a:lnTo>
                    <a:lnTo>
                      <a:pt x="8193" y="4075"/>
                    </a:lnTo>
                    <a:lnTo>
                      <a:pt x="8938" y="3464"/>
                    </a:lnTo>
                    <a:lnTo>
                      <a:pt x="9683" y="2242"/>
                    </a:lnTo>
                    <a:lnTo>
                      <a:pt x="11917" y="1019"/>
                    </a:lnTo>
                    <a:lnTo>
                      <a:pt x="11917" y="611"/>
                    </a:lnTo>
                    <a:lnTo>
                      <a:pt x="10800" y="204"/>
                    </a:lnTo>
                    <a:lnTo>
                      <a:pt x="8193" y="0"/>
                    </a:lnTo>
                    <a:lnTo>
                      <a:pt x="6331" y="204"/>
                    </a:lnTo>
                    <a:lnTo>
                      <a:pt x="3724" y="204"/>
                    </a:lnTo>
                    <a:lnTo>
                      <a:pt x="1862" y="611"/>
                    </a:lnTo>
                    <a:lnTo>
                      <a:pt x="745" y="815"/>
                    </a:lnTo>
                    <a:lnTo>
                      <a:pt x="0" y="1223"/>
                    </a:lnTo>
                    <a:lnTo>
                      <a:pt x="0" y="2038"/>
                    </a:lnTo>
                    <a:lnTo>
                      <a:pt x="1117" y="3057"/>
                    </a:lnTo>
                    <a:lnTo>
                      <a:pt x="1490" y="3668"/>
                    </a:lnTo>
                    <a:lnTo>
                      <a:pt x="1862" y="4687"/>
                    </a:lnTo>
                    <a:lnTo>
                      <a:pt x="2234" y="5502"/>
                    </a:lnTo>
                    <a:lnTo>
                      <a:pt x="2607" y="6521"/>
                    </a:lnTo>
                    <a:lnTo>
                      <a:pt x="2607" y="7540"/>
                    </a:lnTo>
                    <a:lnTo>
                      <a:pt x="3352" y="8355"/>
                    </a:lnTo>
                    <a:lnTo>
                      <a:pt x="3724" y="8966"/>
                    </a:lnTo>
                    <a:lnTo>
                      <a:pt x="4097" y="10189"/>
                    </a:lnTo>
                    <a:lnTo>
                      <a:pt x="4841" y="10800"/>
                    </a:lnTo>
                    <a:lnTo>
                      <a:pt x="5586" y="11615"/>
                    </a:lnTo>
                    <a:lnTo>
                      <a:pt x="5959" y="12226"/>
                    </a:lnTo>
                    <a:lnTo>
                      <a:pt x="6331" y="13042"/>
                    </a:lnTo>
                    <a:lnTo>
                      <a:pt x="7076" y="14060"/>
                    </a:lnTo>
                    <a:lnTo>
                      <a:pt x="7821" y="15487"/>
                    </a:lnTo>
                    <a:lnTo>
                      <a:pt x="8938" y="16506"/>
                    </a:lnTo>
                    <a:lnTo>
                      <a:pt x="9683" y="17932"/>
                    </a:lnTo>
                    <a:lnTo>
                      <a:pt x="11917" y="19562"/>
                    </a:lnTo>
                    <a:lnTo>
                      <a:pt x="12662" y="20377"/>
                    </a:lnTo>
                    <a:lnTo>
                      <a:pt x="13407" y="20785"/>
                    </a:lnTo>
                    <a:lnTo>
                      <a:pt x="15641" y="20785"/>
                    </a:lnTo>
                    <a:lnTo>
                      <a:pt x="16759" y="20989"/>
                    </a:lnTo>
                    <a:lnTo>
                      <a:pt x="18248" y="21192"/>
                    </a:lnTo>
                    <a:lnTo>
                      <a:pt x="20483" y="21192"/>
                    </a:lnTo>
                    <a:lnTo>
                      <a:pt x="21600" y="216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08" name="Freeform 42"/>
              <p:cNvSpPr/>
              <p:nvPr/>
            </p:nvSpPr>
            <p:spPr>
              <a:xfrm>
                <a:off x="747775" y="2004983"/>
                <a:ext cx="130565" cy="199822"/>
              </a:xfrm>
              <a:custGeom>
                <a:avLst/>
                <a:gdLst/>
                <a:ahLst/>
                <a:cxnLst>
                  <a:cxn ang="0">
                    <a:pos x="wd2" y="hd2"/>
                  </a:cxn>
                  <a:cxn ang="5400000">
                    <a:pos x="wd2" y="hd2"/>
                  </a:cxn>
                  <a:cxn ang="10800000">
                    <a:pos x="wd2" y="hd2"/>
                  </a:cxn>
                  <a:cxn ang="16200000">
                    <a:pos x="wd2" y="hd2"/>
                  </a:cxn>
                </a:cxnLst>
                <a:rect l="0" t="0" r="r" b="b"/>
                <a:pathLst>
                  <a:path w="21600" h="21600" extrusionOk="0">
                    <a:moveTo>
                      <a:pt x="21600" y="19586"/>
                    </a:moveTo>
                    <a:lnTo>
                      <a:pt x="21600" y="18488"/>
                    </a:lnTo>
                    <a:lnTo>
                      <a:pt x="21355" y="17390"/>
                    </a:lnTo>
                    <a:lnTo>
                      <a:pt x="21109" y="16841"/>
                    </a:lnTo>
                    <a:lnTo>
                      <a:pt x="20373" y="15925"/>
                    </a:lnTo>
                    <a:lnTo>
                      <a:pt x="20127" y="15376"/>
                    </a:lnTo>
                    <a:lnTo>
                      <a:pt x="19882" y="14644"/>
                    </a:lnTo>
                    <a:lnTo>
                      <a:pt x="19145" y="13912"/>
                    </a:lnTo>
                    <a:lnTo>
                      <a:pt x="18164" y="12447"/>
                    </a:lnTo>
                    <a:lnTo>
                      <a:pt x="17918" y="11898"/>
                    </a:lnTo>
                    <a:lnTo>
                      <a:pt x="16936" y="10434"/>
                    </a:lnTo>
                    <a:lnTo>
                      <a:pt x="16691" y="9702"/>
                    </a:lnTo>
                    <a:lnTo>
                      <a:pt x="15955" y="8603"/>
                    </a:lnTo>
                    <a:lnTo>
                      <a:pt x="15464" y="7688"/>
                    </a:lnTo>
                    <a:lnTo>
                      <a:pt x="14236" y="6590"/>
                    </a:lnTo>
                    <a:lnTo>
                      <a:pt x="13500" y="5858"/>
                    </a:lnTo>
                    <a:lnTo>
                      <a:pt x="11045" y="4027"/>
                    </a:lnTo>
                    <a:lnTo>
                      <a:pt x="10064" y="3112"/>
                    </a:lnTo>
                    <a:lnTo>
                      <a:pt x="9082" y="2746"/>
                    </a:lnTo>
                    <a:lnTo>
                      <a:pt x="7364" y="2014"/>
                    </a:lnTo>
                    <a:lnTo>
                      <a:pt x="6136" y="1281"/>
                    </a:lnTo>
                    <a:lnTo>
                      <a:pt x="4173" y="732"/>
                    </a:lnTo>
                    <a:lnTo>
                      <a:pt x="2945" y="366"/>
                    </a:lnTo>
                    <a:lnTo>
                      <a:pt x="1227" y="0"/>
                    </a:lnTo>
                    <a:lnTo>
                      <a:pt x="0" y="0"/>
                    </a:lnTo>
                    <a:lnTo>
                      <a:pt x="491" y="732"/>
                    </a:lnTo>
                    <a:lnTo>
                      <a:pt x="1473" y="1647"/>
                    </a:lnTo>
                    <a:lnTo>
                      <a:pt x="2209" y="2014"/>
                    </a:lnTo>
                    <a:lnTo>
                      <a:pt x="2700" y="2746"/>
                    </a:lnTo>
                    <a:lnTo>
                      <a:pt x="3436" y="3478"/>
                    </a:lnTo>
                    <a:lnTo>
                      <a:pt x="4418" y="4393"/>
                    </a:lnTo>
                    <a:lnTo>
                      <a:pt x="5155" y="5308"/>
                    </a:lnTo>
                    <a:lnTo>
                      <a:pt x="6136" y="6041"/>
                    </a:lnTo>
                    <a:lnTo>
                      <a:pt x="6873" y="6773"/>
                    </a:lnTo>
                    <a:lnTo>
                      <a:pt x="7609" y="8054"/>
                    </a:lnTo>
                    <a:lnTo>
                      <a:pt x="8836" y="8786"/>
                    </a:lnTo>
                    <a:lnTo>
                      <a:pt x="9818" y="9885"/>
                    </a:lnTo>
                    <a:lnTo>
                      <a:pt x="10555" y="10800"/>
                    </a:lnTo>
                    <a:lnTo>
                      <a:pt x="11536" y="12081"/>
                    </a:lnTo>
                    <a:lnTo>
                      <a:pt x="12027" y="12814"/>
                    </a:lnTo>
                    <a:lnTo>
                      <a:pt x="12764" y="13729"/>
                    </a:lnTo>
                    <a:lnTo>
                      <a:pt x="13255" y="14644"/>
                    </a:lnTo>
                    <a:lnTo>
                      <a:pt x="13991" y="16292"/>
                    </a:lnTo>
                    <a:lnTo>
                      <a:pt x="14727" y="17390"/>
                    </a:lnTo>
                    <a:lnTo>
                      <a:pt x="14973" y="18122"/>
                    </a:lnTo>
                    <a:lnTo>
                      <a:pt x="15464" y="18854"/>
                    </a:lnTo>
                    <a:lnTo>
                      <a:pt x="15709" y="19953"/>
                    </a:lnTo>
                    <a:lnTo>
                      <a:pt x="16200" y="21417"/>
                    </a:lnTo>
                    <a:lnTo>
                      <a:pt x="16691" y="21600"/>
                    </a:lnTo>
                    <a:lnTo>
                      <a:pt x="17427" y="21417"/>
                    </a:lnTo>
                    <a:lnTo>
                      <a:pt x="19391" y="20502"/>
                    </a:lnTo>
                    <a:lnTo>
                      <a:pt x="21109" y="19769"/>
                    </a:lnTo>
                    <a:lnTo>
                      <a:pt x="21600" y="19586"/>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09" name="Freeform 43"/>
              <p:cNvSpPr/>
              <p:nvPr/>
            </p:nvSpPr>
            <p:spPr>
              <a:xfrm>
                <a:off x="1406529" y="1735733"/>
                <a:ext cx="186945" cy="238770"/>
              </a:xfrm>
              <a:custGeom>
                <a:avLst/>
                <a:gdLst/>
                <a:ahLst/>
                <a:cxnLst>
                  <a:cxn ang="0">
                    <a:pos x="wd2" y="hd2"/>
                  </a:cxn>
                  <a:cxn ang="5400000">
                    <a:pos x="wd2" y="hd2"/>
                  </a:cxn>
                  <a:cxn ang="10800000">
                    <a:pos x="wd2" y="hd2"/>
                  </a:cxn>
                  <a:cxn ang="16200000">
                    <a:pos x="wd2" y="hd2"/>
                  </a:cxn>
                </a:cxnLst>
                <a:rect l="0" t="0" r="r" b="b"/>
                <a:pathLst>
                  <a:path w="21600" h="21600" extrusionOk="0">
                    <a:moveTo>
                      <a:pt x="343" y="19302"/>
                    </a:moveTo>
                    <a:lnTo>
                      <a:pt x="343" y="18536"/>
                    </a:lnTo>
                    <a:lnTo>
                      <a:pt x="686" y="17770"/>
                    </a:lnTo>
                    <a:lnTo>
                      <a:pt x="857" y="16698"/>
                    </a:lnTo>
                    <a:lnTo>
                      <a:pt x="857" y="14247"/>
                    </a:lnTo>
                    <a:lnTo>
                      <a:pt x="1029" y="13787"/>
                    </a:lnTo>
                    <a:lnTo>
                      <a:pt x="1200" y="13174"/>
                    </a:lnTo>
                    <a:lnTo>
                      <a:pt x="1200" y="11796"/>
                    </a:lnTo>
                    <a:lnTo>
                      <a:pt x="1543" y="10570"/>
                    </a:lnTo>
                    <a:lnTo>
                      <a:pt x="1543" y="8119"/>
                    </a:lnTo>
                    <a:lnTo>
                      <a:pt x="1714" y="7506"/>
                    </a:lnTo>
                    <a:lnTo>
                      <a:pt x="1714" y="6128"/>
                    </a:lnTo>
                    <a:lnTo>
                      <a:pt x="1886" y="5515"/>
                    </a:lnTo>
                    <a:lnTo>
                      <a:pt x="2057" y="5055"/>
                    </a:lnTo>
                    <a:lnTo>
                      <a:pt x="2057" y="4289"/>
                    </a:lnTo>
                    <a:lnTo>
                      <a:pt x="2400" y="3830"/>
                    </a:lnTo>
                    <a:lnTo>
                      <a:pt x="2914" y="3217"/>
                    </a:lnTo>
                    <a:lnTo>
                      <a:pt x="3429" y="2298"/>
                    </a:lnTo>
                    <a:lnTo>
                      <a:pt x="3943" y="1991"/>
                    </a:lnTo>
                    <a:lnTo>
                      <a:pt x="4457" y="1838"/>
                    </a:lnTo>
                    <a:lnTo>
                      <a:pt x="5314" y="1685"/>
                    </a:lnTo>
                    <a:lnTo>
                      <a:pt x="5829" y="1379"/>
                    </a:lnTo>
                    <a:lnTo>
                      <a:pt x="6514" y="1226"/>
                    </a:lnTo>
                    <a:lnTo>
                      <a:pt x="7371" y="919"/>
                    </a:lnTo>
                    <a:lnTo>
                      <a:pt x="8400" y="919"/>
                    </a:lnTo>
                    <a:lnTo>
                      <a:pt x="9086" y="460"/>
                    </a:lnTo>
                    <a:lnTo>
                      <a:pt x="10286" y="460"/>
                    </a:lnTo>
                    <a:lnTo>
                      <a:pt x="11143" y="306"/>
                    </a:lnTo>
                    <a:lnTo>
                      <a:pt x="12343" y="306"/>
                    </a:lnTo>
                    <a:lnTo>
                      <a:pt x="13029" y="153"/>
                    </a:lnTo>
                    <a:lnTo>
                      <a:pt x="14057" y="0"/>
                    </a:lnTo>
                    <a:lnTo>
                      <a:pt x="17314" y="0"/>
                    </a:lnTo>
                    <a:lnTo>
                      <a:pt x="17829" y="153"/>
                    </a:lnTo>
                    <a:lnTo>
                      <a:pt x="19200" y="460"/>
                    </a:lnTo>
                    <a:lnTo>
                      <a:pt x="19714" y="919"/>
                    </a:lnTo>
                    <a:lnTo>
                      <a:pt x="20057" y="919"/>
                    </a:lnTo>
                    <a:lnTo>
                      <a:pt x="21429" y="2145"/>
                    </a:lnTo>
                    <a:lnTo>
                      <a:pt x="21600" y="3064"/>
                    </a:lnTo>
                    <a:lnTo>
                      <a:pt x="21429" y="3523"/>
                    </a:lnTo>
                    <a:lnTo>
                      <a:pt x="21429" y="5515"/>
                    </a:lnTo>
                    <a:lnTo>
                      <a:pt x="21257" y="6894"/>
                    </a:lnTo>
                    <a:lnTo>
                      <a:pt x="21086" y="7813"/>
                    </a:lnTo>
                    <a:lnTo>
                      <a:pt x="20743" y="8885"/>
                    </a:lnTo>
                    <a:lnTo>
                      <a:pt x="20229" y="9651"/>
                    </a:lnTo>
                    <a:lnTo>
                      <a:pt x="20057" y="10570"/>
                    </a:lnTo>
                    <a:lnTo>
                      <a:pt x="19371" y="10877"/>
                    </a:lnTo>
                    <a:lnTo>
                      <a:pt x="18857" y="11336"/>
                    </a:lnTo>
                    <a:lnTo>
                      <a:pt x="18000" y="11643"/>
                    </a:lnTo>
                    <a:lnTo>
                      <a:pt x="17486" y="12255"/>
                    </a:lnTo>
                    <a:lnTo>
                      <a:pt x="16629" y="12868"/>
                    </a:lnTo>
                    <a:lnTo>
                      <a:pt x="15943" y="13328"/>
                    </a:lnTo>
                    <a:lnTo>
                      <a:pt x="15429" y="13940"/>
                    </a:lnTo>
                    <a:lnTo>
                      <a:pt x="15429" y="14860"/>
                    </a:lnTo>
                    <a:lnTo>
                      <a:pt x="15086" y="15472"/>
                    </a:lnTo>
                    <a:lnTo>
                      <a:pt x="15086" y="16238"/>
                    </a:lnTo>
                    <a:lnTo>
                      <a:pt x="14914" y="17157"/>
                    </a:lnTo>
                    <a:lnTo>
                      <a:pt x="14914" y="17923"/>
                    </a:lnTo>
                    <a:lnTo>
                      <a:pt x="14571" y="18689"/>
                    </a:lnTo>
                    <a:lnTo>
                      <a:pt x="14400" y="19302"/>
                    </a:lnTo>
                    <a:lnTo>
                      <a:pt x="14229" y="19762"/>
                    </a:lnTo>
                    <a:lnTo>
                      <a:pt x="14057" y="19915"/>
                    </a:lnTo>
                    <a:lnTo>
                      <a:pt x="12343" y="19915"/>
                    </a:lnTo>
                    <a:lnTo>
                      <a:pt x="11486" y="20068"/>
                    </a:lnTo>
                    <a:lnTo>
                      <a:pt x="10629" y="19915"/>
                    </a:lnTo>
                    <a:lnTo>
                      <a:pt x="10114" y="19915"/>
                    </a:lnTo>
                    <a:lnTo>
                      <a:pt x="9600" y="19762"/>
                    </a:lnTo>
                    <a:lnTo>
                      <a:pt x="9600" y="19149"/>
                    </a:lnTo>
                    <a:lnTo>
                      <a:pt x="9771" y="18843"/>
                    </a:lnTo>
                    <a:lnTo>
                      <a:pt x="9943" y="18077"/>
                    </a:lnTo>
                    <a:lnTo>
                      <a:pt x="10286" y="17617"/>
                    </a:lnTo>
                    <a:lnTo>
                      <a:pt x="10629" y="16851"/>
                    </a:lnTo>
                    <a:lnTo>
                      <a:pt x="11143" y="16085"/>
                    </a:lnTo>
                    <a:lnTo>
                      <a:pt x="11486" y="15319"/>
                    </a:lnTo>
                    <a:lnTo>
                      <a:pt x="12000" y="14553"/>
                    </a:lnTo>
                    <a:lnTo>
                      <a:pt x="12343" y="13481"/>
                    </a:lnTo>
                    <a:lnTo>
                      <a:pt x="12857" y="12715"/>
                    </a:lnTo>
                    <a:lnTo>
                      <a:pt x="13714" y="11796"/>
                    </a:lnTo>
                    <a:lnTo>
                      <a:pt x="14743" y="11183"/>
                    </a:lnTo>
                    <a:lnTo>
                      <a:pt x="15429" y="10264"/>
                    </a:lnTo>
                    <a:lnTo>
                      <a:pt x="16457" y="9498"/>
                    </a:lnTo>
                    <a:lnTo>
                      <a:pt x="16971" y="8732"/>
                    </a:lnTo>
                    <a:lnTo>
                      <a:pt x="17314" y="7966"/>
                    </a:lnTo>
                    <a:lnTo>
                      <a:pt x="17486" y="7047"/>
                    </a:lnTo>
                    <a:lnTo>
                      <a:pt x="17657" y="6281"/>
                    </a:lnTo>
                    <a:lnTo>
                      <a:pt x="17829" y="5668"/>
                    </a:lnTo>
                    <a:lnTo>
                      <a:pt x="18171" y="5055"/>
                    </a:lnTo>
                    <a:lnTo>
                      <a:pt x="18171" y="3983"/>
                    </a:lnTo>
                    <a:lnTo>
                      <a:pt x="17829" y="3523"/>
                    </a:lnTo>
                    <a:lnTo>
                      <a:pt x="17314" y="3523"/>
                    </a:lnTo>
                    <a:lnTo>
                      <a:pt x="16457" y="3217"/>
                    </a:lnTo>
                    <a:lnTo>
                      <a:pt x="15429" y="3064"/>
                    </a:lnTo>
                    <a:lnTo>
                      <a:pt x="14571" y="2757"/>
                    </a:lnTo>
                    <a:lnTo>
                      <a:pt x="12514" y="2757"/>
                    </a:lnTo>
                    <a:lnTo>
                      <a:pt x="11486" y="2911"/>
                    </a:lnTo>
                    <a:lnTo>
                      <a:pt x="10629" y="3217"/>
                    </a:lnTo>
                    <a:lnTo>
                      <a:pt x="9257" y="4136"/>
                    </a:lnTo>
                    <a:lnTo>
                      <a:pt x="8571" y="4902"/>
                    </a:lnTo>
                    <a:lnTo>
                      <a:pt x="7886" y="5515"/>
                    </a:lnTo>
                    <a:lnTo>
                      <a:pt x="7371" y="6587"/>
                    </a:lnTo>
                    <a:lnTo>
                      <a:pt x="6686" y="7200"/>
                    </a:lnTo>
                    <a:lnTo>
                      <a:pt x="6343" y="7966"/>
                    </a:lnTo>
                    <a:lnTo>
                      <a:pt x="6000" y="8885"/>
                    </a:lnTo>
                    <a:lnTo>
                      <a:pt x="5829" y="9651"/>
                    </a:lnTo>
                    <a:lnTo>
                      <a:pt x="5486" y="10570"/>
                    </a:lnTo>
                    <a:lnTo>
                      <a:pt x="5486" y="11336"/>
                    </a:lnTo>
                    <a:lnTo>
                      <a:pt x="5314" y="12255"/>
                    </a:lnTo>
                    <a:lnTo>
                      <a:pt x="5314" y="15319"/>
                    </a:lnTo>
                    <a:lnTo>
                      <a:pt x="5486" y="16238"/>
                    </a:lnTo>
                    <a:lnTo>
                      <a:pt x="5486" y="17770"/>
                    </a:lnTo>
                    <a:lnTo>
                      <a:pt x="5657" y="18689"/>
                    </a:lnTo>
                    <a:lnTo>
                      <a:pt x="6000" y="19915"/>
                    </a:lnTo>
                    <a:lnTo>
                      <a:pt x="6000" y="20987"/>
                    </a:lnTo>
                    <a:lnTo>
                      <a:pt x="5829" y="21294"/>
                    </a:lnTo>
                    <a:lnTo>
                      <a:pt x="5486" y="21600"/>
                    </a:lnTo>
                    <a:lnTo>
                      <a:pt x="2400" y="21600"/>
                    </a:lnTo>
                    <a:lnTo>
                      <a:pt x="1543" y="21447"/>
                    </a:lnTo>
                    <a:lnTo>
                      <a:pt x="857" y="21447"/>
                    </a:lnTo>
                    <a:lnTo>
                      <a:pt x="171" y="21140"/>
                    </a:lnTo>
                    <a:lnTo>
                      <a:pt x="0" y="20528"/>
                    </a:lnTo>
                    <a:lnTo>
                      <a:pt x="171" y="19915"/>
                    </a:lnTo>
                    <a:lnTo>
                      <a:pt x="171" y="19302"/>
                    </a:lnTo>
                    <a:lnTo>
                      <a:pt x="343" y="19302"/>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10" name="Freeform 44"/>
              <p:cNvSpPr/>
              <p:nvPr/>
            </p:nvSpPr>
            <p:spPr>
              <a:xfrm>
                <a:off x="790801" y="1944021"/>
                <a:ext cx="770032" cy="728162"/>
              </a:xfrm>
              <a:custGeom>
                <a:avLst/>
                <a:gdLst/>
                <a:ahLst/>
                <a:cxnLst>
                  <a:cxn ang="0">
                    <a:pos x="wd2" y="hd2"/>
                  </a:cxn>
                  <a:cxn ang="5400000">
                    <a:pos x="wd2" y="hd2"/>
                  </a:cxn>
                  <a:cxn ang="10800000">
                    <a:pos x="wd2" y="hd2"/>
                  </a:cxn>
                  <a:cxn ang="16200000">
                    <a:pos x="wd2" y="hd2"/>
                  </a:cxn>
                </a:cxnLst>
                <a:rect l="0" t="0" r="r" b="b"/>
                <a:pathLst>
                  <a:path w="21600" h="21600" extrusionOk="0">
                    <a:moveTo>
                      <a:pt x="2580" y="21600"/>
                    </a:moveTo>
                    <a:lnTo>
                      <a:pt x="2372" y="21550"/>
                    </a:lnTo>
                    <a:lnTo>
                      <a:pt x="2164" y="21449"/>
                    </a:lnTo>
                    <a:lnTo>
                      <a:pt x="1998" y="21248"/>
                    </a:lnTo>
                    <a:lnTo>
                      <a:pt x="1748" y="20997"/>
                    </a:lnTo>
                    <a:lnTo>
                      <a:pt x="1540" y="20796"/>
                    </a:lnTo>
                    <a:lnTo>
                      <a:pt x="1373" y="20595"/>
                    </a:lnTo>
                    <a:lnTo>
                      <a:pt x="1124" y="20495"/>
                    </a:lnTo>
                    <a:lnTo>
                      <a:pt x="999" y="20495"/>
                    </a:lnTo>
                    <a:lnTo>
                      <a:pt x="957" y="20294"/>
                    </a:lnTo>
                    <a:lnTo>
                      <a:pt x="916" y="20043"/>
                    </a:lnTo>
                    <a:lnTo>
                      <a:pt x="916" y="19792"/>
                    </a:lnTo>
                    <a:lnTo>
                      <a:pt x="874" y="19641"/>
                    </a:lnTo>
                    <a:lnTo>
                      <a:pt x="832" y="19390"/>
                    </a:lnTo>
                    <a:lnTo>
                      <a:pt x="832" y="19139"/>
                    </a:lnTo>
                    <a:lnTo>
                      <a:pt x="791" y="18938"/>
                    </a:lnTo>
                    <a:lnTo>
                      <a:pt x="791" y="18737"/>
                    </a:lnTo>
                    <a:lnTo>
                      <a:pt x="749" y="18486"/>
                    </a:lnTo>
                    <a:lnTo>
                      <a:pt x="666" y="18285"/>
                    </a:lnTo>
                    <a:lnTo>
                      <a:pt x="666" y="18033"/>
                    </a:lnTo>
                    <a:lnTo>
                      <a:pt x="624" y="17782"/>
                    </a:lnTo>
                    <a:lnTo>
                      <a:pt x="583" y="17632"/>
                    </a:lnTo>
                    <a:lnTo>
                      <a:pt x="583" y="17431"/>
                    </a:lnTo>
                    <a:lnTo>
                      <a:pt x="541" y="17180"/>
                    </a:lnTo>
                    <a:lnTo>
                      <a:pt x="541" y="17029"/>
                    </a:lnTo>
                    <a:lnTo>
                      <a:pt x="499" y="16828"/>
                    </a:lnTo>
                    <a:lnTo>
                      <a:pt x="458" y="16577"/>
                    </a:lnTo>
                    <a:lnTo>
                      <a:pt x="458" y="16426"/>
                    </a:lnTo>
                    <a:lnTo>
                      <a:pt x="416" y="16275"/>
                    </a:lnTo>
                    <a:lnTo>
                      <a:pt x="375" y="15873"/>
                    </a:lnTo>
                    <a:lnTo>
                      <a:pt x="291" y="15622"/>
                    </a:lnTo>
                    <a:lnTo>
                      <a:pt x="250" y="15271"/>
                    </a:lnTo>
                    <a:lnTo>
                      <a:pt x="208" y="15020"/>
                    </a:lnTo>
                    <a:lnTo>
                      <a:pt x="125" y="14768"/>
                    </a:lnTo>
                    <a:lnTo>
                      <a:pt x="83" y="14567"/>
                    </a:lnTo>
                    <a:lnTo>
                      <a:pt x="42" y="14266"/>
                    </a:lnTo>
                    <a:lnTo>
                      <a:pt x="0" y="13864"/>
                    </a:lnTo>
                    <a:lnTo>
                      <a:pt x="0" y="13513"/>
                    </a:lnTo>
                    <a:lnTo>
                      <a:pt x="42" y="13261"/>
                    </a:lnTo>
                    <a:lnTo>
                      <a:pt x="42" y="12608"/>
                    </a:lnTo>
                    <a:lnTo>
                      <a:pt x="125" y="12207"/>
                    </a:lnTo>
                    <a:lnTo>
                      <a:pt x="208" y="11955"/>
                    </a:lnTo>
                    <a:lnTo>
                      <a:pt x="291" y="11553"/>
                    </a:lnTo>
                    <a:lnTo>
                      <a:pt x="375" y="11302"/>
                    </a:lnTo>
                    <a:lnTo>
                      <a:pt x="375" y="11101"/>
                    </a:lnTo>
                    <a:lnTo>
                      <a:pt x="458" y="10800"/>
                    </a:lnTo>
                    <a:lnTo>
                      <a:pt x="499" y="10599"/>
                    </a:lnTo>
                    <a:lnTo>
                      <a:pt x="583" y="10398"/>
                    </a:lnTo>
                    <a:lnTo>
                      <a:pt x="583" y="10147"/>
                    </a:lnTo>
                    <a:lnTo>
                      <a:pt x="666" y="9896"/>
                    </a:lnTo>
                    <a:lnTo>
                      <a:pt x="749" y="9695"/>
                    </a:lnTo>
                    <a:lnTo>
                      <a:pt x="832" y="9444"/>
                    </a:lnTo>
                    <a:lnTo>
                      <a:pt x="874" y="9293"/>
                    </a:lnTo>
                    <a:lnTo>
                      <a:pt x="916" y="9092"/>
                    </a:lnTo>
                    <a:lnTo>
                      <a:pt x="999" y="8841"/>
                    </a:lnTo>
                    <a:lnTo>
                      <a:pt x="1040" y="8690"/>
                    </a:lnTo>
                    <a:lnTo>
                      <a:pt x="1124" y="8339"/>
                    </a:lnTo>
                    <a:lnTo>
                      <a:pt x="1290" y="8037"/>
                    </a:lnTo>
                    <a:lnTo>
                      <a:pt x="1332" y="7736"/>
                    </a:lnTo>
                    <a:lnTo>
                      <a:pt x="1373" y="7485"/>
                    </a:lnTo>
                    <a:lnTo>
                      <a:pt x="1415" y="7284"/>
                    </a:lnTo>
                    <a:lnTo>
                      <a:pt x="1415" y="7183"/>
                    </a:lnTo>
                    <a:lnTo>
                      <a:pt x="1457" y="6882"/>
                    </a:lnTo>
                    <a:lnTo>
                      <a:pt x="1457" y="6781"/>
                    </a:lnTo>
                    <a:lnTo>
                      <a:pt x="1498" y="6681"/>
                    </a:lnTo>
                    <a:lnTo>
                      <a:pt x="1748" y="6580"/>
                    </a:lnTo>
                    <a:lnTo>
                      <a:pt x="2039" y="6580"/>
                    </a:lnTo>
                    <a:lnTo>
                      <a:pt x="2164" y="6530"/>
                    </a:lnTo>
                    <a:lnTo>
                      <a:pt x="2539" y="6530"/>
                    </a:lnTo>
                    <a:lnTo>
                      <a:pt x="2788" y="6580"/>
                    </a:lnTo>
                    <a:lnTo>
                      <a:pt x="3288" y="6580"/>
                    </a:lnTo>
                    <a:lnTo>
                      <a:pt x="3538" y="6631"/>
                    </a:lnTo>
                    <a:lnTo>
                      <a:pt x="3829" y="6681"/>
                    </a:lnTo>
                    <a:lnTo>
                      <a:pt x="4079" y="6681"/>
                    </a:lnTo>
                    <a:lnTo>
                      <a:pt x="4287" y="6781"/>
                    </a:lnTo>
                    <a:lnTo>
                      <a:pt x="4536" y="6781"/>
                    </a:lnTo>
                    <a:lnTo>
                      <a:pt x="4745" y="6832"/>
                    </a:lnTo>
                    <a:lnTo>
                      <a:pt x="4911" y="6832"/>
                    </a:lnTo>
                    <a:lnTo>
                      <a:pt x="5119" y="6882"/>
                    </a:lnTo>
                    <a:lnTo>
                      <a:pt x="5618" y="6882"/>
                    </a:lnTo>
                    <a:lnTo>
                      <a:pt x="5868" y="7083"/>
                    </a:lnTo>
                    <a:lnTo>
                      <a:pt x="5993" y="7133"/>
                    </a:lnTo>
                    <a:lnTo>
                      <a:pt x="6201" y="7233"/>
                    </a:lnTo>
                    <a:lnTo>
                      <a:pt x="6534" y="7434"/>
                    </a:lnTo>
                    <a:lnTo>
                      <a:pt x="6742" y="7535"/>
                    </a:lnTo>
                    <a:lnTo>
                      <a:pt x="6909" y="7686"/>
                    </a:lnTo>
                    <a:lnTo>
                      <a:pt x="7075" y="7786"/>
                    </a:lnTo>
                    <a:lnTo>
                      <a:pt x="7242" y="7937"/>
                    </a:lnTo>
                    <a:lnTo>
                      <a:pt x="7408" y="7987"/>
                    </a:lnTo>
                    <a:lnTo>
                      <a:pt x="7741" y="8188"/>
                    </a:lnTo>
                    <a:lnTo>
                      <a:pt x="7908" y="8339"/>
                    </a:lnTo>
                    <a:lnTo>
                      <a:pt x="8032" y="8339"/>
                    </a:lnTo>
                    <a:lnTo>
                      <a:pt x="8199" y="8439"/>
                    </a:lnTo>
                    <a:lnTo>
                      <a:pt x="8449" y="8439"/>
                    </a:lnTo>
                    <a:lnTo>
                      <a:pt x="8657" y="8489"/>
                    </a:lnTo>
                    <a:lnTo>
                      <a:pt x="8948" y="8439"/>
                    </a:lnTo>
                    <a:lnTo>
                      <a:pt x="10072" y="8439"/>
                    </a:lnTo>
                    <a:lnTo>
                      <a:pt x="10238" y="8389"/>
                    </a:lnTo>
                    <a:lnTo>
                      <a:pt x="10571" y="8389"/>
                    </a:lnTo>
                    <a:lnTo>
                      <a:pt x="10696" y="8339"/>
                    </a:lnTo>
                    <a:lnTo>
                      <a:pt x="11195" y="8339"/>
                    </a:lnTo>
                    <a:lnTo>
                      <a:pt x="11528" y="8188"/>
                    </a:lnTo>
                    <a:lnTo>
                      <a:pt x="11778" y="8188"/>
                    </a:lnTo>
                    <a:lnTo>
                      <a:pt x="11986" y="8138"/>
                    </a:lnTo>
                    <a:lnTo>
                      <a:pt x="12277" y="8138"/>
                    </a:lnTo>
                    <a:lnTo>
                      <a:pt x="12444" y="8087"/>
                    </a:lnTo>
                    <a:lnTo>
                      <a:pt x="12694" y="8037"/>
                    </a:lnTo>
                    <a:lnTo>
                      <a:pt x="12860" y="7937"/>
                    </a:lnTo>
                    <a:lnTo>
                      <a:pt x="13068" y="7937"/>
                    </a:lnTo>
                    <a:lnTo>
                      <a:pt x="13276" y="7786"/>
                    </a:lnTo>
                    <a:lnTo>
                      <a:pt x="13484" y="7686"/>
                    </a:lnTo>
                    <a:lnTo>
                      <a:pt x="13692" y="7535"/>
                    </a:lnTo>
                    <a:lnTo>
                      <a:pt x="13901" y="7434"/>
                    </a:lnTo>
                    <a:lnTo>
                      <a:pt x="14067" y="7284"/>
                    </a:lnTo>
                    <a:lnTo>
                      <a:pt x="14275" y="7183"/>
                    </a:lnTo>
                    <a:lnTo>
                      <a:pt x="14442" y="6982"/>
                    </a:lnTo>
                    <a:lnTo>
                      <a:pt x="14608" y="6832"/>
                    </a:lnTo>
                    <a:lnTo>
                      <a:pt x="14816" y="6631"/>
                    </a:lnTo>
                    <a:lnTo>
                      <a:pt x="14983" y="6430"/>
                    </a:lnTo>
                    <a:lnTo>
                      <a:pt x="15149" y="6179"/>
                    </a:lnTo>
                    <a:lnTo>
                      <a:pt x="15357" y="6028"/>
                    </a:lnTo>
                    <a:lnTo>
                      <a:pt x="15440" y="5777"/>
                    </a:lnTo>
                    <a:lnTo>
                      <a:pt x="15565" y="5526"/>
                    </a:lnTo>
                    <a:lnTo>
                      <a:pt x="15690" y="5325"/>
                    </a:lnTo>
                    <a:lnTo>
                      <a:pt x="15857" y="5124"/>
                    </a:lnTo>
                    <a:lnTo>
                      <a:pt x="15940" y="4873"/>
                    </a:lnTo>
                    <a:lnTo>
                      <a:pt x="16106" y="4471"/>
                    </a:lnTo>
                    <a:lnTo>
                      <a:pt x="16190" y="4220"/>
                    </a:lnTo>
                    <a:lnTo>
                      <a:pt x="16273" y="4019"/>
                    </a:lnTo>
                    <a:lnTo>
                      <a:pt x="16398" y="3767"/>
                    </a:lnTo>
                    <a:lnTo>
                      <a:pt x="16481" y="3516"/>
                    </a:lnTo>
                    <a:lnTo>
                      <a:pt x="16564" y="3315"/>
                    </a:lnTo>
                    <a:lnTo>
                      <a:pt x="16647" y="3014"/>
                    </a:lnTo>
                    <a:lnTo>
                      <a:pt x="16731" y="2763"/>
                    </a:lnTo>
                    <a:lnTo>
                      <a:pt x="16897" y="2461"/>
                    </a:lnTo>
                    <a:lnTo>
                      <a:pt x="17064" y="2210"/>
                    </a:lnTo>
                    <a:lnTo>
                      <a:pt x="17147" y="1909"/>
                    </a:lnTo>
                    <a:lnTo>
                      <a:pt x="17313" y="1607"/>
                    </a:lnTo>
                    <a:lnTo>
                      <a:pt x="17355" y="1356"/>
                    </a:lnTo>
                    <a:lnTo>
                      <a:pt x="17521" y="1206"/>
                    </a:lnTo>
                    <a:lnTo>
                      <a:pt x="17646" y="854"/>
                    </a:lnTo>
                    <a:lnTo>
                      <a:pt x="17771" y="653"/>
                    </a:lnTo>
                    <a:lnTo>
                      <a:pt x="17896" y="553"/>
                    </a:lnTo>
                    <a:lnTo>
                      <a:pt x="18021" y="603"/>
                    </a:lnTo>
                    <a:lnTo>
                      <a:pt x="18104" y="653"/>
                    </a:lnTo>
                    <a:lnTo>
                      <a:pt x="18271" y="703"/>
                    </a:lnTo>
                    <a:lnTo>
                      <a:pt x="18562" y="854"/>
                    </a:lnTo>
                    <a:lnTo>
                      <a:pt x="18437" y="954"/>
                    </a:lnTo>
                    <a:lnTo>
                      <a:pt x="18354" y="1055"/>
                    </a:lnTo>
                    <a:lnTo>
                      <a:pt x="18354" y="1306"/>
                    </a:lnTo>
                    <a:lnTo>
                      <a:pt x="18312" y="1457"/>
                    </a:lnTo>
                    <a:lnTo>
                      <a:pt x="18271" y="1658"/>
                    </a:lnTo>
                    <a:lnTo>
                      <a:pt x="18104" y="2160"/>
                    </a:lnTo>
                    <a:lnTo>
                      <a:pt x="18021" y="2461"/>
                    </a:lnTo>
                    <a:lnTo>
                      <a:pt x="17979" y="2713"/>
                    </a:lnTo>
                    <a:lnTo>
                      <a:pt x="17813" y="2964"/>
                    </a:lnTo>
                    <a:lnTo>
                      <a:pt x="17729" y="3315"/>
                    </a:lnTo>
                    <a:lnTo>
                      <a:pt x="17646" y="3617"/>
                    </a:lnTo>
                    <a:lnTo>
                      <a:pt x="17521" y="3918"/>
                    </a:lnTo>
                    <a:lnTo>
                      <a:pt x="17355" y="4169"/>
                    </a:lnTo>
                    <a:lnTo>
                      <a:pt x="17230" y="4521"/>
                    </a:lnTo>
                    <a:lnTo>
                      <a:pt x="17064" y="4772"/>
                    </a:lnTo>
                    <a:lnTo>
                      <a:pt x="16939" y="5124"/>
                    </a:lnTo>
                    <a:lnTo>
                      <a:pt x="16731" y="5375"/>
                    </a:lnTo>
                    <a:lnTo>
                      <a:pt x="16606" y="5727"/>
                    </a:lnTo>
                    <a:lnTo>
                      <a:pt x="16481" y="5978"/>
                    </a:lnTo>
                    <a:lnTo>
                      <a:pt x="16356" y="6279"/>
                    </a:lnTo>
                    <a:lnTo>
                      <a:pt x="16148" y="6530"/>
                    </a:lnTo>
                    <a:lnTo>
                      <a:pt x="15982" y="6781"/>
                    </a:lnTo>
                    <a:lnTo>
                      <a:pt x="15857" y="7033"/>
                    </a:lnTo>
                    <a:lnTo>
                      <a:pt x="15690" y="7284"/>
                    </a:lnTo>
                    <a:lnTo>
                      <a:pt x="15524" y="7434"/>
                    </a:lnTo>
                    <a:lnTo>
                      <a:pt x="15399" y="7635"/>
                    </a:lnTo>
                    <a:lnTo>
                      <a:pt x="15232" y="7736"/>
                    </a:lnTo>
                    <a:lnTo>
                      <a:pt x="15108" y="7937"/>
                    </a:lnTo>
                    <a:lnTo>
                      <a:pt x="14941" y="8037"/>
                    </a:lnTo>
                    <a:lnTo>
                      <a:pt x="14816" y="8138"/>
                    </a:lnTo>
                    <a:lnTo>
                      <a:pt x="14608" y="8188"/>
                    </a:lnTo>
                    <a:lnTo>
                      <a:pt x="14400" y="8339"/>
                    </a:lnTo>
                    <a:lnTo>
                      <a:pt x="14109" y="8439"/>
                    </a:lnTo>
                    <a:lnTo>
                      <a:pt x="13692" y="8640"/>
                    </a:lnTo>
                    <a:lnTo>
                      <a:pt x="13401" y="8740"/>
                    </a:lnTo>
                    <a:lnTo>
                      <a:pt x="13235" y="8791"/>
                    </a:lnTo>
                    <a:lnTo>
                      <a:pt x="13068" y="8791"/>
                    </a:lnTo>
                    <a:lnTo>
                      <a:pt x="12902" y="8841"/>
                    </a:lnTo>
                    <a:lnTo>
                      <a:pt x="12777" y="8941"/>
                    </a:lnTo>
                    <a:lnTo>
                      <a:pt x="12444" y="9042"/>
                    </a:lnTo>
                    <a:lnTo>
                      <a:pt x="12194" y="9142"/>
                    </a:lnTo>
                    <a:lnTo>
                      <a:pt x="11986" y="9193"/>
                    </a:lnTo>
                    <a:lnTo>
                      <a:pt x="11820" y="9193"/>
                    </a:lnTo>
                    <a:lnTo>
                      <a:pt x="11695" y="9243"/>
                    </a:lnTo>
                    <a:lnTo>
                      <a:pt x="11195" y="9393"/>
                    </a:lnTo>
                    <a:lnTo>
                      <a:pt x="11071" y="9444"/>
                    </a:lnTo>
                    <a:lnTo>
                      <a:pt x="10862" y="9494"/>
                    </a:lnTo>
                    <a:lnTo>
                      <a:pt x="10738" y="9494"/>
                    </a:lnTo>
                    <a:lnTo>
                      <a:pt x="10571" y="9594"/>
                    </a:lnTo>
                    <a:lnTo>
                      <a:pt x="10363" y="9594"/>
                    </a:lnTo>
                    <a:lnTo>
                      <a:pt x="10197" y="9695"/>
                    </a:lnTo>
                    <a:lnTo>
                      <a:pt x="9905" y="9695"/>
                    </a:lnTo>
                    <a:lnTo>
                      <a:pt x="9697" y="9745"/>
                    </a:lnTo>
                    <a:lnTo>
                      <a:pt x="9572" y="9795"/>
                    </a:lnTo>
                    <a:lnTo>
                      <a:pt x="9239" y="9846"/>
                    </a:lnTo>
                    <a:lnTo>
                      <a:pt x="8990" y="9896"/>
                    </a:lnTo>
                    <a:lnTo>
                      <a:pt x="8698" y="9946"/>
                    </a:lnTo>
                    <a:lnTo>
                      <a:pt x="8199" y="10047"/>
                    </a:lnTo>
                    <a:lnTo>
                      <a:pt x="7949" y="10047"/>
                    </a:lnTo>
                    <a:lnTo>
                      <a:pt x="7533" y="10147"/>
                    </a:lnTo>
                    <a:lnTo>
                      <a:pt x="7075" y="10147"/>
                    </a:lnTo>
                    <a:lnTo>
                      <a:pt x="6992" y="10247"/>
                    </a:lnTo>
                    <a:lnTo>
                      <a:pt x="6825" y="10147"/>
                    </a:lnTo>
                    <a:lnTo>
                      <a:pt x="6576" y="10147"/>
                    </a:lnTo>
                    <a:lnTo>
                      <a:pt x="6326" y="10097"/>
                    </a:lnTo>
                    <a:lnTo>
                      <a:pt x="6035" y="10047"/>
                    </a:lnTo>
                    <a:lnTo>
                      <a:pt x="5785" y="9996"/>
                    </a:lnTo>
                    <a:lnTo>
                      <a:pt x="5494" y="9946"/>
                    </a:lnTo>
                    <a:lnTo>
                      <a:pt x="4703" y="9946"/>
                    </a:lnTo>
                    <a:lnTo>
                      <a:pt x="4453" y="9996"/>
                    </a:lnTo>
                    <a:lnTo>
                      <a:pt x="4287" y="10047"/>
                    </a:lnTo>
                    <a:lnTo>
                      <a:pt x="4162" y="10147"/>
                    </a:lnTo>
                    <a:lnTo>
                      <a:pt x="4079" y="10298"/>
                    </a:lnTo>
                    <a:lnTo>
                      <a:pt x="4037" y="10499"/>
                    </a:lnTo>
                    <a:lnTo>
                      <a:pt x="4037" y="10700"/>
                    </a:lnTo>
                    <a:lnTo>
                      <a:pt x="4162" y="11051"/>
                    </a:lnTo>
                    <a:lnTo>
                      <a:pt x="4287" y="11302"/>
                    </a:lnTo>
                    <a:lnTo>
                      <a:pt x="4536" y="11553"/>
                    </a:lnTo>
                    <a:lnTo>
                      <a:pt x="4661" y="11604"/>
                    </a:lnTo>
                    <a:lnTo>
                      <a:pt x="4786" y="11704"/>
                    </a:lnTo>
                    <a:lnTo>
                      <a:pt x="4953" y="11805"/>
                    </a:lnTo>
                    <a:lnTo>
                      <a:pt x="5202" y="11905"/>
                    </a:lnTo>
                    <a:lnTo>
                      <a:pt x="5410" y="11955"/>
                    </a:lnTo>
                    <a:lnTo>
                      <a:pt x="5660" y="12006"/>
                    </a:lnTo>
                    <a:lnTo>
                      <a:pt x="5868" y="12056"/>
                    </a:lnTo>
                    <a:lnTo>
                      <a:pt x="6160" y="12106"/>
                    </a:lnTo>
                    <a:lnTo>
                      <a:pt x="6368" y="12207"/>
                    </a:lnTo>
                    <a:lnTo>
                      <a:pt x="6659" y="12207"/>
                    </a:lnTo>
                    <a:lnTo>
                      <a:pt x="6950" y="12257"/>
                    </a:lnTo>
                    <a:lnTo>
                      <a:pt x="9655" y="12257"/>
                    </a:lnTo>
                    <a:lnTo>
                      <a:pt x="9947" y="12207"/>
                    </a:lnTo>
                    <a:lnTo>
                      <a:pt x="10238" y="12207"/>
                    </a:lnTo>
                    <a:lnTo>
                      <a:pt x="10571" y="12056"/>
                    </a:lnTo>
                    <a:lnTo>
                      <a:pt x="10862" y="12056"/>
                    </a:lnTo>
                    <a:lnTo>
                      <a:pt x="11154" y="12006"/>
                    </a:lnTo>
                    <a:lnTo>
                      <a:pt x="11445" y="12006"/>
                    </a:lnTo>
                    <a:lnTo>
                      <a:pt x="11695" y="11955"/>
                    </a:lnTo>
                    <a:lnTo>
                      <a:pt x="11986" y="11955"/>
                    </a:lnTo>
                    <a:lnTo>
                      <a:pt x="12236" y="11855"/>
                    </a:lnTo>
                    <a:lnTo>
                      <a:pt x="12444" y="11855"/>
                    </a:lnTo>
                    <a:lnTo>
                      <a:pt x="12652" y="11754"/>
                    </a:lnTo>
                    <a:lnTo>
                      <a:pt x="12860" y="11754"/>
                    </a:lnTo>
                    <a:lnTo>
                      <a:pt x="13276" y="11654"/>
                    </a:lnTo>
                    <a:lnTo>
                      <a:pt x="13443" y="11604"/>
                    </a:lnTo>
                    <a:lnTo>
                      <a:pt x="13692" y="11604"/>
                    </a:lnTo>
                    <a:lnTo>
                      <a:pt x="13817" y="11453"/>
                    </a:lnTo>
                    <a:lnTo>
                      <a:pt x="13984" y="11453"/>
                    </a:lnTo>
                    <a:lnTo>
                      <a:pt x="14109" y="11353"/>
                    </a:lnTo>
                    <a:lnTo>
                      <a:pt x="14317" y="11353"/>
                    </a:lnTo>
                    <a:lnTo>
                      <a:pt x="14608" y="11202"/>
                    </a:lnTo>
                    <a:lnTo>
                      <a:pt x="14899" y="11101"/>
                    </a:lnTo>
                    <a:lnTo>
                      <a:pt x="15149" y="10951"/>
                    </a:lnTo>
                    <a:lnTo>
                      <a:pt x="15399" y="10700"/>
                    </a:lnTo>
                    <a:lnTo>
                      <a:pt x="15649" y="10499"/>
                    </a:lnTo>
                    <a:lnTo>
                      <a:pt x="15940" y="10298"/>
                    </a:lnTo>
                    <a:lnTo>
                      <a:pt x="16190" y="9946"/>
                    </a:lnTo>
                    <a:lnTo>
                      <a:pt x="16481" y="9695"/>
                    </a:lnTo>
                    <a:lnTo>
                      <a:pt x="16606" y="9444"/>
                    </a:lnTo>
                    <a:lnTo>
                      <a:pt x="16731" y="9293"/>
                    </a:lnTo>
                    <a:lnTo>
                      <a:pt x="16939" y="9092"/>
                    </a:lnTo>
                    <a:lnTo>
                      <a:pt x="17105" y="8941"/>
                    </a:lnTo>
                    <a:lnTo>
                      <a:pt x="17230" y="8590"/>
                    </a:lnTo>
                    <a:lnTo>
                      <a:pt x="17438" y="8389"/>
                    </a:lnTo>
                    <a:lnTo>
                      <a:pt x="17771" y="7887"/>
                    </a:lnTo>
                    <a:lnTo>
                      <a:pt x="17896" y="7686"/>
                    </a:lnTo>
                    <a:lnTo>
                      <a:pt x="18062" y="7384"/>
                    </a:lnTo>
                    <a:lnTo>
                      <a:pt x="18187" y="7183"/>
                    </a:lnTo>
                    <a:lnTo>
                      <a:pt x="18354" y="6982"/>
                    </a:lnTo>
                    <a:lnTo>
                      <a:pt x="18520" y="6681"/>
                    </a:lnTo>
                    <a:lnTo>
                      <a:pt x="18770" y="6179"/>
                    </a:lnTo>
                    <a:lnTo>
                      <a:pt x="18895" y="5978"/>
                    </a:lnTo>
                    <a:lnTo>
                      <a:pt x="19061" y="5777"/>
                    </a:lnTo>
                    <a:lnTo>
                      <a:pt x="19186" y="5526"/>
                    </a:lnTo>
                    <a:lnTo>
                      <a:pt x="19311" y="5325"/>
                    </a:lnTo>
                    <a:lnTo>
                      <a:pt x="19436" y="5174"/>
                    </a:lnTo>
                    <a:lnTo>
                      <a:pt x="19519" y="4923"/>
                    </a:lnTo>
                    <a:lnTo>
                      <a:pt x="19644" y="4722"/>
                    </a:lnTo>
                    <a:lnTo>
                      <a:pt x="19727" y="4521"/>
                    </a:lnTo>
                    <a:lnTo>
                      <a:pt x="19852" y="4320"/>
                    </a:lnTo>
                    <a:lnTo>
                      <a:pt x="19894" y="4119"/>
                    </a:lnTo>
                    <a:lnTo>
                      <a:pt x="20060" y="3818"/>
                    </a:lnTo>
                    <a:lnTo>
                      <a:pt x="20185" y="3617"/>
                    </a:lnTo>
                    <a:lnTo>
                      <a:pt x="20268" y="3315"/>
                    </a:lnTo>
                    <a:lnTo>
                      <a:pt x="20393" y="3114"/>
                    </a:lnTo>
                    <a:lnTo>
                      <a:pt x="20435" y="2863"/>
                    </a:lnTo>
                    <a:lnTo>
                      <a:pt x="20518" y="2713"/>
                    </a:lnTo>
                    <a:lnTo>
                      <a:pt x="20560" y="2361"/>
                    </a:lnTo>
                    <a:lnTo>
                      <a:pt x="20560" y="1607"/>
                    </a:lnTo>
                    <a:lnTo>
                      <a:pt x="20476" y="1407"/>
                    </a:lnTo>
                    <a:lnTo>
                      <a:pt x="20393" y="1256"/>
                    </a:lnTo>
                    <a:lnTo>
                      <a:pt x="19977" y="1005"/>
                    </a:lnTo>
                    <a:lnTo>
                      <a:pt x="19810" y="1005"/>
                    </a:lnTo>
                    <a:lnTo>
                      <a:pt x="19644" y="954"/>
                    </a:lnTo>
                    <a:lnTo>
                      <a:pt x="19436" y="904"/>
                    </a:lnTo>
                    <a:lnTo>
                      <a:pt x="19103" y="904"/>
                    </a:lnTo>
                    <a:lnTo>
                      <a:pt x="18895" y="854"/>
                    </a:lnTo>
                    <a:lnTo>
                      <a:pt x="18728" y="854"/>
                    </a:lnTo>
                    <a:lnTo>
                      <a:pt x="18395" y="753"/>
                    </a:lnTo>
                    <a:lnTo>
                      <a:pt x="18312" y="703"/>
                    </a:lnTo>
                    <a:lnTo>
                      <a:pt x="18187" y="603"/>
                    </a:lnTo>
                    <a:lnTo>
                      <a:pt x="18104" y="553"/>
                    </a:lnTo>
                    <a:lnTo>
                      <a:pt x="17896" y="452"/>
                    </a:lnTo>
                    <a:lnTo>
                      <a:pt x="17979" y="301"/>
                    </a:lnTo>
                    <a:lnTo>
                      <a:pt x="17979" y="151"/>
                    </a:lnTo>
                    <a:lnTo>
                      <a:pt x="18104" y="100"/>
                    </a:lnTo>
                    <a:lnTo>
                      <a:pt x="18271" y="0"/>
                    </a:lnTo>
                    <a:lnTo>
                      <a:pt x="19269" y="0"/>
                    </a:lnTo>
                    <a:lnTo>
                      <a:pt x="19602" y="100"/>
                    </a:lnTo>
                    <a:lnTo>
                      <a:pt x="19935" y="100"/>
                    </a:lnTo>
                    <a:lnTo>
                      <a:pt x="20060" y="151"/>
                    </a:lnTo>
                    <a:lnTo>
                      <a:pt x="20268" y="151"/>
                    </a:lnTo>
                    <a:lnTo>
                      <a:pt x="20393" y="201"/>
                    </a:lnTo>
                    <a:lnTo>
                      <a:pt x="20684" y="251"/>
                    </a:lnTo>
                    <a:lnTo>
                      <a:pt x="20934" y="352"/>
                    </a:lnTo>
                    <a:lnTo>
                      <a:pt x="21225" y="402"/>
                    </a:lnTo>
                    <a:lnTo>
                      <a:pt x="21392" y="553"/>
                    </a:lnTo>
                    <a:lnTo>
                      <a:pt x="21517" y="653"/>
                    </a:lnTo>
                    <a:lnTo>
                      <a:pt x="21600" y="753"/>
                    </a:lnTo>
                    <a:lnTo>
                      <a:pt x="21558" y="804"/>
                    </a:lnTo>
                    <a:lnTo>
                      <a:pt x="21558" y="1005"/>
                    </a:lnTo>
                    <a:lnTo>
                      <a:pt x="21517" y="1155"/>
                    </a:lnTo>
                    <a:lnTo>
                      <a:pt x="21517" y="1306"/>
                    </a:lnTo>
                    <a:lnTo>
                      <a:pt x="21434" y="1708"/>
                    </a:lnTo>
                    <a:lnTo>
                      <a:pt x="21350" y="1959"/>
                    </a:lnTo>
                    <a:lnTo>
                      <a:pt x="21267" y="2160"/>
                    </a:lnTo>
                    <a:lnTo>
                      <a:pt x="21225" y="2361"/>
                    </a:lnTo>
                    <a:lnTo>
                      <a:pt x="21101" y="2713"/>
                    </a:lnTo>
                    <a:lnTo>
                      <a:pt x="21017" y="2913"/>
                    </a:lnTo>
                    <a:lnTo>
                      <a:pt x="20934" y="3265"/>
                    </a:lnTo>
                    <a:lnTo>
                      <a:pt x="20851" y="3567"/>
                    </a:lnTo>
                    <a:lnTo>
                      <a:pt x="20768" y="3918"/>
                    </a:lnTo>
                    <a:lnTo>
                      <a:pt x="20601" y="4169"/>
                    </a:lnTo>
                    <a:lnTo>
                      <a:pt x="20476" y="4521"/>
                    </a:lnTo>
                    <a:lnTo>
                      <a:pt x="20351" y="4822"/>
                    </a:lnTo>
                    <a:lnTo>
                      <a:pt x="20268" y="5174"/>
                    </a:lnTo>
                    <a:lnTo>
                      <a:pt x="20060" y="5475"/>
                    </a:lnTo>
                    <a:lnTo>
                      <a:pt x="19935" y="5827"/>
                    </a:lnTo>
                    <a:lnTo>
                      <a:pt x="19769" y="6128"/>
                    </a:lnTo>
                    <a:lnTo>
                      <a:pt x="19686" y="6480"/>
                    </a:lnTo>
                    <a:lnTo>
                      <a:pt x="19477" y="6781"/>
                    </a:lnTo>
                    <a:lnTo>
                      <a:pt x="19145" y="7384"/>
                    </a:lnTo>
                    <a:lnTo>
                      <a:pt x="18978" y="7736"/>
                    </a:lnTo>
                    <a:lnTo>
                      <a:pt x="18812" y="7987"/>
                    </a:lnTo>
                    <a:lnTo>
                      <a:pt x="18645" y="8288"/>
                    </a:lnTo>
                    <a:lnTo>
                      <a:pt x="18520" y="8540"/>
                    </a:lnTo>
                    <a:lnTo>
                      <a:pt x="18354" y="8791"/>
                    </a:lnTo>
                    <a:lnTo>
                      <a:pt x="17979" y="9243"/>
                    </a:lnTo>
                    <a:lnTo>
                      <a:pt x="17771" y="9444"/>
                    </a:lnTo>
                    <a:lnTo>
                      <a:pt x="17646" y="9695"/>
                    </a:lnTo>
                    <a:lnTo>
                      <a:pt x="17480" y="9846"/>
                    </a:lnTo>
                    <a:lnTo>
                      <a:pt x="17272" y="10047"/>
                    </a:lnTo>
                    <a:lnTo>
                      <a:pt x="17105" y="10298"/>
                    </a:lnTo>
                    <a:lnTo>
                      <a:pt x="16939" y="10499"/>
                    </a:lnTo>
                    <a:lnTo>
                      <a:pt x="16731" y="10649"/>
                    </a:lnTo>
                    <a:lnTo>
                      <a:pt x="16439" y="11001"/>
                    </a:lnTo>
                    <a:lnTo>
                      <a:pt x="16231" y="11202"/>
                    </a:lnTo>
                    <a:lnTo>
                      <a:pt x="16065" y="11353"/>
                    </a:lnTo>
                    <a:lnTo>
                      <a:pt x="15898" y="11553"/>
                    </a:lnTo>
                    <a:lnTo>
                      <a:pt x="15565" y="11855"/>
                    </a:lnTo>
                    <a:lnTo>
                      <a:pt x="15149" y="12056"/>
                    </a:lnTo>
                    <a:lnTo>
                      <a:pt x="14941" y="12257"/>
                    </a:lnTo>
                    <a:lnTo>
                      <a:pt x="14775" y="12357"/>
                    </a:lnTo>
                    <a:lnTo>
                      <a:pt x="14525" y="12458"/>
                    </a:lnTo>
                    <a:lnTo>
                      <a:pt x="14358" y="12558"/>
                    </a:lnTo>
                    <a:lnTo>
                      <a:pt x="14109" y="12659"/>
                    </a:lnTo>
                    <a:lnTo>
                      <a:pt x="13901" y="12860"/>
                    </a:lnTo>
                    <a:lnTo>
                      <a:pt x="13692" y="12910"/>
                    </a:lnTo>
                    <a:lnTo>
                      <a:pt x="13401" y="13010"/>
                    </a:lnTo>
                    <a:lnTo>
                      <a:pt x="13193" y="13060"/>
                    </a:lnTo>
                    <a:lnTo>
                      <a:pt x="12943" y="13161"/>
                    </a:lnTo>
                    <a:lnTo>
                      <a:pt x="12652" y="13211"/>
                    </a:lnTo>
                    <a:lnTo>
                      <a:pt x="12402" y="13312"/>
                    </a:lnTo>
                    <a:lnTo>
                      <a:pt x="12111" y="13362"/>
                    </a:lnTo>
                    <a:lnTo>
                      <a:pt x="11820" y="13462"/>
                    </a:lnTo>
                    <a:lnTo>
                      <a:pt x="11362" y="13462"/>
                    </a:lnTo>
                    <a:lnTo>
                      <a:pt x="11195" y="13513"/>
                    </a:lnTo>
                    <a:lnTo>
                      <a:pt x="10862" y="13513"/>
                    </a:lnTo>
                    <a:lnTo>
                      <a:pt x="10613" y="13563"/>
                    </a:lnTo>
                    <a:lnTo>
                      <a:pt x="10321" y="13563"/>
                    </a:lnTo>
                    <a:lnTo>
                      <a:pt x="10030" y="13613"/>
                    </a:lnTo>
                    <a:lnTo>
                      <a:pt x="9739" y="13613"/>
                    </a:lnTo>
                    <a:lnTo>
                      <a:pt x="9489" y="13663"/>
                    </a:lnTo>
                    <a:lnTo>
                      <a:pt x="8657" y="13663"/>
                    </a:lnTo>
                    <a:lnTo>
                      <a:pt x="8449" y="13713"/>
                    </a:lnTo>
                    <a:lnTo>
                      <a:pt x="7491" y="13713"/>
                    </a:lnTo>
                    <a:lnTo>
                      <a:pt x="7242" y="13613"/>
                    </a:lnTo>
                    <a:lnTo>
                      <a:pt x="6992" y="13613"/>
                    </a:lnTo>
                    <a:lnTo>
                      <a:pt x="6784" y="13563"/>
                    </a:lnTo>
                    <a:lnTo>
                      <a:pt x="6576" y="13563"/>
                    </a:lnTo>
                    <a:lnTo>
                      <a:pt x="6160" y="13462"/>
                    </a:lnTo>
                    <a:lnTo>
                      <a:pt x="5993" y="13362"/>
                    </a:lnTo>
                    <a:lnTo>
                      <a:pt x="5827" y="13362"/>
                    </a:lnTo>
                    <a:lnTo>
                      <a:pt x="5660" y="13261"/>
                    </a:lnTo>
                    <a:lnTo>
                      <a:pt x="5452" y="13211"/>
                    </a:lnTo>
                    <a:lnTo>
                      <a:pt x="5286" y="13111"/>
                    </a:lnTo>
                    <a:lnTo>
                      <a:pt x="5161" y="13060"/>
                    </a:lnTo>
                    <a:lnTo>
                      <a:pt x="4869" y="12860"/>
                    </a:lnTo>
                    <a:lnTo>
                      <a:pt x="4661" y="12659"/>
                    </a:lnTo>
                    <a:lnTo>
                      <a:pt x="4328" y="12407"/>
                    </a:lnTo>
                    <a:lnTo>
                      <a:pt x="4120" y="12106"/>
                    </a:lnTo>
                    <a:lnTo>
                      <a:pt x="3912" y="11855"/>
                    </a:lnTo>
                    <a:lnTo>
                      <a:pt x="3746" y="11604"/>
                    </a:lnTo>
                    <a:lnTo>
                      <a:pt x="3621" y="11252"/>
                    </a:lnTo>
                    <a:lnTo>
                      <a:pt x="3538" y="10951"/>
                    </a:lnTo>
                    <a:lnTo>
                      <a:pt x="3371" y="10649"/>
                    </a:lnTo>
                    <a:lnTo>
                      <a:pt x="3371" y="10398"/>
                    </a:lnTo>
                    <a:lnTo>
                      <a:pt x="3288" y="10047"/>
                    </a:lnTo>
                    <a:lnTo>
                      <a:pt x="3288" y="9343"/>
                    </a:lnTo>
                    <a:lnTo>
                      <a:pt x="3371" y="9042"/>
                    </a:lnTo>
                    <a:lnTo>
                      <a:pt x="3538" y="8791"/>
                    </a:lnTo>
                    <a:lnTo>
                      <a:pt x="3621" y="8690"/>
                    </a:lnTo>
                    <a:lnTo>
                      <a:pt x="4370" y="8690"/>
                    </a:lnTo>
                    <a:lnTo>
                      <a:pt x="4661" y="8791"/>
                    </a:lnTo>
                    <a:lnTo>
                      <a:pt x="4911" y="8791"/>
                    </a:lnTo>
                    <a:lnTo>
                      <a:pt x="5244" y="8941"/>
                    </a:lnTo>
                    <a:lnTo>
                      <a:pt x="5452" y="8992"/>
                    </a:lnTo>
                    <a:lnTo>
                      <a:pt x="5743" y="8992"/>
                    </a:lnTo>
                    <a:lnTo>
                      <a:pt x="5951" y="9042"/>
                    </a:lnTo>
                    <a:lnTo>
                      <a:pt x="6201" y="9092"/>
                    </a:lnTo>
                    <a:lnTo>
                      <a:pt x="6451" y="9092"/>
                    </a:lnTo>
                    <a:lnTo>
                      <a:pt x="6534" y="8992"/>
                    </a:lnTo>
                    <a:lnTo>
                      <a:pt x="6576" y="8992"/>
                    </a:lnTo>
                    <a:lnTo>
                      <a:pt x="6451" y="8740"/>
                    </a:lnTo>
                    <a:lnTo>
                      <a:pt x="6035" y="8439"/>
                    </a:lnTo>
                    <a:lnTo>
                      <a:pt x="5910" y="8339"/>
                    </a:lnTo>
                    <a:lnTo>
                      <a:pt x="5743" y="8188"/>
                    </a:lnTo>
                    <a:lnTo>
                      <a:pt x="5618" y="8138"/>
                    </a:lnTo>
                    <a:lnTo>
                      <a:pt x="5327" y="8037"/>
                    </a:lnTo>
                    <a:lnTo>
                      <a:pt x="5161" y="7937"/>
                    </a:lnTo>
                    <a:lnTo>
                      <a:pt x="4911" y="7836"/>
                    </a:lnTo>
                    <a:lnTo>
                      <a:pt x="4703" y="7786"/>
                    </a:lnTo>
                    <a:lnTo>
                      <a:pt x="4412" y="7686"/>
                    </a:lnTo>
                    <a:lnTo>
                      <a:pt x="3246" y="7686"/>
                    </a:lnTo>
                    <a:lnTo>
                      <a:pt x="2997" y="7736"/>
                    </a:lnTo>
                    <a:lnTo>
                      <a:pt x="2705" y="7836"/>
                    </a:lnTo>
                    <a:lnTo>
                      <a:pt x="2539" y="8037"/>
                    </a:lnTo>
                    <a:lnTo>
                      <a:pt x="2372" y="8339"/>
                    </a:lnTo>
                    <a:lnTo>
                      <a:pt x="2164" y="8590"/>
                    </a:lnTo>
                    <a:lnTo>
                      <a:pt x="2081" y="8992"/>
                    </a:lnTo>
                    <a:lnTo>
                      <a:pt x="1998" y="9193"/>
                    </a:lnTo>
                    <a:lnTo>
                      <a:pt x="1956" y="9343"/>
                    </a:lnTo>
                    <a:lnTo>
                      <a:pt x="1914" y="9645"/>
                    </a:lnTo>
                    <a:lnTo>
                      <a:pt x="1914" y="9846"/>
                    </a:lnTo>
                    <a:lnTo>
                      <a:pt x="1873" y="10047"/>
                    </a:lnTo>
                    <a:lnTo>
                      <a:pt x="1831" y="10348"/>
                    </a:lnTo>
                    <a:lnTo>
                      <a:pt x="1748" y="10549"/>
                    </a:lnTo>
                    <a:lnTo>
                      <a:pt x="1706" y="10800"/>
                    </a:lnTo>
                    <a:lnTo>
                      <a:pt x="1706" y="11101"/>
                    </a:lnTo>
                    <a:lnTo>
                      <a:pt x="1665" y="11353"/>
                    </a:lnTo>
                    <a:lnTo>
                      <a:pt x="1665" y="11955"/>
                    </a:lnTo>
                    <a:lnTo>
                      <a:pt x="1623" y="12257"/>
                    </a:lnTo>
                    <a:lnTo>
                      <a:pt x="1623" y="14115"/>
                    </a:lnTo>
                    <a:lnTo>
                      <a:pt x="1665" y="14417"/>
                    </a:lnTo>
                    <a:lnTo>
                      <a:pt x="1665" y="15421"/>
                    </a:lnTo>
                    <a:lnTo>
                      <a:pt x="1706" y="15622"/>
                    </a:lnTo>
                    <a:lnTo>
                      <a:pt x="1706" y="16275"/>
                    </a:lnTo>
                    <a:lnTo>
                      <a:pt x="1748" y="16527"/>
                    </a:lnTo>
                    <a:lnTo>
                      <a:pt x="1748" y="16778"/>
                    </a:lnTo>
                    <a:lnTo>
                      <a:pt x="1831" y="17029"/>
                    </a:lnTo>
                    <a:lnTo>
                      <a:pt x="1873" y="17280"/>
                    </a:lnTo>
                    <a:lnTo>
                      <a:pt x="1914" y="17581"/>
                    </a:lnTo>
                    <a:lnTo>
                      <a:pt x="1956" y="17782"/>
                    </a:lnTo>
                    <a:lnTo>
                      <a:pt x="1998" y="18134"/>
                    </a:lnTo>
                    <a:lnTo>
                      <a:pt x="1998" y="18285"/>
                    </a:lnTo>
                    <a:lnTo>
                      <a:pt x="2039" y="18536"/>
                    </a:lnTo>
                    <a:lnTo>
                      <a:pt x="2039" y="18787"/>
                    </a:lnTo>
                    <a:lnTo>
                      <a:pt x="2164" y="19540"/>
                    </a:lnTo>
                    <a:lnTo>
                      <a:pt x="2206" y="19741"/>
                    </a:lnTo>
                    <a:lnTo>
                      <a:pt x="2247" y="20043"/>
                    </a:lnTo>
                    <a:lnTo>
                      <a:pt x="2247" y="20244"/>
                    </a:lnTo>
                    <a:lnTo>
                      <a:pt x="2372" y="20394"/>
                    </a:lnTo>
                    <a:lnTo>
                      <a:pt x="2372" y="20646"/>
                    </a:lnTo>
                    <a:lnTo>
                      <a:pt x="2455" y="20847"/>
                    </a:lnTo>
                    <a:lnTo>
                      <a:pt x="2455" y="20997"/>
                    </a:lnTo>
                    <a:lnTo>
                      <a:pt x="2497" y="21248"/>
                    </a:lnTo>
                    <a:lnTo>
                      <a:pt x="2497" y="21399"/>
                    </a:lnTo>
                    <a:lnTo>
                      <a:pt x="2580" y="216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11" name="Freeform 45"/>
              <p:cNvSpPr/>
              <p:nvPr/>
            </p:nvSpPr>
            <p:spPr>
              <a:xfrm>
                <a:off x="1198814" y="2380918"/>
                <a:ext cx="201781" cy="320053"/>
              </a:xfrm>
              <a:custGeom>
                <a:avLst/>
                <a:gdLst/>
                <a:ahLst/>
                <a:cxnLst>
                  <a:cxn ang="0">
                    <a:pos x="wd2" y="hd2"/>
                  </a:cxn>
                  <a:cxn ang="5400000">
                    <a:pos x="wd2" y="hd2"/>
                  </a:cxn>
                  <a:cxn ang="10800000">
                    <a:pos x="wd2" y="hd2"/>
                  </a:cxn>
                  <a:cxn ang="16200000">
                    <a:pos x="wd2" y="hd2"/>
                  </a:cxn>
                </a:cxnLst>
                <a:rect l="0" t="0" r="r" b="b"/>
                <a:pathLst>
                  <a:path w="21600" h="21600" extrusionOk="0">
                    <a:moveTo>
                      <a:pt x="1747" y="0"/>
                    </a:moveTo>
                    <a:lnTo>
                      <a:pt x="1906" y="114"/>
                    </a:lnTo>
                    <a:lnTo>
                      <a:pt x="2700" y="800"/>
                    </a:lnTo>
                    <a:lnTo>
                      <a:pt x="3018" y="1257"/>
                    </a:lnTo>
                    <a:lnTo>
                      <a:pt x="3653" y="1714"/>
                    </a:lnTo>
                    <a:lnTo>
                      <a:pt x="4129" y="2286"/>
                    </a:lnTo>
                    <a:lnTo>
                      <a:pt x="4924" y="3086"/>
                    </a:lnTo>
                    <a:lnTo>
                      <a:pt x="5559" y="3771"/>
                    </a:lnTo>
                    <a:lnTo>
                      <a:pt x="6512" y="4571"/>
                    </a:lnTo>
                    <a:lnTo>
                      <a:pt x="6671" y="4914"/>
                    </a:lnTo>
                    <a:lnTo>
                      <a:pt x="7147" y="5371"/>
                    </a:lnTo>
                    <a:lnTo>
                      <a:pt x="7465" y="5829"/>
                    </a:lnTo>
                    <a:lnTo>
                      <a:pt x="7941" y="6286"/>
                    </a:lnTo>
                    <a:lnTo>
                      <a:pt x="8259" y="6743"/>
                    </a:lnTo>
                    <a:lnTo>
                      <a:pt x="8894" y="7314"/>
                    </a:lnTo>
                    <a:lnTo>
                      <a:pt x="9212" y="7771"/>
                    </a:lnTo>
                    <a:lnTo>
                      <a:pt x="9688" y="8114"/>
                    </a:lnTo>
                    <a:lnTo>
                      <a:pt x="10165" y="8686"/>
                    </a:lnTo>
                    <a:lnTo>
                      <a:pt x="10800" y="9143"/>
                    </a:lnTo>
                    <a:lnTo>
                      <a:pt x="11276" y="9600"/>
                    </a:lnTo>
                    <a:lnTo>
                      <a:pt x="11753" y="10171"/>
                    </a:lnTo>
                    <a:lnTo>
                      <a:pt x="12071" y="10629"/>
                    </a:lnTo>
                    <a:lnTo>
                      <a:pt x="12706" y="11086"/>
                    </a:lnTo>
                    <a:lnTo>
                      <a:pt x="13024" y="11657"/>
                    </a:lnTo>
                    <a:lnTo>
                      <a:pt x="13500" y="12114"/>
                    </a:lnTo>
                    <a:lnTo>
                      <a:pt x="13818" y="12571"/>
                    </a:lnTo>
                    <a:lnTo>
                      <a:pt x="15247" y="13943"/>
                    </a:lnTo>
                    <a:lnTo>
                      <a:pt x="15565" y="14400"/>
                    </a:lnTo>
                    <a:lnTo>
                      <a:pt x="16041" y="14857"/>
                    </a:lnTo>
                    <a:lnTo>
                      <a:pt x="16359" y="15314"/>
                    </a:lnTo>
                    <a:lnTo>
                      <a:pt x="16994" y="15886"/>
                    </a:lnTo>
                    <a:lnTo>
                      <a:pt x="17629" y="16571"/>
                    </a:lnTo>
                    <a:lnTo>
                      <a:pt x="18424" y="17486"/>
                    </a:lnTo>
                    <a:lnTo>
                      <a:pt x="19059" y="18057"/>
                    </a:lnTo>
                    <a:lnTo>
                      <a:pt x="19694" y="18857"/>
                    </a:lnTo>
                    <a:lnTo>
                      <a:pt x="20012" y="19429"/>
                    </a:lnTo>
                    <a:lnTo>
                      <a:pt x="20488" y="20000"/>
                    </a:lnTo>
                    <a:lnTo>
                      <a:pt x="20965" y="20457"/>
                    </a:lnTo>
                    <a:lnTo>
                      <a:pt x="21441" y="21143"/>
                    </a:lnTo>
                    <a:lnTo>
                      <a:pt x="21600" y="21257"/>
                    </a:lnTo>
                    <a:lnTo>
                      <a:pt x="21282" y="21486"/>
                    </a:lnTo>
                    <a:lnTo>
                      <a:pt x="20806" y="21600"/>
                    </a:lnTo>
                    <a:lnTo>
                      <a:pt x="19694" y="21486"/>
                    </a:lnTo>
                    <a:lnTo>
                      <a:pt x="18900" y="21486"/>
                    </a:lnTo>
                    <a:lnTo>
                      <a:pt x="17788" y="21257"/>
                    </a:lnTo>
                    <a:lnTo>
                      <a:pt x="16994" y="21143"/>
                    </a:lnTo>
                    <a:lnTo>
                      <a:pt x="16359" y="20914"/>
                    </a:lnTo>
                    <a:lnTo>
                      <a:pt x="16041" y="20914"/>
                    </a:lnTo>
                    <a:lnTo>
                      <a:pt x="0" y="800"/>
                    </a:lnTo>
                    <a:lnTo>
                      <a:pt x="1747" y="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12" name="Freeform 46"/>
              <p:cNvSpPr/>
              <p:nvPr/>
            </p:nvSpPr>
            <p:spPr>
              <a:xfrm>
                <a:off x="1186944" y="2445267"/>
                <a:ext cx="34126" cy="42336"/>
              </a:xfrm>
              <a:custGeom>
                <a:avLst/>
                <a:gdLst/>
                <a:ahLst/>
                <a:cxnLst>
                  <a:cxn ang="0">
                    <a:pos x="wd2" y="hd2"/>
                  </a:cxn>
                  <a:cxn ang="5400000">
                    <a:pos x="wd2" y="hd2"/>
                  </a:cxn>
                  <a:cxn ang="10800000">
                    <a:pos x="wd2" y="hd2"/>
                  </a:cxn>
                  <a:cxn ang="16200000">
                    <a:pos x="wd2" y="hd2"/>
                  </a:cxn>
                </a:cxnLst>
                <a:rect l="0" t="0" r="r" b="b"/>
                <a:pathLst>
                  <a:path w="21600" h="21600" extrusionOk="0">
                    <a:moveTo>
                      <a:pt x="11270" y="21600"/>
                    </a:moveTo>
                    <a:lnTo>
                      <a:pt x="14087" y="19008"/>
                    </a:lnTo>
                    <a:lnTo>
                      <a:pt x="17843" y="17280"/>
                    </a:lnTo>
                    <a:lnTo>
                      <a:pt x="19722" y="14688"/>
                    </a:lnTo>
                    <a:lnTo>
                      <a:pt x="21600" y="11232"/>
                    </a:lnTo>
                    <a:lnTo>
                      <a:pt x="19722" y="6048"/>
                    </a:lnTo>
                    <a:lnTo>
                      <a:pt x="17843" y="2592"/>
                    </a:lnTo>
                    <a:lnTo>
                      <a:pt x="14087" y="0"/>
                    </a:lnTo>
                    <a:lnTo>
                      <a:pt x="5635" y="0"/>
                    </a:lnTo>
                    <a:lnTo>
                      <a:pt x="1878" y="2592"/>
                    </a:lnTo>
                    <a:lnTo>
                      <a:pt x="0" y="6048"/>
                    </a:lnTo>
                    <a:lnTo>
                      <a:pt x="0" y="14688"/>
                    </a:lnTo>
                    <a:lnTo>
                      <a:pt x="1878" y="17280"/>
                    </a:lnTo>
                    <a:lnTo>
                      <a:pt x="11270" y="216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13" name="Freeform 47"/>
              <p:cNvSpPr/>
              <p:nvPr/>
            </p:nvSpPr>
            <p:spPr>
              <a:xfrm>
                <a:off x="1228487" y="2535017"/>
                <a:ext cx="35610" cy="40642"/>
              </a:xfrm>
              <a:custGeom>
                <a:avLst/>
                <a:gdLst/>
                <a:ahLst/>
                <a:cxnLst>
                  <a:cxn ang="0">
                    <a:pos x="wd2" y="hd2"/>
                  </a:cxn>
                  <a:cxn ang="5400000">
                    <a:pos x="wd2" y="hd2"/>
                  </a:cxn>
                  <a:cxn ang="10800000">
                    <a:pos x="wd2" y="hd2"/>
                  </a:cxn>
                  <a:cxn ang="16200000">
                    <a:pos x="wd2" y="hd2"/>
                  </a:cxn>
                </a:cxnLst>
                <a:rect l="0" t="0" r="r" b="b"/>
                <a:pathLst>
                  <a:path w="21600" h="21600" extrusionOk="0">
                    <a:moveTo>
                      <a:pt x="11700" y="21600"/>
                    </a:moveTo>
                    <a:lnTo>
                      <a:pt x="14400" y="20700"/>
                    </a:lnTo>
                    <a:lnTo>
                      <a:pt x="18900" y="18000"/>
                    </a:lnTo>
                    <a:lnTo>
                      <a:pt x="20700" y="14400"/>
                    </a:lnTo>
                    <a:lnTo>
                      <a:pt x="21600" y="10800"/>
                    </a:lnTo>
                    <a:lnTo>
                      <a:pt x="20700" y="6300"/>
                    </a:lnTo>
                    <a:lnTo>
                      <a:pt x="18900" y="3600"/>
                    </a:lnTo>
                    <a:lnTo>
                      <a:pt x="14400" y="900"/>
                    </a:lnTo>
                    <a:lnTo>
                      <a:pt x="11700" y="0"/>
                    </a:lnTo>
                    <a:lnTo>
                      <a:pt x="7200" y="900"/>
                    </a:lnTo>
                    <a:lnTo>
                      <a:pt x="2700" y="3600"/>
                    </a:lnTo>
                    <a:lnTo>
                      <a:pt x="900" y="6300"/>
                    </a:lnTo>
                    <a:lnTo>
                      <a:pt x="0" y="10800"/>
                    </a:lnTo>
                    <a:lnTo>
                      <a:pt x="900" y="14400"/>
                    </a:lnTo>
                    <a:lnTo>
                      <a:pt x="2700" y="18000"/>
                    </a:lnTo>
                    <a:lnTo>
                      <a:pt x="7200" y="20700"/>
                    </a:lnTo>
                    <a:lnTo>
                      <a:pt x="11700" y="216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14" name="Freeform 48"/>
              <p:cNvSpPr/>
              <p:nvPr/>
            </p:nvSpPr>
            <p:spPr>
              <a:xfrm>
                <a:off x="1275965" y="2634927"/>
                <a:ext cx="34126" cy="42336"/>
              </a:xfrm>
              <a:custGeom>
                <a:avLst/>
                <a:gdLst/>
                <a:ahLst/>
                <a:cxnLst>
                  <a:cxn ang="0">
                    <a:pos x="wd2" y="hd2"/>
                  </a:cxn>
                  <a:cxn ang="5400000">
                    <a:pos x="wd2" y="hd2"/>
                  </a:cxn>
                  <a:cxn ang="10800000">
                    <a:pos x="wd2" y="hd2"/>
                  </a:cxn>
                  <a:cxn ang="16200000">
                    <a:pos x="wd2" y="hd2"/>
                  </a:cxn>
                </a:cxnLst>
                <a:rect l="0" t="0" r="r" b="b"/>
                <a:pathLst>
                  <a:path w="21600" h="21600" extrusionOk="0">
                    <a:moveTo>
                      <a:pt x="11270" y="21600"/>
                    </a:moveTo>
                    <a:lnTo>
                      <a:pt x="15026" y="20736"/>
                    </a:lnTo>
                    <a:lnTo>
                      <a:pt x="18783" y="18144"/>
                    </a:lnTo>
                    <a:lnTo>
                      <a:pt x="20661" y="14688"/>
                    </a:lnTo>
                    <a:lnTo>
                      <a:pt x="21600" y="10368"/>
                    </a:lnTo>
                    <a:lnTo>
                      <a:pt x="20661" y="6048"/>
                    </a:lnTo>
                    <a:lnTo>
                      <a:pt x="18783" y="3456"/>
                    </a:lnTo>
                    <a:lnTo>
                      <a:pt x="15026" y="0"/>
                    </a:lnTo>
                    <a:lnTo>
                      <a:pt x="6574" y="0"/>
                    </a:lnTo>
                    <a:lnTo>
                      <a:pt x="3757" y="3456"/>
                    </a:lnTo>
                    <a:lnTo>
                      <a:pt x="0" y="6048"/>
                    </a:lnTo>
                    <a:lnTo>
                      <a:pt x="0" y="14688"/>
                    </a:lnTo>
                    <a:lnTo>
                      <a:pt x="6574" y="20736"/>
                    </a:lnTo>
                    <a:lnTo>
                      <a:pt x="11270" y="216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15" name="Freeform 49"/>
              <p:cNvSpPr/>
              <p:nvPr/>
            </p:nvSpPr>
            <p:spPr>
              <a:xfrm>
                <a:off x="718101" y="528340"/>
                <a:ext cx="563800" cy="658733"/>
              </a:xfrm>
              <a:custGeom>
                <a:avLst/>
                <a:gdLst/>
                <a:ahLst/>
                <a:cxnLst>
                  <a:cxn ang="0">
                    <a:pos x="wd2" y="hd2"/>
                  </a:cxn>
                  <a:cxn ang="5400000">
                    <a:pos x="wd2" y="hd2"/>
                  </a:cxn>
                  <a:cxn ang="10800000">
                    <a:pos x="wd2" y="hd2"/>
                  </a:cxn>
                  <a:cxn ang="16200000">
                    <a:pos x="wd2" y="hd2"/>
                  </a:cxn>
                </a:cxnLst>
                <a:rect l="0" t="0" r="r" b="b"/>
                <a:pathLst>
                  <a:path w="21600" h="21600" extrusionOk="0">
                    <a:moveTo>
                      <a:pt x="21600" y="7885"/>
                    </a:moveTo>
                    <a:lnTo>
                      <a:pt x="21543" y="7829"/>
                    </a:lnTo>
                    <a:lnTo>
                      <a:pt x="21486" y="7718"/>
                    </a:lnTo>
                    <a:lnTo>
                      <a:pt x="21202" y="7385"/>
                    </a:lnTo>
                    <a:lnTo>
                      <a:pt x="21032" y="7107"/>
                    </a:lnTo>
                    <a:lnTo>
                      <a:pt x="20918" y="6941"/>
                    </a:lnTo>
                    <a:lnTo>
                      <a:pt x="20804" y="6719"/>
                    </a:lnTo>
                    <a:lnTo>
                      <a:pt x="20577" y="6497"/>
                    </a:lnTo>
                    <a:lnTo>
                      <a:pt x="20463" y="6330"/>
                    </a:lnTo>
                    <a:lnTo>
                      <a:pt x="20293" y="6052"/>
                    </a:lnTo>
                    <a:lnTo>
                      <a:pt x="20179" y="5830"/>
                    </a:lnTo>
                    <a:lnTo>
                      <a:pt x="19838" y="5386"/>
                    </a:lnTo>
                    <a:lnTo>
                      <a:pt x="19667" y="5108"/>
                    </a:lnTo>
                    <a:lnTo>
                      <a:pt x="19497" y="4942"/>
                    </a:lnTo>
                    <a:lnTo>
                      <a:pt x="19326" y="4664"/>
                    </a:lnTo>
                    <a:lnTo>
                      <a:pt x="19156" y="4442"/>
                    </a:lnTo>
                    <a:lnTo>
                      <a:pt x="18815" y="4053"/>
                    </a:lnTo>
                    <a:lnTo>
                      <a:pt x="18531" y="3665"/>
                    </a:lnTo>
                    <a:lnTo>
                      <a:pt x="17962" y="3110"/>
                    </a:lnTo>
                    <a:lnTo>
                      <a:pt x="17678" y="2943"/>
                    </a:lnTo>
                    <a:lnTo>
                      <a:pt x="17451" y="2832"/>
                    </a:lnTo>
                    <a:lnTo>
                      <a:pt x="17280" y="2832"/>
                    </a:lnTo>
                    <a:lnTo>
                      <a:pt x="17053" y="2776"/>
                    </a:lnTo>
                    <a:lnTo>
                      <a:pt x="16768" y="2721"/>
                    </a:lnTo>
                    <a:lnTo>
                      <a:pt x="16484" y="2610"/>
                    </a:lnTo>
                    <a:lnTo>
                      <a:pt x="16086" y="2499"/>
                    </a:lnTo>
                    <a:lnTo>
                      <a:pt x="15291" y="2388"/>
                    </a:lnTo>
                    <a:lnTo>
                      <a:pt x="15006" y="2277"/>
                    </a:lnTo>
                    <a:lnTo>
                      <a:pt x="14722" y="2221"/>
                    </a:lnTo>
                    <a:lnTo>
                      <a:pt x="14552" y="2166"/>
                    </a:lnTo>
                    <a:lnTo>
                      <a:pt x="14324" y="2110"/>
                    </a:lnTo>
                    <a:lnTo>
                      <a:pt x="13983" y="2054"/>
                    </a:lnTo>
                    <a:lnTo>
                      <a:pt x="13756" y="1999"/>
                    </a:lnTo>
                    <a:lnTo>
                      <a:pt x="13187" y="1888"/>
                    </a:lnTo>
                    <a:lnTo>
                      <a:pt x="12903" y="1777"/>
                    </a:lnTo>
                    <a:lnTo>
                      <a:pt x="12676" y="1721"/>
                    </a:lnTo>
                    <a:lnTo>
                      <a:pt x="12335" y="1610"/>
                    </a:lnTo>
                    <a:lnTo>
                      <a:pt x="12107" y="1610"/>
                    </a:lnTo>
                    <a:lnTo>
                      <a:pt x="11766" y="1555"/>
                    </a:lnTo>
                    <a:lnTo>
                      <a:pt x="11539" y="1499"/>
                    </a:lnTo>
                    <a:lnTo>
                      <a:pt x="10971" y="1388"/>
                    </a:lnTo>
                    <a:lnTo>
                      <a:pt x="10686" y="1277"/>
                    </a:lnTo>
                    <a:lnTo>
                      <a:pt x="10459" y="1222"/>
                    </a:lnTo>
                    <a:lnTo>
                      <a:pt x="10061" y="1111"/>
                    </a:lnTo>
                    <a:lnTo>
                      <a:pt x="9834" y="1055"/>
                    </a:lnTo>
                    <a:lnTo>
                      <a:pt x="9493" y="999"/>
                    </a:lnTo>
                    <a:lnTo>
                      <a:pt x="9265" y="944"/>
                    </a:lnTo>
                    <a:lnTo>
                      <a:pt x="8697" y="833"/>
                    </a:lnTo>
                    <a:lnTo>
                      <a:pt x="8469" y="777"/>
                    </a:lnTo>
                    <a:lnTo>
                      <a:pt x="8128" y="722"/>
                    </a:lnTo>
                    <a:lnTo>
                      <a:pt x="7901" y="666"/>
                    </a:lnTo>
                    <a:lnTo>
                      <a:pt x="7731" y="611"/>
                    </a:lnTo>
                    <a:lnTo>
                      <a:pt x="7503" y="555"/>
                    </a:lnTo>
                    <a:lnTo>
                      <a:pt x="7219" y="500"/>
                    </a:lnTo>
                    <a:lnTo>
                      <a:pt x="7048" y="389"/>
                    </a:lnTo>
                    <a:lnTo>
                      <a:pt x="6878" y="389"/>
                    </a:lnTo>
                    <a:lnTo>
                      <a:pt x="6594" y="333"/>
                    </a:lnTo>
                    <a:lnTo>
                      <a:pt x="6366" y="278"/>
                    </a:lnTo>
                    <a:lnTo>
                      <a:pt x="6025" y="167"/>
                    </a:lnTo>
                    <a:lnTo>
                      <a:pt x="5684" y="111"/>
                    </a:lnTo>
                    <a:lnTo>
                      <a:pt x="5457" y="56"/>
                    </a:lnTo>
                    <a:lnTo>
                      <a:pt x="5173" y="56"/>
                    </a:lnTo>
                    <a:lnTo>
                      <a:pt x="5116" y="0"/>
                    </a:lnTo>
                    <a:lnTo>
                      <a:pt x="5002" y="0"/>
                    </a:lnTo>
                    <a:lnTo>
                      <a:pt x="0" y="12438"/>
                    </a:lnTo>
                    <a:lnTo>
                      <a:pt x="568" y="18268"/>
                    </a:lnTo>
                    <a:lnTo>
                      <a:pt x="6196" y="18379"/>
                    </a:lnTo>
                    <a:lnTo>
                      <a:pt x="11766" y="21600"/>
                    </a:lnTo>
                    <a:lnTo>
                      <a:pt x="13244" y="17380"/>
                    </a:lnTo>
                    <a:lnTo>
                      <a:pt x="14949" y="11772"/>
                    </a:lnTo>
                    <a:lnTo>
                      <a:pt x="17223" y="9773"/>
                    </a:lnTo>
                    <a:lnTo>
                      <a:pt x="21600" y="7885"/>
                    </a:lnTo>
                    <a:close/>
                  </a:path>
                </a:pathLst>
              </a:custGeom>
              <a:solidFill>
                <a:srgbClr val="B3B02B"/>
              </a:solidFill>
              <a:ln w="12700" cap="flat">
                <a:noFill/>
                <a:miter lim="400000"/>
              </a:ln>
              <a:effectLst/>
            </p:spPr>
            <p:txBody>
              <a:bodyPr wrap="square" lIns="45719" tIns="45719" rIns="45719" bIns="45719" numCol="1" anchor="t">
                <a:noAutofit/>
              </a:bodyPr>
              <a:lstStyle/>
              <a:p>
                <a:endParaRPr/>
              </a:p>
            </p:txBody>
          </p:sp>
          <p:sp>
            <p:nvSpPr>
              <p:cNvPr id="316" name="Freeform 50"/>
              <p:cNvSpPr/>
              <p:nvPr/>
            </p:nvSpPr>
            <p:spPr>
              <a:xfrm>
                <a:off x="949555" y="629944"/>
                <a:ext cx="203265" cy="182888"/>
              </a:xfrm>
              <a:custGeom>
                <a:avLst/>
                <a:gdLst/>
                <a:ahLst/>
                <a:cxnLst>
                  <a:cxn ang="0">
                    <a:pos x="wd2" y="hd2"/>
                  </a:cxn>
                  <a:cxn ang="5400000">
                    <a:pos x="wd2" y="hd2"/>
                  </a:cxn>
                  <a:cxn ang="10800000">
                    <a:pos x="wd2" y="hd2"/>
                  </a:cxn>
                  <a:cxn ang="16200000">
                    <a:pos x="wd2" y="hd2"/>
                  </a:cxn>
                </a:cxnLst>
                <a:rect l="0" t="0" r="r" b="b"/>
                <a:pathLst>
                  <a:path w="21600" h="21600" extrusionOk="0">
                    <a:moveTo>
                      <a:pt x="21600" y="8000"/>
                    </a:moveTo>
                    <a:lnTo>
                      <a:pt x="21285" y="7000"/>
                    </a:lnTo>
                    <a:lnTo>
                      <a:pt x="20339" y="5800"/>
                    </a:lnTo>
                    <a:lnTo>
                      <a:pt x="19866" y="4800"/>
                    </a:lnTo>
                    <a:lnTo>
                      <a:pt x="19393" y="4200"/>
                    </a:lnTo>
                    <a:lnTo>
                      <a:pt x="18604" y="3400"/>
                    </a:lnTo>
                    <a:lnTo>
                      <a:pt x="17816" y="2800"/>
                    </a:lnTo>
                    <a:lnTo>
                      <a:pt x="17028" y="1800"/>
                    </a:lnTo>
                    <a:lnTo>
                      <a:pt x="16082" y="1400"/>
                    </a:lnTo>
                    <a:lnTo>
                      <a:pt x="15293" y="800"/>
                    </a:lnTo>
                    <a:lnTo>
                      <a:pt x="14505" y="400"/>
                    </a:lnTo>
                    <a:lnTo>
                      <a:pt x="13559" y="0"/>
                    </a:lnTo>
                    <a:lnTo>
                      <a:pt x="11982" y="0"/>
                    </a:lnTo>
                    <a:lnTo>
                      <a:pt x="11509" y="400"/>
                    </a:lnTo>
                    <a:lnTo>
                      <a:pt x="10564" y="800"/>
                    </a:lnTo>
                    <a:lnTo>
                      <a:pt x="9775" y="1200"/>
                    </a:lnTo>
                    <a:lnTo>
                      <a:pt x="9145" y="1600"/>
                    </a:lnTo>
                    <a:lnTo>
                      <a:pt x="8356" y="2200"/>
                    </a:lnTo>
                    <a:lnTo>
                      <a:pt x="7410" y="3000"/>
                    </a:lnTo>
                    <a:lnTo>
                      <a:pt x="6780" y="3800"/>
                    </a:lnTo>
                    <a:lnTo>
                      <a:pt x="5834" y="4600"/>
                    </a:lnTo>
                    <a:lnTo>
                      <a:pt x="5045" y="5400"/>
                    </a:lnTo>
                    <a:lnTo>
                      <a:pt x="4099" y="6200"/>
                    </a:lnTo>
                    <a:lnTo>
                      <a:pt x="3311" y="7000"/>
                    </a:lnTo>
                    <a:lnTo>
                      <a:pt x="2838" y="8000"/>
                    </a:lnTo>
                    <a:lnTo>
                      <a:pt x="2050" y="9000"/>
                    </a:lnTo>
                    <a:lnTo>
                      <a:pt x="1577" y="9800"/>
                    </a:lnTo>
                    <a:lnTo>
                      <a:pt x="1261" y="10800"/>
                    </a:lnTo>
                    <a:lnTo>
                      <a:pt x="788" y="11600"/>
                    </a:lnTo>
                    <a:lnTo>
                      <a:pt x="788" y="12600"/>
                    </a:lnTo>
                    <a:lnTo>
                      <a:pt x="0" y="14600"/>
                    </a:lnTo>
                    <a:lnTo>
                      <a:pt x="0" y="16000"/>
                    </a:lnTo>
                    <a:lnTo>
                      <a:pt x="1577" y="18000"/>
                    </a:lnTo>
                    <a:lnTo>
                      <a:pt x="2838" y="18800"/>
                    </a:lnTo>
                    <a:lnTo>
                      <a:pt x="3626" y="19600"/>
                    </a:lnTo>
                    <a:lnTo>
                      <a:pt x="4888" y="20800"/>
                    </a:lnTo>
                    <a:lnTo>
                      <a:pt x="5676" y="21200"/>
                    </a:lnTo>
                    <a:lnTo>
                      <a:pt x="6780" y="21600"/>
                    </a:lnTo>
                    <a:lnTo>
                      <a:pt x="7568" y="21600"/>
                    </a:lnTo>
                    <a:lnTo>
                      <a:pt x="8514" y="21200"/>
                    </a:lnTo>
                    <a:lnTo>
                      <a:pt x="9460" y="20200"/>
                    </a:lnTo>
                    <a:lnTo>
                      <a:pt x="10721" y="19000"/>
                    </a:lnTo>
                    <a:lnTo>
                      <a:pt x="11825" y="17600"/>
                    </a:lnTo>
                    <a:lnTo>
                      <a:pt x="13086" y="16400"/>
                    </a:lnTo>
                    <a:lnTo>
                      <a:pt x="13559" y="15800"/>
                    </a:lnTo>
                    <a:lnTo>
                      <a:pt x="14190" y="15200"/>
                    </a:lnTo>
                    <a:lnTo>
                      <a:pt x="15451" y="14400"/>
                    </a:lnTo>
                    <a:lnTo>
                      <a:pt x="16555" y="13400"/>
                    </a:lnTo>
                    <a:lnTo>
                      <a:pt x="17501" y="12600"/>
                    </a:lnTo>
                    <a:lnTo>
                      <a:pt x="18604" y="11800"/>
                    </a:lnTo>
                    <a:lnTo>
                      <a:pt x="19550" y="11000"/>
                    </a:lnTo>
                    <a:lnTo>
                      <a:pt x="20812" y="9800"/>
                    </a:lnTo>
                    <a:lnTo>
                      <a:pt x="21442" y="9400"/>
                    </a:lnTo>
                    <a:lnTo>
                      <a:pt x="21442" y="8800"/>
                    </a:lnTo>
                    <a:lnTo>
                      <a:pt x="21600" y="80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17" name="Freeform 51"/>
              <p:cNvSpPr/>
              <p:nvPr/>
            </p:nvSpPr>
            <p:spPr>
              <a:xfrm>
                <a:off x="670623" y="504632"/>
                <a:ext cx="633533" cy="704455"/>
              </a:xfrm>
              <a:custGeom>
                <a:avLst/>
                <a:gdLst/>
                <a:ahLst/>
                <a:cxnLst>
                  <a:cxn ang="0">
                    <a:pos x="wd2" y="hd2"/>
                  </a:cxn>
                  <a:cxn ang="5400000">
                    <a:pos x="wd2" y="hd2"/>
                  </a:cxn>
                  <a:cxn ang="10800000">
                    <a:pos x="wd2" y="hd2"/>
                  </a:cxn>
                  <a:cxn ang="16200000">
                    <a:pos x="wd2" y="hd2"/>
                  </a:cxn>
                </a:cxnLst>
                <a:rect l="0" t="0" r="r" b="b"/>
                <a:pathLst>
                  <a:path w="21600" h="21600" extrusionOk="0">
                    <a:moveTo>
                      <a:pt x="12242" y="21600"/>
                    </a:moveTo>
                    <a:lnTo>
                      <a:pt x="12292" y="21392"/>
                    </a:lnTo>
                    <a:lnTo>
                      <a:pt x="12393" y="21237"/>
                    </a:lnTo>
                    <a:lnTo>
                      <a:pt x="12646" y="20717"/>
                    </a:lnTo>
                    <a:lnTo>
                      <a:pt x="12748" y="20354"/>
                    </a:lnTo>
                    <a:lnTo>
                      <a:pt x="12899" y="20042"/>
                    </a:lnTo>
                    <a:lnTo>
                      <a:pt x="13051" y="19679"/>
                    </a:lnTo>
                    <a:lnTo>
                      <a:pt x="13203" y="19419"/>
                    </a:lnTo>
                    <a:lnTo>
                      <a:pt x="13304" y="19004"/>
                    </a:lnTo>
                    <a:lnTo>
                      <a:pt x="13405" y="18692"/>
                    </a:lnTo>
                    <a:lnTo>
                      <a:pt x="13557" y="18277"/>
                    </a:lnTo>
                    <a:lnTo>
                      <a:pt x="13709" y="17965"/>
                    </a:lnTo>
                    <a:lnTo>
                      <a:pt x="13759" y="17602"/>
                    </a:lnTo>
                    <a:lnTo>
                      <a:pt x="13860" y="17342"/>
                    </a:lnTo>
                    <a:lnTo>
                      <a:pt x="13860" y="16979"/>
                    </a:lnTo>
                    <a:lnTo>
                      <a:pt x="13962" y="16719"/>
                    </a:lnTo>
                    <a:lnTo>
                      <a:pt x="13962" y="15577"/>
                    </a:lnTo>
                    <a:lnTo>
                      <a:pt x="14012" y="15369"/>
                    </a:lnTo>
                    <a:lnTo>
                      <a:pt x="14063" y="15213"/>
                    </a:lnTo>
                    <a:lnTo>
                      <a:pt x="14063" y="14954"/>
                    </a:lnTo>
                    <a:lnTo>
                      <a:pt x="14164" y="14746"/>
                    </a:lnTo>
                    <a:lnTo>
                      <a:pt x="14164" y="14435"/>
                    </a:lnTo>
                    <a:lnTo>
                      <a:pt x="14265" y="14227"/>
                    </a:lnTo>
                    <a:lnTo>
                      <a:pt x="14316" y="14019"/>
                    </a:lnTo>
                    <a:lnTo>
                      <a:pt x="14366" y="13760"/>
                    </a:lnTo>
                    <a:lnTo>
                      <a:pt x="14569" y="13344"/>
                    </a:lnTo>
                    <a:lnTo>
                      <a:pt x="14619" y="13033"/>
                    </a:lnTo>
                    <a:lnTo>
                      <a:pt x="14720" y="12825"/>
                    </a:lnTo>
                    <a:lnTo>
                      <a:pt x="14872" y="12565"/>
                    </a:lnTo>
                    <a:lnTo>
                      <a:pt x="15024" y="12358"/>
                    </a:lnTo>
                    <a:lnTo>
                      <a:pt x="15125" y="12098"/>
                    </a:lnTo>
                    <a:lnTo>
                      <a:pt x="15277" y="11890"/>
                    </a:lnTo>
                    <a:lnTo>
                      <a:pt x="15681" y="11475"/>
                    </a:lnTo>
                    <a:lnTo>
                      <a:pt x="15783" y="11267"/>
                    </a:lnTo>
                    <a:lnTo>
                      <a:pt x="15985" y="11008"/>
                    </a:lnTo>
                    <a:lnTo>
                      <a:pt x="16491" y="10696"/>
                    </a:lnTo>
                    <a:lnTo>
                      <a:pt x="16643" y="10540"/>
                    </a:lnTo>
                    <a:lnTo>
                      <a:pt x="16946" y="10385"/>
                    </a:lnTo>
                    <a:lnTo>
                      <a:pt x="17199" y="10281"/>
                    </a:lnTo>
                    <a:lnTo>
                      <a:pt x="17553" y="10177"/>
                    </a:lnTo>
                    <a:lnTo>
                      <a:pt x="17756" y="10021"/>
                    </a:lnTo>
                    <a:lnTo>
                      <a:pt x="18008" y="9917"/>
                    </a:lnTo>
                    <a:lnTo>
                      <a:pt x="18312" y="9865"/>
                    </a:lnTo>
                    <a:lnTo>
                      <a:pt x="18818" y="9658"/>
                    </a:lnTo>
                    <a:lnTo>
                      <a:pt x="18970" y="9606"/>
                    </a:lnTo>
                    <a:lnTo>
                      <a:pt x="19172" y="9554"/>
                    </a:lnTo>
                    <a:lnTo>
                      <a:pt x="19475" y="9502"/>
                    </a:lnTo>
                    <a:lnTo>
                      <a:pt x="19627" y="9450"/>
                    </a:lnTo>
                    <a:lnTo>
                      <a:pt x="19830" y="9398"/>
                    </a:lnTo>
                    <a:lnTo>
                      <a:pt x="19981" y="9346"/>
                    </a:lnTo>
                    <a:lnTo>
                      <a:pt x="20184" y="9294"/>
                    </a:lnTo>
                    <a:lnTo>
                      <a:pt x="20437" y="9242"/>
                    </a:lnTo>
                    <a:lnTo>
                      <a:pt x="20791" y="9242"/>
                    </a:lnTo>
                    <a:lnTo>
                      <a:pt x="20942" y="9087"/>
                    </a:lnTo>
                    <a:lnTo>
                      <a:pt x="21246" y="8931"/>
                    </a:lnTo>
                    <a:lnTo>
                      <a:pt x="21448" y="8879"/>
                    </a:lnTo>
                    <a:lnTo>
                      <a:pt x="21499" y="8723"/>
                    </a:lnTo>
                    <a:lnTo>
                      <a:pt x="21549" y="8619"/>
                    </a:lnTo>
                    <a:lnTo>
                      <a:pt x="21549" y="8412"/>
                    </a:lnTo>
                    <a:lnTo>
                      <a:pt x="21600" y="8204"/>
                    </a:lnTo>
                    <a:lnTo>
                      <a:pt x="21499" y="7944"/>
                    </a:lnTo>
                    <a:lnTo>
                      <a:pt x="21398" y="7581"/>
                    </a:lnTo>
                    <a:lnTo>
                      <a:pt x="21195" y="7269"/>
                    </a:lnTo>
                    <a:lnTo>
                      <a:pt x="21044" y="6906"/>
                    </a:lnTo>
                    <a:lnTo>
                      <a:pt x="20892" y="6698"/>
                    </a:lnTo>
                    <a:lnTo>
                      <a:pt x="20841" y="6438"/>
                    </a:lnTo>
                    <a:lnTo>
                      <a:pt x="20740" y="6231"/>
                    </a:lnTo>
                    <a:lnTo>
                      <a:pt x="20386" y="5867"/>
                    </a:lnTo>
                    <a:lnTo>
                      <a:pt x="20285" y="5608"/>
                    </a:lnTo>
                    <a:lnTo>
                      <a:pt x="19728" y="5037"/>
                    </a:lnTo>
                    <a:lnTo>
                      <a:pt x="19577" y="4829"/>
                    </a:lnTo>
                    <a:lnTo>
                      <a:pt x="19324" y="4621"/>
                    </a:lnTo>
                    <a:lnTo>
                      <a:pt x="19121" y="4362"/>
                    </a:lnTo>
                    <a:lnTo>
                      <a:pt x="18868" y="4154"/>
                    </a:lnTo>
                    <a:lnTo>
                      <a:pt x="18565" y="3946"/>
                    </a:lnTo>
                    <a:lnTo>
                      <a:pt x="18312" y="3738"/>
                    </a:lnTo>
                    <a:lnTo>
                      <a:pt x="18110" y="3583"/>
                    </a:lnTo>
                    <a:lnTo>
                      <a:pt x="17756" y="3375"/>
                    </a:lnTo>
                    <a:lnTo>
                      <a:pt x="17452" y="3219"/>
                    </a:lnTo>
                    <a:lnTo>
                      <a:pt x="17098" y="3012"/>
                    </a:lnTo>
                    <a:lnTo>
                      <a:pt x="16794" y="2856"/>
                    </a:lnTo>
                    <a:lnTo>
                      <a:pt x="16390" y="2752"/>
                    </a:lnTo>
                    <a:lnTo>
                      <a:pt x="16036" y="2596"/>
                    </a:lnTo>
                    <a:lnTo>
                      <a:pt x="15833" y="2544"/>
                    </a:lnTo>
                    <a:lnTo>
                      <a:pt x="15681" y="2492"/>
                    </a:lnTo>
                    <a:lnTo>
                      <a:pt x="15479" y="2388"/>
                    </a:lnTo>
                    <a:lnTo>
                      <a:pt x="15277" y="2388"/>
                    </a:lnTo>
                    <a:lnTo>
                      <a:pt x="14872" y="2285"/>
                    </a:lnTo>
                    <a:lnTo>
                      <a:pt x="14619" y="2233"/>
                    </a:lnTo>
                    <a:lnTo>
                      <a:pt x="14467" y="2181"/>
                    </a:lnTo>
                    <a:lnTo>
                      <a:pt x="14063" y="2077"/>
                    </a:lnTo>
                    <a:lnTo>
                      <a:pt x="13759" y="2025"/>
                    </a:lnTo>
                    <a:lnTo>
                      <a:pt x="13355" y="1921"/>
                    </a:lnTo>
                    <a:lnTo>
                      <a:pt x="13102" y="1869"/>
                    </a:lnTo>
                    <a:lnTo>
                      <a:pt x="12748" y="1765"/>
                    </a:lnTo>
                    <a:lnTo>
                      <a:pt x="12495" y="1713"/>
                    </a:lnTo>
                    <a:lnTo>
                      <a:pt x="12191" y="1662"/>
                    </a:lnTo>
                    <a:lnTo>
                      <a:pt x="11938" y="1662"/>
                    </a:lnTo>
                    <a:lnTo>
                      <a:pt x="11432" y="1558"/>
                    </a:lnTo>
                    <a:lnTo>
                      <a:pt x="11179" y="1558"/>
                    </a:lnTo>
                    <a:lnTo>
                      <a:pt x="10775" y="1454"/>
                    </a:lnTo>
                    <a:lnTo>
                      <a:pt x="10370" y="1454"/>
                    </a:lnTo>
                    <a:lnTo>
                      <a:pt x="10117" y="1402"/>
                    </a:lnTo>
                    <a:lnTo>
                      <a:pt x="9915" y="1350"/>
                    </a:lnTo>
                    <a:lnTo>
                      <a:pt x="9763" y="1350"/>
                    </a:lnTo>
                    <a:lnTo>
                      <a:pt x="9409" y="1298"/>
                    </a:lnTo>
                    <a:lnTo>
                      <a:pt x="9055" y="1194"/>
                    </a:lnTo>
                    <a:lnTo>
                      <a:pt x="8701" y="1038"/>
                    </a:lnTo>
                    <a:lnTo>
                      <a:pt x="8397" y="935"/>
                    </a:lnTo>
                    <a:lnTo>
                      <a:pt x="7993" y="831"/>
                    </a:lnTo>
                    <a:lnTo>
                      <a:pt x="7638" y="727"/>
                    </a:lnTo>
                    <a:lnTo>
                      <a:pt x="7385" y="623"/>
                    </a:lnTo>
                    <a:lnTo>
                      <a:pt x="7082" y="415"/>
                    </a:lnTo>
                    <a:lnTo>
                      <a:pt x="6981" y="363"/>
                    </a:lnTo>
                    <a:lnTo>
                      <a:pt x="6677" y="260"/>
                    </a:lnTo>
                    <a:lnTo>
                      <a:pt x="6475" y="156"/>
                    </a:lnTo>
                    <a:lnTo>
                      <a:pt x="6222" y="52"/>
                    </a:lnTo>
                    <a:lnTo>
                      <a:pt x="6121" y="52"/>
                    </a:lnTo>
                    <a:lnTo>
                      <a:pt x="5969" y="0"/>
                    </a:lnTo>
                    <a:lnTo>
                      <a:pt x="5868" y="52"/>
                    </a:lnTo>
                    <a:lnTo>
                      <a:pt x="5716" y="156"/>
                    </a:lnTo>
                    <a:lnTo>
                      <a:pt x="5463" y="415"/>
                    </a:lnTo>
                    <a:lnTo>
                      <a:pt x="5413" y="623"/>
                    </a:lnTo>
                    <a:lnTo>
                      <a:pt x="5311" y="883"/>
                    </a:lnTo>
                    <a:lnTo>
                      <a:pt x="5210" y="1194"/>
                    </a:lnTo>
                    <a:lnTo>
                      <a:pt x="5160" y="1558"/>
                    </a:lnTo>
                    <a:lnTo>
                      <a:pt x="5059" y="1869"/>
                    </a:lnTo>
                    <a:lnTo>
                      <a:pt x="4907" y="2233"/>
                    </a:lnTo>
                    <a:lnTo>
                      <a:pt x="4704" y="2960"/>
                    </a:lnTo>
                    <a:lnTo>
                      <a:pt x="4654" y="3271"/>
                    </a:lnTo>
                    <a:lnTo>
                      <a:pt x="4553" y="3635"/>
                    </a:lnTo>
                    <a:lnTo>
                      <a:pt x="4452" y="3842"/>
                    </a:lnTo>
                    <a:lnTo>
                      <a:pt x="4452" y="4050"/>
                    </a:lnTo>
                    <a:lnTo>
                      <a:pt x="4401" y="4258"/>
                    </a:lnTo>
                    <a:lnTo>
                      <a:pt x="4350" y="4413"/>
                    </a:lnTo>
                    <a:lnTo>
                      <a:pt x="4199" y="4621"/>
                    </a:lnTo>
                    <a:lnTo>
                      <a:pt x="4047" y="5244"/>
                    </a:lnTo>
                    <a:lnTo>
                      <a:pt x="3844" y="5660"/>
                    </a:lnTo>
                    <a:lnTo>
                      <a:pt x="3743" y="5919"/>
                    </a:lnTo>
                    <a:lnTo>
                      <a:pt x="3693" y="6127"/>
                    </a:lnTo>
                    <a:lnTo>
                      <a:pt x="3490" y="6335"/>
                    </a:lnTo>
                    <a:lnTo>
                      <a:pt x="3389" y="6542"/>
                    </a:lnTo>
                    <a:lnTo>
                      <a:pt x="3237" y="6802"/>
                    </a:lnTo>
                    <a:lnTo>
                      <a:pt x="3136" y="7010"/>
                    </a:lnTo>
                    <a:lnTo>
                      <a:pt x="2934" y="7321"/>
                    </a:lnTo>
                    <a:lnTo>
                      <a:pt x="2782" y="7581"/>
                    </a:lnTo>
                    <a:lnTo>
                      <a:pt x="2630" y="7788"/>
                    </a:lnTo>
                    <a:lnTo>
                      <a:pt x="2529" y="8100"/>
                    </a:lnTo>
                    <a:lnTo>
                      <a:pt x="2276" y="8360"/>
                    </a:lnTo>
                    <a:lnTo>
                      <a:pt x="2074" y="8619"/>
                    </a:lnTo>
                    <a:lnTo>
                      <a:pt x="1922" y="8879"/>
                    </a:lnTo>
                    <a:lnTo>
                      <a:pt x="1770" y="9190"/>
                    </a:lnTo>
                    <a:lnTo>
                      <a:pt x="1568" y="9398"/>
                    </a:lnTo>
                    <a:lnTo>
                      <a:pt x="1467" y="9658"/>
                    </a:lnTo>
                    <a:lnTo>
                      <a:pt x="1315" y="9917"/>
                    </a:lnTo>
                    <a:lnTo>
                      <a:pt x="1214" y="10177"/>
                    </a:lnTo>
                    <a:lnTo>
                      <a:pt x="1062" y="10385"/>
                    </a:lnTo>
                    <a:lnTo>
                      <a:pt x="911" y="10644"/>
                    </a:lnTo>
                    <a:lnTo>
                      <a:pt x="809" y="10852"/>
                    </a:lnTo>
                    <a:lnTo>
                      <a:pt x="506" y="11631"/>
                    </a:lnTo>
                    <a:lnTo>
                      <a:pt x="455" y="11890"/>
                    </a:lnTo>
                    <a:lnTo>
                      <a:pt x="354" y="12150"/>
                    </a:lnTo>
                    <a:lnTo>
                      <a:pt x="304" y="12358"/>
                    </a:lnTo>
                    <a:lnTo>
                      <a:pt x="202" y="12565"/>
                    </a:lnTo>
                    <a:lnTo>
                      <a:pt x="152" y="12773"/>
                    </a:lnTo>
                    <a:lnTo>
                      <a:pt x="152" y="12981"/>
                    </a:lnTo>
                    <a:lnTo>
                      <a:pt x="101" y="13240"/>
                    </a:lnTo>
                    <a:lnTo>
                      <a:pt x="51" y="13448"/>
                    </a:lnTo>
                    <a:lnTo>
                      <a:pt x="51" y="13915"/>
                    </a:lnTo>
                    <a:lnTo>
                      <a:pt x="0" y="14123"/>
                    </a:lnTo>
                    <a:lnTo>
                      <a:pt x="0" y="14590"/>
                    </a:lnTo>
                    <a:lnTo>
                      <a:pt x="51" y="14746"/>
                    </a:lnTo>
                    <a:lnTo>
                      <a:pt x="51" y="14954"/>
                    </a:lnTo>
                    <a:lnTo>
                      <a:pt x="101" y="15213"/>
                    </a:lnTo>
                    <a:lnTo>
                      <a:pt x="152" y="15421"/>
                    </a:lnTo>
                    <a:lnTo>
                      <a:pt x="253" y="15629"/>
                    </a:lnTo>
                    <a:lnTo>
                      <a:pt x="354" y="15992"/>
                    </a:lnTo>
                    <a:lnTo>
                      <a:pt x="506" y="16356"/>
                    </a:lnTo>
                    <a:lnTo>
                      <a:pt x="607" y="16719"/>
                    </a:lnTo>
                    <a:lnTo>
                      <a:pt x="708" y="17031"/>
                    </a:lnTo>
                    <a:lnTo>
                      <a:pt x="809" y="17290"/>
                    </a:lnTo>
                    <a:lnTo>
                      <a:pt x="961" y="17550"/>
                    </a:lnTo>
                    <a:lnTo>
                      <a:pt x="1163" y="17758"/>
                    </a:lnTo>
                    <a:lnTo>
                      <a:pt x="1366" y="18017"/>
                    </a:lnTo>
                    <a:lnTo>
                      <a:pt x="1619" y="18277"/>
                    </a:lnTo>
                    <a:lnTo>
                      <a:pt x="2023" y="18485"/>
                    </a:lnTo>
                    <a:lnTo>
                      <a:pt x="2175" y="18485"/>
                    </a:lnTo>
                    <a:lnTo>
                      <a:pt x="2428" y="18640"/>
                    </a:lnTo>
                    <a:lnTo>
                      <a:pt x="2782" y="18640"/>
                    </a:lnTo>
                    <a:lnTo>
                      <a:pt x="3035" y="18485"/>
                    </a:lnTo>
                    <a:lnTo>
                      <a:pt x="3288" y="18485"/>
                    </a:lnTo>
                    <a:lnTo>
                      <a:pt x="3541" y="18433"/>
                    </a:lnTo>
                    <a:lnTo>
                      <a:pt x="3895" y="18381"/>
                    </a:lnTo>
                    <a:lnTo>
                      <a:pt x="4148" y="18329"/>
                    </a:lnTo>
                    <a:lnTo>
                      <a:pt x="4553" y="18329"/>
                    </a:lnTo>
                    <a:lnTo>
                      <a:pt x="4704" y="18277"/>
                    </a:lnTo>
                    <a:lnTo>
                      <a:pt x="5362" y="18277"/>
                    </a:lnTo>
                    <a:lnTo>
                      <a:pt x="5514" y="18225"/>
                    </a:lnTo>
                    <a:lnTo>
                      <a:pt x="6323" y="18225"/>
                    </a:lnTo>
                    <a:lnTo>
                      <a:pt x="6526" y="18277"/>
                    </a:lnTo>
                    <a:lnTo>
                      <a:pt x="6677" y="18329"/>
                    </a:lnTo>
                    <a:lnTo>
                      <a:pt x="6880" y="18329"/>
                    </a:lnTo>
                    <a:lnTo>
                      <a:pt x="7234" y="18381"/>
                    </a:lnTo>
                    <a:lnTo>
                      <a:pt x="7638" y="18485"/>
                    </a:lnTo>
                    <a:lnTo>
                      <a:pt x="7942" y="18692"/>
                    </a:lnTo>
                    <a:lnTo>
                      <a:pt x="8296" y="18900"/>
                    </a:lnTo>
                    <a:lnTo>
                      <a:pt x="8549" y="19056"/>
                    </a:lnTo>
                    <a:lnTo>
                      <a:pt x="8852" y="19315"/>
                    </a:lnTo>
                    <a:lnTo>
                      <a:pt x="9105" y="19471"/>
                    </a:lnTo>
                    <a:lnTo>
                      <a:pt x="9358" y="19679"/>
                    </a:lnTo>
                    <a:lnTo>
                      <a:pt x="9611" y="19835"/>
                    </a:lnTo>
                    <a:lnTo>
                      <a:pt x="9814" y="20094"/>
                    </a:lnTo>
                    <a:lnTo>
                      <a:pt x="9965" y="20250"/>
                    </a:lnTo>
                    <a:lnTo>
                      <a:pt x="10168" y="20406"/>
                    </a:lnTo>
                    <a:lnTo>
                      <a:pt x="10471" y="20717"/>
                    </a:lnTo>
                    <a:lnTo>
                      <a:pt x="10674" y="20873"/>
                    </a:lnTo>
                    <a:lnTo>
                      <a:pt x="10926" y="20977"/>
                    </a:lnTo>
                    <a:lnTo>
                      <a:pt x="11078" y="20977"/>
                    </a:lnTo>
                    <a:lnTo>
                      <a:pt x="11179" y="20821"/>
                    </a:lnTo>
                    <a:lnTo>
                      <a:pt x="11382" y="20613"/>
                    </a:lnTo>
                    <a:lnTo>
                      <a:pt x="11432" y="20354"/>
                    </a:lnTo>
                    <a:lnTo>
                      <a:pt x="11382" y="20250"/>
                    </a:lnTo>
                    <a:lnTo>
                      <a:pt x="11230" y="20146"/>
                    </a:lnTo>
                    <a:lnTo>
                      <a:pt x="11129" y="20042"/>
                    </a:lnTo>
                    <a:lnTo>
                      <a:pt x="10977" y="19835"/>
                    </a:lnTo>
                    <a:lnTo>
                      <a:pt x="10775" y="19679"/>
                    </a:lnTo>
                    <a:lnTo>
                      <a:pt x="10522" y="19523"/>
                    </a:lnTo>
                    <a:lnTo>
                      <a:pt x="10168" y="19315"/>
                    </a:lnTo>
                    <a:lnTo>
                      <a:pt x="9915" y="19004"/>
                    </a:lnTo>
                    <a:lnTo>
                      <a:pt x="9611" y="18796"/>
                    </a:lnTo>
                    <a:lnTo>
                      <a:pt x="9358" y="18692"/>
                    </a:lnTo>
                    <a:lnTo>
                      <a:pt x="9156" y="18588"/>
                    </a:lnTo>
                    <a:lnTo>
                      <a:pt x="9004" y="18433"/>
                    </a:lnTo>
                    <a:lnTo>
                      <a:pt x="8751" y="18329"/>
                    </a:lnTo>
                    <a:lnTo>
                      <a:pt x="8347" y="18121"/>
                    </a:lnTo>
                    <a:lnTo>
                      <a:pt x="8094" y="18017"/>
                    </a:lnTo>
                    <a:lnTo>
                      <a:pt x="7891" y="17965"/>
                    </a:lnTo>
                    <a:lnTo>
                      <a:pt x="7638" y="17810"/>
                    </a:lnTo>
                    <a:lnTo>
                      <a:pt x="7335" y="17706"/>
                    </a:lnTo>
                    <a:lnTo>
                      <a:pt x="7133" y="17654"/>
                    </a:lnTo>
                    <a:lnTo>
                      <a:pt x="6829" y="17602"/>
                    </a:lnTo>
                    <a:lnTo>
                      <a:pt x="6576" y="17550"/>
                    </a:lnTo>
                    <a:lnTo>
                      <a:pt x="5767" y="17550"/>
                    </a:lnTo>
                    <a:lnTo>
                      <a:pt x="5413" y="17498"/>
                    </a:lnTo>
                    <a:lnTo>
                      <a:pt x="5210" y="17446"/>
                    </a:lnTo>
                    <a:lnTo>
                      <a:pt x="4907" y="17446"/>
                    </a:lnTo>
                    <a:lnTo>
                      <a:pt x="4502" y="17342"/>
                    </a:lnTo>
                    <a:lnTo>
                      <a:pt x="4249" y="17342"/>
                    </a:lnTo>
                    <a:lnTo>
                      <a:pt x="4097" y="17290"/>
                    </a:lnTo>
                    <a:lnTo>
                      <a:pt x="3946" y="17290"/>
                    </a:lnTo>
                    <a:lnTo>
                      <a:pt x="3592" y="17135"/>
                    </a:lnTo>
                    <a:lnTo>
                      <a:pt x="3187" y="16927"/>
                    </a:lnTo>
                    <a:lnTo>
                      <a:pt x="3086" y="16823"/>
                    </a:lnTo>
                    <a:lnTo>
                      <a:pt x="2883" y="16667"/>
                    </a:lnTo>
                    <a:lnTo>
                      <a:pt x="2681" y="16252"/>
                    </a:lnTo>
                    <a:lnTo>
                      <a:pt x="2630" y="16044"/>
                    </a:lnTo>
                    <a:lnTo>
                      <a:pt x="2580" y="15733"/>
                    </a:lnTo>
                    <a:lnTo>
                      <a:pt x="2529" y="15525"/>
                    </a:lnTo>
                    <a:lnTo>
                      <a:pt x="2529" y="14850"/>
                    </a:lnTo>
                    <a:lnTo>
                      <a:pt x="2428" y="14435"/>
                    </a:lnTo>
                    <a:lnTo>
                      <a:pt x="2428" y="13604"/>
                    </a:lnTo>
                    <a:lnTo>
                      <a:pt x="2479" y="13396"/>
                    </a:lnTo>
                    <a:lnTo>
                      <a:pt x="2529" y="13240"/>
                    </a:lnTo>
                    <a:lnTo>
                      <a:pt x="2529" y="12929"/>
                    </a:lnTo>
                    <a:lnTo>
                      <a:pt x="2580" y="12773"/>
                    </a:lnTo>
                    <a:lnTo>
                      <a:pt x="2630" y="12462"/>
                    </a:lnTo>
                    <a:lnTo>
                      <a:pt x="2732" y="12046"/>
                    </a:lnTo>
                    <a:lnTo>
                      <a:pt x="2782" y="11787"/>
                    </a:lnTo>
                    <a:lnTo>
                      <a:pt x="2833" y="11579"/>
                    </a:lnTo>
                    <a:lnTo>
                      <a:pt x="2934" y="11371"/>
                    </a:lnTo>
                    <a:lnTo>
                      <a:pt x="3035" y="11060"/>
                    </a:lnTo>
                    <a:lnTo>
                      <a:pt x="3086" y="10852"/>
                    </a:lnTo>
                    <a:lnTo>
                      <a:pt x="3389" y="10073"/>
                    </a:lnTo>
                    <a:lnTo>
                      <a:pt x="3440" y="9865"/>
                    </a:lnTo>
                    <a:lnTo>
                      <a:pt x="3541" y="9606"/>
                    </a:lnTo>
                    <a:lnTo>
                      <a:pt x="3743" y="9398"/>
                    </a:lnTo>
                    <a:lnTo>
                      <a:pt x="3844" y="9087"/>
                    </a:lnTo>
                    <a:lnTo>
                      <a:pt x="3946" y="8879"/>
                    </a:lnTo>
                    <a:lnTo>
                      <a:pt x="4047" y="8619"/>
                    </a:lnTo>
                    <a:lnTo>
                      <a:pt x="4199" y="8412"/>
                    </a:lnTo>
                    <a:lnTo>
                      <a:pt x="4401" y="8152"/>
                    </a:lnTo>
                    <a:lnTo>
                      <a:pt x="4553" y="7944"/>
                    </a:lnTo>
                    <a:lnTo>
                      <a:pt x="4704" y="7633"/>
                    </a:lnTo>
                    <a:lnTo>
                      <a:pt x="4907" y="7425"/>
                    </a:lnTo>
                    <a:lnTo>
                      <a:pt x="5059" y="7113"/>
                    </a:lnTo>
                    <a:lnTo>
                      <a:pt x="5210" y="6906"/>
                    </a:lnTo>
                    <a:lnTo>
                      <a:pt x="5413" y="6387"/>
                    </a:lnTo>
                    <a:lnTo>
                      <a:pt x="5514" y="6179"/>
                    </a:lnTo>
                    <a:lnTo>
                      <a:pt x="5666" y="5919"/>
                    </a:lnTo>
                    <a:lnTo>
                      <a:pt x="5716" y="5660"/>
                    </a:lnTo>
                    <a:lnTo>
                      <a:pt x="5817" y="5452"/>
                    </a:lnTo>
                    <a:lnTo>
                      <a:pt x="5817" y="5244"/>
                    </a:lnTo>
                    <a:lnTo>
                      <a:pt x="5868" y="4933"/>
                    </a:lnTo>
                    <a:lnTo>
                      <a:pt x="5868" y="4725"/>
                    </a:lnTo>
                    <a:lnTo>
                      <a:pt x="5969" y="4569"/>
                    </a:lnTo>
                    <a:lnTo>
                      <a:pt x="5969" y="4102"/>
                    </a:lnTo>
                    <a:lnTo>
                      <a:pt x="6070" y="3687"/>
                    </a:lnTo>
                    <a:lnTo>
                      <a:pt x="6020" y="3479"/>
                    </a:lnTo>
                    <a:lnTo>
                      <a:pt x="6020" y="2908"/>
                    </a:lnTo>
                    <a:lnTo>
                      <a:pt x="5969" y="2544"/>
                    </a:lnTo>
                    <a:lnTo>
                      <a:pt x="5969" y="1506"/>
                    </a:lnTo>
                    <a:lnTo>
                      <a:pt x="6070" y="1402"/>
                    </a:lnTo>
                    <a:lnTo>
                      <a:pt x="6171" y="1194"/>
                    </a:lnTo>
                    <a:lnTo>
                      <a:pt x="6374" y="1090"/>
                    </a:lnTo>
                    <a:lnTo>
                      <a:pt x="6627" y="1090"/>
                    </a:lnTo>
                    <a:lnTo>
                      <a:pt x="7031" y="1298"/>
                    </a:lnTo>
                    <a:lnTo>
                      <a:pt x="7183" y="1298"/>
                    </a:lnTo>
                    <a:lnTo>
                      <a:pt x="7385" y="1402"/>
                    </a:lnTo>
                    <a:lnTo>
                      <a:pt x="7638" y="1506"/>
                    </a:lnTo>
                    <a:lnTo>
                      <a:pt x="8549" y="1973"/>
                    </a:lnTo>
                    <a:lnTo>
                      <a:pt x="9156" y="2181"/>
                    </a:lnTo>
                    <a:lnTo>
                      <a:pt x="9459" y="2233"/>
                    </a:lnTo>
                    <a:lnTo>
                      <a:pt x="9662" y="2233"/>
                    </a:lnTo>
                    <a:lnTo>
                      <a:pt x="9864" y="2285"/>
                    </a:lnTo>
                    <a:lnTo>
                      <a:pt x="10067" y="2285"/>
                    </a:lnTo>
                    <a:lnTo>
                      <a:pt x="10319" y="2337"/>
                    </a:lnTo>
                    <a:lnTo>
                      <a:pt x="10522" y="2337"/>
                    </a:lnTo>
                    <a:lnTo>
                      <a:pt x="10977" y="2492"/>
                    </a:lnTo>
                    <a:lnTo>
                      <a:pt x="11179" y="2544"/>
                    </a:lnTo>
                    <a:lnTo>
                      <a:pt x="11736" y="2544"/>
                    </a:lnTo>
                    <a:lnTo>
                      <a:pt x="11938" y="2596"/>
                    </a:lnTo>
                    <a:lnTo>
                      <a:pt x="12242" y="2648"/>
                    </a:lnTo>
                    <a:lnTo>
                      <a:pt x="12444" y="2648"/>
                    </a:lnTo>
                    <a:lnTo>
                      <a:pt x="12697" y="2752"/>
                    </a:lnTo>
                    <a:lnTo>
                      <a:pt x="12950" y="2752"/>
                    </a:lnTo>
                    <a:lnTo>
                      <a:pt x="13203" y="2804"/>
                    </a:lnTo>
                    <a:lnTo>
                      <a:pt x="13506" y="2856"/>
                    </a:lnTo>
                    <a:lnTo>
                      <a:pt x="13709" y="2908"/>
                    </a:lnTo>
                    <a:lnTo>
                      <a:pt x="13962" y="2960"/>
                    </a:lnTo>
                    <a:lnTo>
                      <a:pt x="14265" y="3012"/>
                    </a:lnTo>
                    <a:lnTo>
                      <a:pt x="14467" y="3063"/>
                    </a:lnTo>
                    <a:lnTo>
                      <a:pt x="14670" y="3167"/>
                    </a:lnTo>
                    <a:lnTo>
                      <a:pt x="14923" y="3219"/>
                    </a:lnTo>
                    <a:lnTo>
                      <a:pt x="15125" y="3323"/>
                    </a:lnTo>
                    <a:lnTo>
                      <a:pt x="15277" y="3375"/>
                    </a:lnTo>
                    <a:lnTo>
                      <a:pt x="15530" y="3479"/>
                    </a:lnTo>
                    <a:lnTo>
                      <a:pt x="15934" y="3687"/>
                    </a:lnTo>
                    <a:lnTo>
                      <a:pt x="16289" y="3894"/>
                    </a:lnTo>
                    <a:lnTo>
                      <a:pt x="16592" y="4102"/>
                    </a:lnTo>
                    <a:lnTo>
                      <a:pt x="16946" y="4310"/>
                    </a:lnTo>
                    <a:lnTo>
                      <a:pt x="17300" y="4621"/>
                    </a:lnTo>
                    <a:lnTo>
                      <a:pt x="17654" y="4829"/>
                    </a:lnTo>
                    <a:lnTo>
                      <a:pt x="17907" y="5037"/>
                    </a:lnTo>
                    <a:lnTo>
                      <a:pt x="18261" y="5348"/>
                    </a:lnTo>
                    <a:lnTo>
                      <a:pt x="18565" y="5608"/>
                    </a:lnTo>
                    <a:lnTo>
                      <a:pt x="19071" y="6127"/>
                    </a:lnTo>
                    <a:lnTo>
                      <a:pt x="19222" y="6335"/>
                    </a:lnTo>
                    <a:lnTo>
                      <a:pt x="19475" y="6646"/>
                    </a:lnTo>
                    <a:lnTo>
                      <a:pt x="19627" y="6854"/>
                    </a:lnTo>
                    <a:lnTo>
                      <a:pt x="19830" y="7373"/>
                    </a:lnTo>
                    <a:lnTo>
                      <a:pt x="19931" y="7581"/>
                    </a:lnTo>
                    <a:lnTo>
                      <a:pt x="19931" y="7996"/>
                    </a:lnTo>
                    <a:lnTo>
                      <a:pt x="19880" y="8100"/>
                    </a:lnTo>
                    <a:lnTo>
                      <a:pt x="19830" y="8256"/>
                    </a:lnTo>
                    <a:lnTo>
                      <a:pt x="19475" y="8619"/>
                    </a:lnTo>
                    <a:lnTo>
                      <a:pt x="19222" y="8619"/>
                    </a:lnTo>
                    <a:lnTo>
                      <a:pt x="19020" y="8723"/>
                    </a:lnTo>
                    <a:lnTo>
                      <a:pt x="18818" y="8723"/>
                    </a:lnTo>
                    <a:lnTo>
                      <a:pt x="18211" y="8931"/>
                    </a:lnTo>
                    <a:lnTo>
                      <a:pt x="17806" y="9087"/>
                    </a:lnTo>
                    <a:lnTo>
                      <a:pt x="17654" y="9190"/>
                    </a:lnTo>
                    <a:lnTo>
                      <a:pt x="17452" y="9242"/>
                    </a:lnTo>
                    <a:lnTo>
                      <a:pt x="17199" y="9346"/>
                    </a:lnTo>
                    <a:lnTo>
                      <a:pt x="17047" y="9502"/>
                    </a:lnTo>
                    <a:lnTo>
                      <a:pt x="16794" y="9606"/>
                    </a:lnTo>
                    <a:lnTo>
                      <a:pt x="16541" y="9658"/>
                    </a:lnTo>
                    <a:lnTo>
                      <a:pt x="16187" y="10021"/>
                    </a:lnTo>
                    <a:lnTo>
                      <a:pt x="15934" y="10073"/>
                    </a:lnTo>
                    <a:lnTo>
                      <a:pt x="15479" y="10540"/>
                    </a:lnTo>
                    <a:lnTo>
                      <a:pt x="15125" y="10800"/>
                    </a:lnTo>
                    <a:lnTo>
                      <a:pt x="14872" y="11060"/>
                    </a:lnTo>
                    <a:lnTo>
                      <a:pt x="14619" y="11423"/>
                    </a:lnTo>
                    <a:lnTo>
                      <a:pt x="14417" y="11735"/>
                    </a:lnTo>
                    <a:lnTo>
                      <a:pt x="14215" y="12098"/>
                    </a:lnTo>
                    <a:lnTo>
                      <a:pt x="13962" y="12358"/>
                    </a:lnTo>
                    <a:lnTo>
                      <a:pt x="13810" y="12721"/>
                    </a:lnTo>
                    <a:lnTo>
                      <a:pt x="13709" y="13033"/>
                    </a:lnTo>
                    <a:lnTo>
                      <a:pt x="13607" y="13396"/>
                    </a:lnTo>
                    <a:lnTo>
                      <a:pt x="13506" y="13656"/>
                    </a:lnTo>
                    <a:lnTo>
                      <a:pt x="13355" y="14019"/>
                    </a:lnTo>
                    <a:lnTo>
                      <a:pt x="13355" y="14331"/>
                    </a:lnTo>
                    <a:lnTo>
                      <a:pt x="13253" y="14642"/>
                    </a:lnTo>
                    <a:lnTo>
                      <a:pt x="13203" y="14954"/>
                    </a:lnTo>
                    <a:lnTo>
                      <a:pt x="13152" y="15317"/>
                    </a:lnTo>
                    <a:lnTo>
                      <a:pt x="13152" y="15629"/>
                    </a:lnTo>
                    <a:lnTo>
                      <a:pt x="13051" y="16252"/>
                    </a:lnTo>
                    <a:lnTo>
                      <a:pt x="13000" y="16615"/>
                    </a:lnTo>
                    <a:lnTo>
                      <a:pt x="13000" y="16927"/>
                    </a:lnTo>
                    <a:lnTo>
                      <a:pt x="12899" y="17550"/>
                    </a:lnTo>
                    <a:lnTo>
                      <a:pt x="12849" y="17810"/>
                    </a:lnTo>
                    <a:lnTo>
                      <a:pt x="12849" y="18121"/>
                    </a:lnTo>
                    <a:lnTo>
                      <a:pt x="12697" y="18381"/>
                    </a:lnTo>
                    <a:lnTo>
                      <a:pt x="12646" y="18692"/>
                    </a:lnTo>
                    <a:lnTo>
                      <a:pt x="12545" y="19108"/>
                    </a:lnTo>
                    <a:lnTo>
                      <a:pt x="12343" y="19471"/>
                    </a:lnTo>
                    <a:lnTo>
                      <a:pt x="12242" y="19783"/>
                    </a:lnTo>
                    <a:lnTo>
                      <a:pt x="12090" y="19990"/>
                    </a:lnTo>
                    <a:lnTo>
                      <a:pt x="12039" y="20250"/>
                    </a:lnTo>
                    <a:lnTo>
                      <a:pt x="12039" y="20665"/>
                    </a:lnTo>
                    <a:lnTo>
                      <a:pt x="12242"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8" name="Freeform 52"/>
              <p:cNvSpPr/>
              <p:nvPr/>
            </p:nvSpPr>
            <p:spPr>
              <a:xfrm>
                <a:off x="977745" y="1156591"/>
                <a:ext cx="60832" cy="62656"/>
              </a:xfrm>
              <a:custGeom>
                <a:avLst/>
                <a:gdLst/>
                <a:ahLst/>
                <a:cxnLst>
                  <a:cxn ang="0">
                    <a:pos x="wd2" y="hd2"/>
                  </a:cxn>
                  <a:cxn ang="5400000">
                    <a:pos x="wd2" y="hd2"/>
                  </a:cxn>
                  <a:cxn ang="10800000">
                    <a:pos x="wd2" y="hd2"/>
                  </a:cxn>
                  <a:cxn ang="16200000">
                    <a:pos x="wd2" y="hd2"/>
                  </a:cxn>
                </a:cxnLst>
                <a:rect l="0" t="0" r="r" b="b"/>
                <a:pathLst>
                  <a:path w="21600" h="21600" extrusionOk="0">
                    <a:moveTo>
                      <a:pt x="0" y="7589"/>
                    </a:moveTo>
                    <a:lnTo>
                      <a:pt x="2107" y="9924"/>
                    </a:lnTo>
                    <a:lnTo>
                      <a:pt x="7376" y="14595"/>
                    </a:lnTo>
                    <a:lnTo>
                      <a:pt x="11590" y="19265"/>
                    </a:lnTo>
                    <a:lnTo>
                      <a:pt x="13171" y="19849"/>
                    </a:lnTo>
                    <a:lnTo>
                      <a:pt x="14224" y="21600"/>
                    </a:lnTo>
                    <a:lnTo>
                      <a:pt x="18439" y="15762"/>
                    </a:lnTo>
                    <a:lnTo>
                      <a:pt x="20546" y="11676"/>
                    </a:lnTo>
                    <a:lnTo>
                      <a:pt x="21600" y="9341"/>
                    </a:lnTo>
                    <a:lnTo>
                      <a:pt x="19493" y="7005"/>
                    </a:lnTo>
                    <a:lnTo>
                      <a:pt x="16859" y="5254"/>
                    </a:lnTo>
                    <a:lnTo>
                      <a:pt x="14751" y="4670"/>
                    </a:lnTo>
                    <a:lnTo>
                      <a:pt x="9483" y="2335"/>
                    </a:lnTo>
                    <a:lnTo>
                      <a:pt x="7376" y="1168"/>
                    </a:lnTo>
                    <a:lnTo>
                      <a:pt x="6322" y="0"/>
                    </a:lnTo>
                    <a:lnTo>
                      <a:pt x="3161" y="0"/>
                    </a:lnTo>
                    <a:lnTo>
                      <a:pt x="1580" y="2919"/>
                    </a:lnTo>
                    <a:lnTo>
                      <a:pt x="527" y="5254"/>
                    </a:lnTo>
                    <a:lnTo>
                      <a:pt x="0" y="7589"/>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19" name="Freeform 53"/>
              <p:cNvSpPr/>
              <p:nvPr/>
            </p:nvSpPr>
            <p:spPr>
              <a:xfrm>
                <a:off x="973294" y="648571"/>
                <a:ext cx="152820" cy="140553"/>
              </a:xfrm>
              <a:custGeom>
                <a:avLst/>
                <a:gdLst/>
                <a:ahLst/>
                <a:cxnLst>
                  <a:cxn ang="0">
                    <a:pos x="wd2" y="hd2"/>
                  </a:cxn>
                  <a:cxn ang="5400000">
                    <a:pos x="wd2" y="hd2"/>
                  </a:cxn>
                  <a:cxn ang="10800000">
                    <a:pos x="wd2" y="hd2"/>
                  </a:cxn>
                  <a:cxn ang="16200000">
                    <a:pos x="wd2" y="hd2"/>
                  </a:cxn>
                </a:cxnLst>
                <a:rect l="0" t="0" r="r" b="b"/>
                <a:pathLst>
                  <a:path w="21600" h="21600" extrusionOk="0">
                    <a:moveTo>
                      <a:pt x="21600" y="8328"/>
                    </a:moveTo>
                    <a:lnTo>
                      <a:pt x="20971" y="7287"/>
                    </a:lnTo>
                    <a:lnTo>
                      <a:pt x="20132" y="5986"/>
                    </a:lnTo>
                    <a:lnTo>
                      <a:pt x="17616" y="3383"/>
                    </a:lnTo>
                    <a:lnTo>
                      <a:pt x="15938" y="2082"/>
                    </a:lnTo>
                    <a:lnTo>
                      <a:pt x="13421" y="0"/>
                    </a:lnTo>
                    <a:lnTo>
                      <a:pt x="12583" y="0"/>
                    </a:lnTo>
                    <a:lnTo>
                      <a:pt x="11534" y="781"/>
                    </a:lnTo>
                    <a:lnTo>
                      <a:pt x="10066" y="1561"/>
                    </a:lnTo>
                    <a:lnTo>
                      <a:pt x="9227" y="2082"/>
                    </a:lnTo>
                    <a:lnTo>
                      <a:pt x="8388" y="2863"/>
                    </a:lnTo>
                    <a:lnTo>
                      <a:pt x="7759" y="3383"/>
                    </a:lnTo>
                    <a:lnTo>
                      <a:pt x="6711" y="4684"/>
                    </a:lnTo>
                    <a:lnTo>
                      <a:pt x="5872" y="5465"/>
                    </a:lnTo>
                    <a:lnTo>
                      <a:pt x="5243" y="6246"/>
                    </a:lnTo>
                    <a:lnTo>
                      <a:pt x="4194" y="7287"/>
                    </a:lnTo>
                    <a:lnTo>
                      <a:pt x="3565" y="8328"/>
                    </a:lnTo>
                    <a:lnTo>
                      <a:pt x="2097" y="9889"/>
                    </a:lnTo>
                    <a:lnTo>
                      <a:pt x="1258" y="11711"/>
                    </a:lnTo>
                    <a:lnTo>
                      <a:pt x="629" y="12752"/>
                    </a:lnTo>
                    <a:lnTo>
                      <a:pt x="419" y="14053"/>
                    </a:lnTo>
                    <a:lnTo>
                      <a:pt x="0" y="14573"/>
                    </a:lnTo>
                    <a:lnTo>
                      <a:pt x="210" y="15614"/>
                    </a:lnTo>
                    <a:lnTo>
                      <a:pt x="419" y="15875"/>
                    </a:lnTo>
                    <a:lnTo>
                      <a:pt x="1049" y="16916"/>
                    </a:lnTo>
                    <a:lnTo>
                      <a:pt x="1887" y="17957"/>
                    </a:lnTo>
                    <a:lnTo>
                      <a:pt x="3355" y="18998"/>
                    </a:lnTo>
                    <a:lnTo>
                      <a:pt x="4404" y="20039"/>
                    </a:lnTo>
                    <a:lnTo>
                      <a:pt x="5662" y="20819"/>
                    </a:lnTo>
                    <a:lnTo>
                      <a:pt x="6291" y="21080"/>
                    </a:lnTo>
                    <a:lnTo>
                      <a:pt x="7340" y="21600"/>
                    </a:lnTo>
                    <a:lnTo>
                      <a:pt x="8388" y="21340"/>
                    </a:lnTo>
                    <a:lnTo>
                      <a:pt x="9227" y="20819"/>
                    </a:lnTo>
                    <a:lnTo>
                      <a:pt x="10485" y="19778"/>
                    </a:lnTo>
                    <a:lnTo>
                      <a:pt x="11534" y="18477"/>
                    </a:lnTo>
                    <a:lnTo>
                      <a:pt x="11953" y="17696"/>
                    </a:lnTo>
                    <a:lnTo>
                      <a:pt x="12583" y="16916"/>
                    </a:lnTo>
                    <a:lnTo>
                      <a:pt x="13631" y="15875"/>
                    </a:lnTo>
                    <a:lnTo>
                      <a:pt x="14260" y="15354"/>
                    </a:lnTo>
                    <a:lnTo>
                      <a:pt x="15099" y="14573"/>
                    </a:lnTo>
                    <a:lnTo>
                      <a:pt x="15938" y="13533"/>
                    </a:lnTo>
                    <a:lnTo>
                      <a:pt x="17616" y="12492"/>
                    </a:lnTo>
                    <a:lnTo>
                      <a:pt x="19083" y="11190"/>
                    </a:lnTo>
                    <a:lnTo>
                      <a:pt x="20342" y="9889"/>
                    </a:lnTo>
                    <a:lnTo>
                      <a:pt x="20971" y="8848"/>
                    </a:lnTo>
                    <a:lnTo>
                      <a:pt x="21600" y="8328"/>
                    </a:lnTo>
                    <a:close/>
                  </a:path>
                </a:pathLst>
              </a:custGeom>
              <a:solidFill>
                <a:srgbClr val="F02424"/>
              </a:solidFill>
              <a:ln w="12700" cap="flat">
                <a:noFill/>
                <a:miter lim="400000"/>
              </a:ln>
              <a:effectLst/>
            </p:spPr>
            <p:txBody>
              <a:bodyPr wrap="square" lIns="45719" tIns="45719" rIns="45719" bIns="45719" numCol="1" anchor="t">
                <a:noAutofit/>
              </a:bodyPr>
              <a:lstStyle/>
              <a:p>
                <a:endParaRPr/>
              </a:p>
            </p:txBody>
          </p:sp>
          <p:sp>
            <p:nvSpPr>
              <p:cNvPr id="320" name="Freeform 54"/>
              <p:cNvSpPr/>
              <p:nvPr/>
            </p:nvSpPr>
            <p:spPr>
              <a:xfrm>
                <a:off x="807122" y="784043"/>
                <a:ext cx="243324" cy="118539"/>
              </a:xfrm>
              <a:custGeom>
                <a:avLst/>
                <a:gdLst/>
                <a:ahLst/>
                <a:cxnLst>
                  <a:cxn ang="0">
                    <a:pos x="wd2" y="hd2"/>
                  </a:cxn>
                  <a:cxn ang="5400000">
                    <a:pos x="wd2" y="hd2"/>
                  </a:cxn>
                  <a:cxn ang="10800000">
                    <a:pos x="wd2" y="hd2"/>
                  </a:cxn>
                  <a:cxn ang="16200000">
                    <a:pos x="wd2" y="hd2"/>
                  </a:cxn>
                </a:cxnLst>
                <a:rect l="0" t="0" r="r" b="b"/>
                <a:pathLst>
                  <a:path w="21600" h="21600" extrusionOk="0">
                    <a:moveTo>
                      <a:pt x="21600" y="18206"/>
                    </a:moveTo>
                    <a:lnTo>
                      <a:pt x="20941" y="17280"/>
                    </a:lnTo>
                    <a:lnTo>
                      <a:pt x="20546" y="16354"/>
                    </a:lnTo>
                    <a:lnTo>
                      <a:pt x="20020" y="14503"/>
                    </a:lnTo>
                    <a:lnTo>
                      <a:pt x="18439" y="12034"/>
                    </a:lnTo>
                    <a:lnTo>
                      <a:pt x="17122" y="10491"/>
                    </a:lnTo>
                    <a:lnTo>
                      <a:pt x="15937" y="10491"/>
                    </a:lnTo>
                    <a:lnTo>
                      <a:pt x="15541" y="10800"/>
                    </a:lnTo>
                    <a:lnTo>
                      <a:pt x="15015" y="10800"/>
                    </a:lnTo>
                    <a:lnTo>
                      <a:pt x="14356" y="11109"/>
                    </a:lnTo>
                    <a:lnTo>
                      <a:pt x="13829" y="11109"/>
                    </a:lnTo>
                    <a:lnTo>
                      <a:pt x="13434" y="11726"/>
                    </a:lnTo>
                    <a:lnTo>
                      <a:pt x="11854" y="11726"/>
                    </a:lnTo>
                    <a:lnTo>
                      <a:pt x="11459" y="12034"/>
                    </a:lnTo>
                    <a:lnTo>
                      <a:pt x="10405" y="11726"/>
                    </a:lnTo>
                    <a:lnTo>
                      <a:pt x="9615" y="11109"/>
                    </a:lnTo>
                    <a:lnTo>
                      <a:pt x="8693" y="10183"/>
                    </a:lnTo>
                    <a:lnTo>
                      <a:pt x="7771" y="9566"/>
                    </a:lnTo>
                    <a:lnTo>
                      <a:pt x="7112" y="8640"/>
                    </a:lnTo>
                    <a:lnTo>
                      <a:pt x="6585" y="8023"/>
                    </a:lnTo>
                    <a:lnTo>
                      <a:pt x="6059" y="6789"/>
                    </a:lnTo>
                    <a:lnTo>
                      <a:pt x="5400" y="6171"/>
                    </a:lnTo>
                    <a:lnTo>
                      <a:pt x="5005" y="4937"/>
                    </a:lnTo>
                    <a:lnTo>
                      <a:pt x="4478" y="4320"/>
                    </a:lnTo>
                    <a:lnTo>
                      <a:pt x="3820" y="3086"/>
                    </a:lnTo>
                    <a:lnTo>
                      <a:pt x="3424" y="2469"/>
                    </a:lnTo>
                    <a:lnTo>
                      <a:pt x="2898" y="1851"/>
                    </a:lnTo>
                    <a:lnTo>
                      <a:pt x="2239" y="1234"/>
                    </a:lnTo>
                    <a:lnTo>
                      <a:pt x="1844" y="617"/>
                    </a:lnTo>
                    <a:lnTo>
                      <a:pt x="1580" y="309"/>
                    </a:lnTo>
                    <a:lnTo>
                      <a:pt x="922" y="0"/>
                    </a:lnTo>
                    <a:lnTo>
                      <a:pt x="395" y="617"/>
                    </a:lnTo>
                    <a:lnTo>
                      <a:pt x="0" y="2160"/>
                    </a:lnTo>
                    <a:lnTo>
                      <a:pt x="395" y="4320"/>
                    </a:lnTo>
                    <a:lnTo>
                      <a:pt x="922" y="4937"/>
                    </a:lnTo>
                    <a:lnTo>
                      <a:pt x="1449" y="6171"/>
                    </a:lnTo>
                    <a:lnTo>
                      <a:pt x="1976" y="6789"/>
                    </a:lnTo>
                    <a:lnTo>
                      <a:pt x="2898" y="8023"/>
                    </a:lnTo>
                    <a:lnTo>
                      <a:pt x="3424" y="8949"/>
                    </a:lnTo>
                    <a:lnTo>
                      <a:pt x="4346" y="10491"/>
                    </a:lnTo>
                    <a:lnTo>
                      <a:pt x="4741" y="11109"/>
                    </a:lnTo>
                    <a:lnTo>
                      <a:pt x="5137" y="12034"/>
                    </a:lnTo>
                    <a:lnTo>
                      <a:pt x="6454" y="13577"/>
                    </a:lnTo>
                    <a:lnTo>
                      <a:pt x="6980" y="13886"/>
                    </a:lnTo>
                    <a:lnTo>
                      <a:pt x="7507" y="14503"/>
                    </a:lnTo>
                    <a:lnTo>
                      <a:pt x="8298" y="14811"/>
                    </a:lnTo>
                    <a:lnTo>
                      <a:pt x="9088" y="15737"/>
                    </a:lnTo>
                    <a:lnTo>
                      <a:pt x="9878" y="15737"/>
                    </a:lnTo>
                    <a:lnTo>
                      <a:pt x="10668" y="16354"/>
                    </a:lnTo>
                    <a:lnTo>
                      <a:pt x="12644" y="16354"/>
                    </a:lnTo>
                    <a:lnTo>
                      <a:pt x="13566" y="16046"/>
                    </a:lnTo>
                    <a:lnTo>
                      <a:pt x="16463" y="16046"/>
                    </a:lnTo>
                    <a:lnTo>
                      <a:pt x="16727" y="16354"/>
                    </a:lnTo>
                    <a:lnTo>
                      <a:pt x="17122" y="16354"/>
                    </a:lnTo>
                    <a:lnTo>
                      <a:pt x="17517" y="16663"/>
                    </a:lnTo>
                    <a:lnTo>
                      <a:pt x="17780" y="17280"/>
                    </a:lnTo>
                    <a:lnTo>
                      <a:pt x="18307" y="17897"/>
                    </a:lnTo>
                    <a:lnTo>
                      <a:pt x="18702" y="18514"/>
                    </a:lnTo>
                    <a:lnTo>
                      <a:pt x="19229" y="19749"/>
                    </a:lnTo>
                    <a:lnTo>
                      <a:pt x="19756" y="20366"/>
                    </a:lnTo>
                    <a:lnTo>
                      <a:pt x="20151" y="20983"/>
                    </a:lnTo>
                    <a:lnTo>
                      <a:pt x="20678" y="21291"/>
                    </a:lnTo>
                    <a:lnTo>
                      <a:pt x="21337" y="21600"/>
                    </a:lnTo>
                    <a:lnTo>
                      <a:pt x="21600" y="20983"/>
                    </a:lnTo>
                    <a:lnTo>
                      <a:pt x="21600" y="18206"/>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21" name="Freeform 55"/>
              <p:cNvSpPr/>
              <p:nvPr/>
            </p:nvSpPr>
            <p:spPr>
              <a:xfrm>
                <a:off x="818991" y="875486"/>
                <a:ext cx="191396" cy="104992"/>
              </a:xfrm>
              <a:custGeom>
                <a:avLst/>
                <a:gdLst/>
                <a:ahLst/>
                <a:cxnLst>
                  <a:cxn ang="0">
                    <a:pos x="wd2" y="hd2"/>
                  </a:cxn>
                  <a:cxn ang="5400000">
                    <a:pos x="wd2" y="hd2"/>
                  </a:cxn>
                  <a:cxn ang="10800000">
                    <a:pos x="wd2" y="hd2"/>
                  </a:cxn>
                  <a:cxn ang="16200000">
                    <a:pos x="wd2" y="hd2"/>
                  </a:cxn>
                </a:cxnLst>
                <a:rect l="0" t="0" r="r" b="b"/>
                <a:pathLst>
                  <a:path w="21600" h="21600" extrusionOk="0">
                    <a:moveTo>
                      <a:pt x="21600" y="19161"/>
                    </a:moveTo>
                    <a:lnTo>
                      <a:pt x="21098" y="18116"/>
                    </a:lnTo>
                    <a:lnTo>
                      <a:pt x="20763" y="17071"/>
                    </a:lnTo>
                    <a:lnTo>
                      <a:pt x="19926" y="13587"/>
                    </a:lnTo>
                    <a:lnTo>
                      <a:pt x="19423" y="11148"/>
                    </a:lnTo>
                    <a:lnTo>
                      <a:pt x="18753" y="10103"/>
                    </a:lnTo>
                    <a:lnTo>
                      <a:pt x="18084" y="8710"/>
                    </a:lnTo>
                    <a:lnTo>
                      <a:pt x="17414" y="8013"/>
                    </a:lnTo>
                    <a:lnTo>
                      <a:pt x="16577" y="7316"/>
                    </a:lnTo>
                    <a:lnTo>
                      <a:pt x="11219" y="7316"/>
                    </a:lnTo>
                    <a:lnTo>
                      <a:pt x="10214" y="6968"/>
                    </a:lnTo>
                    <a:lnTo>
                      <a:pt x="8037" y="6968"/>
                    </a:lnTo>
                    <a:lnTo>
                      <a:pt x="6865" y="6619"/>
                    </a:lnTo>
                    <a:lnTo>
                      <a:pt x="6363" y="6619"/>
                    </a:lnTo>
                    <a:lnTo>
                      <a:pt x="5693" y="5923"/>
                    </a:lnTo>
                    <a:lnTo>
                      <a:pt x="5191" y="5226"/>
                    </a:lnTo>
                    <a:lnTo>
                      <a:pt x="4521" y="4181"/>
                    </a:lnTo>
                    <a:lnTo>
                      <a:pt x="3181" y="1394"/>
                    </a:lnTo>
                    <a:lnTo>
                      <a:pt x="2512" y="697"/>
                    </a:lnTo>
                    <a:lnTo>
                      <a:pt x="2009" y="0"/>
                    </a:lnTo>
                    <a:lnTo>
                      <a:pt x="1674" y="0"/>
                    </a:lnTo>
                    <a:lnTo>
                      <a:pt x="837" y="697"/>
                    </a:lnTo>
                    <a:lnTo>
                      <a:pt x="335" y="1394"/>
                    </a:lnTo>
                    <a:lnTo>
                      <a:pt x="0" y="2090"/>
                    </a:lnTo>
                    <a:lnTo>
                      <a:pt x="167" y="2787"/>
                    </a:lnTo>
                    <a:lnTo>
                      <a:pt x="335" y="4181"/>
                    </a:lnTo>
                    <a:lnTo>
                      <a:pt x="837" y="5226"/>
                    </a:lnTo>
                    <a:lnTo>
                      <a:pt x="2009" y="6619"/>
                    </a:lnTo>
                    <a:lnTo>
                      <a:pt x="3349" y="9406"/>
                    </a:lnTo>
                    <a:lnTo>
                      <a:pt x="4186" y="10452"/>
                    </a:lnTo>
                    <a:lnTo>
                      <a:pt x="4688" y="10800"/>
                    </a:lnTo>
                    <a:lnTo>
                      <a:pt x="5526" y="11148"/>
                    </a:lnTo>
                    <a:lnTo>
                      <a:pt x="6865" y="11148"/>
                    </a:lnTo>
                    <a:lnTo>
                      <a:pt x="7535" y="11497"/>
                    </a:lnTo>
                    <a:lnTo>
                      <a:pt x="8205" y="11148"/>
                    </a:lnTo>
                    <a:lnTo>
                      <a:pt x="14233" y="11148"/>
                    </a:lnTo>
                    <a:lnTo>
                      <a:pt x="15237" y="11845"/>
                    </a:lnTo>
                    <a:lnTo>
                      <a:pt x="15740" y="12890"/>
                    </a:lnTo>
                    <a:lnTo>
                      <a:pt x="16577" y="14284"/>
                    </a:lnTo>
                    <a:lnTo>
                      <a:pt x="17414" y="16374"/>
                    </a:lnTo>
                    <a:lnTo>
                      <a:pt x="18084" y="18465"/>
                    </a:lnTo>
                    <a:lnTo>
                      <a:pt x="20093" y="21600"/>
                    </a:lnTo>
                    <a:lnTo>
                      <a:pt x="20930" y="20555"/>
                    </a:lnTo>
                    <a:lnTo>
                      <a:pt x="21098" y="19510"/>
                    </a:lnTo>
                    <a:lnTo>
                      <a:pt x="21600" y="19161"/>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22" name="Freeform 56"/>
              <p:cNvSpPr/>
              <p:nvPr/>
            </p:nvSpPr>
            <p:spPr>
              <a:xfrm>
                <a:off x="802671" y="966930"/>
                <a:ext cx="189912" cy="94831"/>
              </a:xfrm>
              <a:custGeom>
                <a:avLst/>
                <a:gdLst/>
                <a:ahLst/>
                <a:cxnLst>
                  <a:cxn ang="0">
                    <a:pos x="wd2" y="hd2"/>
                  </a:cxn>
                  <a:cxn ang="5400000">
                    <a:pos x="wd2" y="hd2"/>
                  </a:cxn>
                  <a:cxn ang="10800000">
                    <a:pos x="wd2" y="hd2"/>
                  </a:cxn>
                  <a:cxn ang="16200000">
                    <a:pos x="wd2" y="hd2"/>
                  </a:cxn>
                </a:cxnLst>
                <a:rect l="0" t="0" r="r" b="b"/>
                <a:pathLst>
                  <a:path w="21600" h="21600" extrusionOk="0">
                    <a:moveTo>
                      <a:pt x="21600" y="16586"/>
                    </a:moveTo>
                    <a:lnTo>
                      <a:pt x="20925" y="15429"/>
                    </a:lnTo>
                    <a:lnTo>
                      <a:pt x="20250" y="14657"/>
                    </a:lnTo>
                    <a:lnTo>
                      <a:pt x="19406" y="13886"/>
                    </a:lnTo>
                    <a:lnTo>
                      <a:pt x="18394" y="13114"/>
                    </a:lnTo>
                    <a:lnTo>
                      <a:pt x="17212" y="11571"/>
                    </a:lnTo>
                    <a:lnTo>
                      <a:pt x="16200" y="10800"/>
                    </a:lnTo>
                    <a:lnTo>
                      <a:pt x="15187" y="9643"/>
                    </a:lnTo>
                    <a:lnTo>
                      <a:pt x="14512" y="8486"/>
                    </a:lnTo>
                    <a:lnTo>
                      <a:pt x="13837" y="6171"/>
                    </a:lnTo>
                    <a:lnTo>
                      <a:pt x="11981" y="1929"/>
                    </a:lnTo>
                    <a:lnTo>
                      <a:pt x="11306" y="771"/>
                    </a:lnTo>
                    <a:lnTo>
                      <a:pt x="10631" y="386"/>
                    </a:lnTo>
                    <a:lnTo>
                      <a:pt x="9619" y="0"/>
                    </a:lnTo>
                    <a:lnTo>
                      <a:pt x="6919" y="0"/>
                    </a:lnTo>
                    <a:lnTo>
                      <a:pt x="6075" y="386"/>
                    </a:lnTo>
                    <a:lnTo>
                      <a:pt x="5569" y="771"/>
                    </a:lnTo>
                    <a:lnTo>
                      <a:pt x="4556" y="1157"/>
                    </a:lnTo>
                    <a:lnTo>
                      <a:pt x="3881" y="1929"/>
                    </a:lnTo>
                    <a:lnTo>
                      <a:pt x="3206" y="1157"/>
                    </a:lnTo>
                    <a:lnTo>
                      <a:pt x="2700" y="771"/>
                    </a:lnTo>
                    <a:lnTo>
                      <a:pt x="1350" y="0"/>
                    </a:lnTo>
                    <a:lnTo>
                      <a:pt x="506" y="0"/>
                    </a:lnTo>
                    <a:lnTo>
                      <a:pt x="0" y="1157"/>
                    </a:lnTo>
                    <a:lnTo>
                      <a:pt x="0" y="2700"/>
                    </a:lnTo>
                    <a:lnTo>
                      <a:pt x="675" y="5014"/>
                    </a:lnTo>
                    <a:lnTo>
                      <a:pt x="1350" y="5786"/>
                    </a:lnTo>
                    <a:lnTo>
                      <a:pt x="2363" y="6171"/>
                    </a:lnTo>
                    <a:lnTo>
                      <a:pt x="3206" y="6943"/>
                    </a:lnTo>
                    <a:lnTo>
                      <a:pt x="4050" y="6557"/>
                    </a:lnTo>
                    <a:lnTo>
                      <a:pt x="4556" y="6557"/>
                    </a:lnTo>
                    <a:lnTo>
                      <a:pt x="5231" y="6171"/>
                    </a:lnTo>
                    <a:lnTo>
                      <a:pt x="6075" y="6171"/>
                    </a:lnTo>
                    <a:lnTo>
                      <a:pt x="7088" y="5400"/>
                    </a:lnTo>
                    <a:lnTo>
                      <a:pt x="7763" y="5014"/>
                    </a:lnTo>
                    <a:lnTo>
                      <a:pt x="8606" y="5014"/>
                    </a:lnTo>
                    <a:lnTo>
                      <a:pt x="9113" y="5400"/>
                    </a:lnTo>
                    <a:lnTo>
                      <a:pt x="9450" y="5786"/>
                    </a:lnTo>
                    <a:lnTo>
                      <a:pt x="10125" y="6943"/>
                    </a:lnTo>
                    <a:lnTo>
                      <a:pt x="10969" y="8486"/>
                    </a:lnTo>
                    <a:lnTo>
                      <a:pt x="11981" y="10029"/>
                    </a:lnTo>
                    <a:lnTo>
                      <a:pt x="13162" y="11957"/>
                    </a:lnTo>
                    <a:lnTo>
                      <a:pt x="14175" y="14271"/>
                    </a:lnTo>
                    <a:lnTo>
                      <a:pt x="15525" y="15814"/>
                    </a:lnTo>
                    <a:lnTo>
                      <a:pt x="16537" y="18129"/>
                    </a:lnTo>
                    <a:lnTo>
                      <a:pt x="17550" y="19286"/>
                    </a:lnTo>
                    <a:lnTo>
                      <a:pt x="18394" y="20443"/>
                    </a:lnTo>
                    <a:lnTo>
                      <a:pt x="18900" y="21214"/>
                    </a:lnTo>
                    <a:lnTo>
                      <a:pt x="19744" y="21600"/>
                    </a:lnTo>
                    <a:lnTo>
                      <a:pt x="20250" y="20443"/>
                    </a:lnTo>
                    <a:lnTo>
                      <a:pt x="20756" y="18900"/>
                    </a:lnTo>
                    <a:lnTo>
                      <a:pt x="21431" y="16971"/>
                    </a:lnTo>
                    <a:lnTo>
                      <a:pt x="21600" y="16586"/>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23" name="Freeform 57"/>
              <p:cNvSpPr/>
              <p:nvPr/>
            </p:nvSpPr>
            <p:spPr>
              <a:xfrm>
                <a:off x="657270" y="2018530"/>
                <a:ext cx="206233" cy="628252"/>
              </a:xfrm>
              <a:custGeom>
                <a:avLst/>
                <a:gdLst/>
                <a:ahLst/>
                <a:cxnLst>
                  <a:cxn ang="0">
                    <a:pos x="wd2" y="hd2"/>
                  </a:cxn>
                  <a:cxn ang="5400000">
                    <a:pos x="wd2" y="hd2"/>
                  </a:cxn>
                  <a:cxn ang="10800000">
                    <a:pos x="wd2" y="hd2"/>
                  </a:cxn>
                  <a:cxn ang="16200000">
                    <a:pos x="wd2" y="hd2"/>
                  </a:cxn>
                </a:cxnLst>
                <a:rect l="0" t="0" r="r" b="b"/>
                <a:pathLst>
                  <a:path w="21600" h="21600" extrusionOk="0">
                    <a:moveTo>
                      <a:pt x="155" y="0"/>
                    </a:moveTo>
                    <a:lnTo>
                      <a:pt x="0" y="58"/>
                    </a:lnTo>
                    <a:lnTo>
                      <a:pt x="0" y="2853"/>
                    </a:lnTo>
                    <a:lnTo>
                      <a:pt x="155" y="3202"/>
                    </a:lnTo>
                    <a:lnTo>
                      <a:pt x="155" y="6055"/>
                    </a:lnTo>
                    <a:lnTo>
                      <a:pt x="311" y="6579"/>
                    </a:lnTo>
                    <a:lnTo>
                      <a:pt x="311" y="7045"/>
                    </a:lnTo>
                    <a:lnTo>
                      <a:pt x="466" y="7452"/>
                    </a:lnTo>
                    <a:lnTo>
                      <a:pt x="466" y="7976"/>
                    </a:lnTo>
                    <a:lnTo>
                      <a:pt x="777" y="8384"/>
                    </a:lnTo>
                    <a:lnTo>
                      <a:pt x="777" y="8908"/>
                    </a:lnTo>
                    <a:lnTo>
                      <a:pt x="932" y="9432"/>
                    </a:lnTo>
                    <a:lnTo>
                      <a:pt x="1088" y="9839"/>
                    </a:lnTo>
                    <a:lnTo>
                      <a:pt x="1243" y="10422"/>
                    </a:lnTo>
                    <a:lnTo>
                      <a:pt x="1243" y="10887"/>
                    </a:lnTo>
                    <a:lnTo>
                      <a:pt x="1399" y="11295"/>
                    </a:lnTo>
                    <a:lnTo>
                      <a:pt x="1709" y="12343"/>
                    </a:lnTo>
                    <a:lnTo>
                      <a:pt x="1865" y="12750"/>
                    </a:lnTo>
                    <a:lnTo>
                      <a:pt x="2176" y="13216"/>
                    </a:lnTo>
                    <a:lnTo>
                      <a:pt x="2331" y="13682"/>
                    </a:lnTo>
                    <a:lnTo>
                      <a:pt x="2486" y="14206"/>
                    </a:lnTo>
                    <a:lnTo>
                      <a:pt x="2953" y="14613"/>
                    </a:lnTo>
                    <a:lnTo>
                      <a:pt x="3108" y="15021"/>
                    </a:lnTo>
                    <a:lnTo>
                      <a:pt x="3263" y="15487"/>
                    </a:lnTo>
                    <a:lnTo>
                      <a:pt x="4196" y="16709"/>
                    </a:lnTo>
                    <a:lnTo>
                      <a:pt x="4662" y="17117"/>
                    </a:lnTo>
                    <a:lnTo>
                      <a:pt x="4973" y="17583"/>
                    </a:lnTo>
                    <a:lnTo>
                      <a:pt x="5594" y="18165"/>
                    </a:lnTo>
                    <a:lnTo>
                      <a:pt x="6060" y="18573"/>
                    </a:lnTo>
                    <a:lnTo>
                      <a:pt x="6371" y="18864"/>
                    </a:lnTo>
                    <a:lnTo>
                      <a:pt x="7304" y="19446"/>
                    </a:lnTo>
                    <a:lnTo>
                      <a:pt x="7770" y="19620"/>
                    </a:lnTo>
                    <a:lnTo>
                      <a:pt x="8391" y="19912"/>
                    </a:lnTo>
                    <a:lnTo>
                      <a:pt x="8858" y="20086"/>
                    </a:lnTo>
                    <a:lnTo>
                      <a:pt x="9479" y="20261"/>
                    </a:lnTo>
                    <a:lnTo>
                      <a:pt x="9945" y="20377"/>
                    </a:lnTo>
                    <a:lnTo>
                      <a:pt x="10722" y="20552"/>
                    </a:lnTo>
                    <a:lnTo>
                      <a:pt x="11188" y="20668"/>
                    </a:lnTo>
                    <a:lnTo>
                      <a:pt x="11810" y="20785"/>
                    </a:lnTo>
                    <a:lnTo>
                      <a:pt x="12276" y="20785"/>
                    </a:lnTo>
                    <a:lnTo>
                      <a:pt x="13209" y="20843"/>
                    </a:lnTo>
                    <a:lnTo>
                      <a:pt x="21600" y="21600"/>
                    </a:lnTo>
                    <a:lnTo>
                      <a:pt x="21289" y="21542"/>
                    </a:lnTo>
                    <a:lnTo>
                      <a:pt x="20823" y="21425"/>
                    </a:lnTo>
                    <a:lnTo>
                      <a:pt x="20046" y="21076"/>
                    </a:lnTo>
                    <a:lnTo>
                      <a:pt x="19269" y="20843"/>
                    </a:lnTo>
                    <a:lnTo>
                      <a:pt x="18492" y="20668"/>
                    </a:lnTo>
                    <a:lnTo>
                      <a:pt x="18026" y="20377"/>
                    </a:lnTo>
                    <a:lnTo>
                      <a:pt x="17404" y="20203"/>
                    </a:lnTo>
                    <a:lnTo>
                      <a:pt x="16938" y="20028"/>
                    </a:lnTo>
                    <a:lnTo>
                      <a:pt x="16161" y="19795"/>
                    </a:lnTo>
                    <a:lnTo>
                      <a:pt x="15695" y="19504"/>
                    </a:lnTo>
                    <a:lnTo>
                      <a:pt x="13519" y="18689"/>
                    </a:lnTo>
                    <a:lnTo>
                      <a:pt x="13053" y="18456"/>
                    </a:lnTo>
                    <a:lnTo>
                      <a:pt x="12276" y="18107"/>
                    </a:lnTo>
                    <a:lnTo>
                      <a:pt x="11655" y="17874"/>
                    </a:lnTo>
                    <a:lnTo>
                      <a:pt x="11033" y="17583"/>
                    </a:lnTo>
                    <a:lnTo>
                      <a:pt x="10256" y="17233"/>
                    </a:lnTo>
                    <a:lnTo>
                      <a:pt x="9790" y="17001"/>
                    </a:lnTo>
                    <a:lnTo>
                      <a:pt x="9479" y="16651"/>
                    </a:lnTo>
                    <a:lnTo>
                      <a:pt x="8858" y="16360"/>
                    </a:lnTo>
                    <a:lnTo>
                      <a:pt x="8391" y="16127"/>
                    </a:lnTo>
                    <a:lnTo>
                      <a:pt x="8081" y="15720"/>
                    </a:lnTo>
                    <a:lnTo>
                      <a:pt x="7770" y="15487"/>
                    </a:lnTo>
                    <a:lnTo>
                      <a:pt x="7459" y="15196"/>
                    </a:lnTo>
                    <a:lnTo>
                      <a:pt x="7304" y="14905"/>
                    </a:lnTo>
                    <a:lnTo>
                      <a:pt x="7304" y="14381"/>
                    </a:lnTo>
                    <a:lnTo>
                      <a:pt x="7148" y="14089"/>
                    </a:lnTo>
                    <a:lnTo>
                      <a:pt x="7148" y="12925"/>
                    </a:lnTo>
                    <a:lnTo>
                      <a:pt x="6993" y="12750"/>
                    </a:lnTo>
                    <a:lnTo>
                      <a:pt x="6993" y="12518"/>
                    </a:lnTo>
                    <a:lnTo>
                      <a:pt x="6837" y="12226"/>
                    </a:lnTo>
                    <a:lnTo>
                      <a:pt x="6837" y="11004"/>
                    </a:lnTo>
                    <a:lnTo>
                      <a:pt x="6682" y="10596"/>
                    </a:lnTo>
                    <a:lnTo>
                      <a:pt x="6371" y="10363"/>
                    </a:lnTo>
                    <a:lnTo>
                      <a:pt x="6371" y="9490"/>
                    </a:lnTo>
                    <a:lnTo>
                      <a:pt x="6216" y="9199"/>
                    </a:lnTo>
                    <a:lnTo>
                      <a:pt x="6216" y="8675"/>
                    </a:lnTo>
                    <a:lnTo>
                      <a:pt x="6060" y="8267"/>
                    </a:lnTo>
                    <a:lnTo>
                      <a:pt x="6060" y="7394"/>
                    </a:lnTo>
                    <a:lnTo>
                      <a:pt x="5905" y="7103"/>
                    </a:lnTo>
                    <a:lnTo>
                      <a:pt x="5905" y="6171"/>
                    </a:lnTo>
                    <a:lnTo>
                      <a:pt x="5750" y="5822"/>
                    </a:lnTo>
                    <a:lnTo>
                      <a:pt x="5594" y="5531"/>
                    </a:lnTo>
                    <a:lnTo>
                      <a:pt x="5594" y="4949"/>
                    </a:lnTo>
                    <a:lnTo>
                      <a:pt x="5439" y="4599"/>
                    </a:lnTo>
                    <a:lnTo>
                      <a:pt x="5283" y="4308"/>
                    </a:lnTo>
                    <a:lnTo>
                      <a:pt x="5283" y="3784"/>
                    </a:lnTo>
                    <a:lnTo>
                      <a:pt x="5128" y="3551"/>
                    </a:lnTo>
                    <a:lnTo>
                      <a:pt x="4973" y="3202"/>
                    </a:lnTo>
                    <a:lnTo>
                      <a:pt x="4973" y="2562"/>
                    </a:lnTo>
                    <a:lnTo>
                      <a:pt x="4817" y="2271"/>
                    </a:lnTo>
                    <a:lnTo>
                      <a:pt x="4817" y="1863"/>
                    </a:lnTo>
                    <a:lnTo>
                      <a:pt x="4662" y="1397"/>
                    </a:lnTo>
                    <a:lnTo>
                      <a:pt x="4662" y="1106"/>
                    </a:lnTo>
                    <a:lnTo>
                      <a:pt x="4351" y="757"/>
                    </a:lnTo>
                    <a:lnTo>
                      <a:pt x="4351" y="0"/>
                    </a:lnTo>
                    <a:lnTo>
                      <a:pt x="155" y="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24" name="Freeform 58"/>
              <p:cNvSpPr/>
              <p:nvPr/>
            </p:nvSpPr>
            <p:spPr>
              <a:xfrm>
                <a:off x="1870921" y="1889832"/>
                <a:ext cx="954008" cy="740016"/>
              </a:xfrm>
              <a:custGeom>
                <a:avLst/>
                <a:gdLst/>
                <a:ahLst/>
                <a:cxnLst>
                  <a:cxn ang="0">
                    <a:pos x="wd2" y="hd2"/>
                  </a:cxn>
                  <a:cxn ang="5400000">
                    <a:pos x="wd2" y="hd2"/>
                  </a:cxn>
                  <a:cxn ang="10800000">
                    <a:pos x="wd2" y="hd2"/>
                  </a:cxn>
                  <a:cxn ang="16200000">
                    <a:pos x="wd2" y="hd2"/>
                  </a:cxn>
                </a:cxnLst>
                <a:rect l="0" t="0" r="r" b="b"/>
                <a:pathLst>
                  <a:path w="21600" h="21600" extrusionOk="0">
                    <a:moveTo>
                      <a:pt x="21600" y="16756"/>
                    </a:moveTo>
                    <a:lnTo>
                      <a:pt x="21533" y="16657"/>
                    </a:lnTo>
                    <a:lnTo>
                      <a:pt x="21432" y="16459"/>
                    </a:lnTo>
                    <a:lnTo>
                      <a:pt x="21365" y="16311"/>
                    </a:lnTo>
                    <a:lnTo>
                      <a:pt x="21264" y="16212"/>
                    </a:lnTo>
                    <a:lnTo>
                      <a:pt x="21163" y="15965"/>
                    </a:lnTo>
                    <a:lnTo>
                      <a:pt x="20928" y="15619"/>
                    </a:lnTo>
                    <a:lnTo>
                      <a:pt x="20760" y="15323"/>
                    </a:lnTo>
                    <a:lnTo>
                      <a:pt x="20659" y="15125"/>
                    </a:lnTo>
                    <a:lnTo>
                      <a:pt x="20525" y="14878"/>
                    </a:lnTo>
                    <a:lnTo>
                      <a:pt x="20323" y="14581"/>
                    </a:lnTo>
                    <a:lnTo>
                      <a:pt x="20223" y="14384"/>
                    </a:lnTo>
                    <a:lnTo>
                      <a:pt x="20055" y="14087"/>
                    </a:lnTo>
                    <a:lnTo>
                      <a:pt x="19719" y="13593"/>
                    </a:lnTo>
                    <a:lnTo>
                      <a:pt x="19551" y="13296"/>
                    </a:lnTo>
                    <a:lnTo>
                      <a:pt x="19383" y="13049"/>
                    </a:lnTo>
                    <a:lnTo>
                      <a:pt x="19249" y="12752"/>
                    </a:lnTo>
                    <a:lnTo>
                      <a:pt x="19081" y="12505"/>
                    </a:lnTo>
                    <a:lnTo>
                      <a:pt x="18913" y="12308"/>
                    </a:lnTo>
                    <a:lnTo>
                      <a:pt x="18812" y="12060"/>
                    </a:lnTo>
                    <a:lnTo>
                      <a:pt x="18644" y="11863"/>
                    </a:lnTo>
                    <a:lnTo>
                      <a:pt x="18543" y="11665"/>
                    </a:lnTo>
                    <a:lnTo>
                      <a:pt x="18409" y="11467"/>
                    </a:lnTo>
                    <a:lnTo>
                      <a:pt x="18274" y="11319"/>
                    </a:lnTo>
                    <a:lnTo>
                      <a:pt x="18073" y="11022"/>
                    </a:lnTo>
                    <a:lnTo>
                      <a:pt x="18006" y="11022"/>
                    </a:lnTo>
                    <a:lnTo>
                      <a:pt x="17905" y="10874"/>
                    </a:lnTo>
                    <a:lnTo>
                      <a:pt x="17703" y="10825"/>
                    </a:lnTo>
                    <a:lnTo>
                      <a:pt x="17569" y="10775"/>
                    </a:lnTo>
                    <a:lnTo>
                      <a:pt x="17401" y="10726"/>
                    </a:lnTo>
                    <a:lnTo>
                      <a:pt x="17267" y="10627"/>
                    </a:lnTo>
                    <a:lnTo>
                      <a:pt x="17132" y="10578"/>
                    </a:lnTo>
                    <a:lnTo>
                      <a:pt x="16897" y="10429"/>
                    </a:lnTo>
                    <a:lnTo>
                      <a:pt x="16729" y="10380"/>
                    </a:lnTo>
                    <a:lnTo>
                      <a:pt x="16494" y="10232"/>
                    </a:lnTo>
                    <a:lnTo>
                      <a:pt x="16326" y="10133"/>
                    </a:lnTo>
                    <a:lnTo>
                      <a:pt x="16091" y="9984"/>
                    </a:lnTo>
                    <a:lnTo>
                      <a:pt x="15923" y="9886"/>
                    </a:lnTo>
                    <a:lnTo>
                      <a:pt x="15721" y="9787"/>
                    </a:lnTo>
                    <a:lnTo>
                      <a:pt x="15486" y="9638"/>
                    </a:lnTo>
                    <a:lnTo>
                      <a:pt x="15285" y="9540"/>
                    </a:lnTo>
                    <a:lnTo>
                      <a:pt x="15049" y="9391"/>
                    </a:lnTo>
                    <a:lnTo>
                      <a:pt x="14445" y="9095"/>
                    </a:lnTo>
                    <a:lnTo>
                      <a:pt x="14243" y="8946"/>
                    </a:lnTo>
                    <a:lnTo>
                      <a:pt x="13907" y="8749"/>
                    </a:lnTo>
                    <a:lnTo>
                      <a:pt x="13639" y="8551"/>
                    </a:lnTo>
                    <a:lnTo>
                      <a:pt x="13471" y="8502"/>
                    </a:lnTo>
                    <a:lnTo>
                      <a:pt x="13403" y="8452"/>
                    </a:lnTo>
                    <a:lnTo>
                      <a:pt x="13303" y="8353"/>
                    </a:lnTo>
                    <a:lnTo>
                      <a:pt x="13269" y="8353"/>
                    </a:lnTo>
                    <a:lnTo>
                      <a:pt x="8835" y="0"/>
                    </a:lnTo>
                    <a:lnTo>
                      <a:pt x="5778" y="3213"/>
                    </a:lnTo>
                    <a:lnTo>
                      <a:pt x="0" y="4943"/>
                    </a:lnTo>
                    <a:lnTo>
                      <a:pt x="2956" y="9638"/>
                    </a:lnTo>
                    <a:lnTo>
                      <a:pt x="5979" y="21452"/>
                    </a:lnTo>
                    <a:lnTo>
                      <a:pt x="9574" y="21600"/>
                    </a:lnTo>
                    <a:lnTo>
                      <a:pt x="17233" y="16509"/>
                    </a:lnTo>
                    <a:lnTo>
                      <a:pt x="21600" y="16756"/>
                    </a:lnTo>
                    <a:close/>
                  </a:path>
                </a:pathLst>
              </a:custGeom>
              <a:solidFill>
                <a:srgbClr val="FFFF85"/>
              </a:solidFill>
              <a:ln w="12700" cap="flat">
                <a:noFill/>
                <a:miter lim="400000"/>
              </a:ln>
              <a:effectLst/>
            </p:spPr>
            <p:txBody>
              <a:bodyPr wrap="square" lIns="45719" tIns="45719" rIns="45719" bIns="45719" numCol="1" anchor="t">
                <a:noAutofit/>
              </a:bodyPr>
              <a:lstStyle/>
              <a:p>
                <a:endParaRPr/>
              </a:p>
            </p:txBody>
          </p:sp>
          <p:sp>
            <p:nvSpPr>
              <p:cNvPr id="325" name="Freeform 59"/>
              <p:cNvSpPr/>
              <p:nvPr/>
            </p:nvSpPr>
            <p:spPr>
              <a:xfrm>
                <a:off x="2151337" y="1989743"/>
                <a:ext cx="206232" cy="255704"/>
              </a:xfrm>
              <a:custGeom>
                <a:avLst/>
                <a:gdLst/>
                <a:ahLst/>
                <a:cxnLst>
                  <a:cxn ang="0">
                    <a:pos x="wd2" y="hd2"/>
                  </a:cxn>
                  <a:cxn ang="5400000">
                    <a:pos x="wd2" y="hd2"/>
                  </a:cxn>
                  <a:cxn ang="10800000">
                    <a:pos x="wd2" y="hd2"/>
                  </a:cxn>
                  <a:cxn ang="16200000">
                    <a:pos x="wd2" y="hd2"/>
                  </a:cxn>
                </a:cxnLst>
                <a:rect l="0" t="0" r="r" b="b"/>
                <a:pathLst>
                  <a:path w="21600" h="21600" extrusionOk="0">
                    <a:moveTo>
                      <a:pt x="21289" y="14019"/>
                    </a:moveTo>
                    <a:lnTo>
                      <a:pt x="20823" y="13732"/>
                    </a:lnTo>
                    <a:lnTo>
                      <a:pt x="20357" y="13303"/>
                    </a:lnTo>
                    <a:lnTo>
                      <a:pt x="19580" y="12731"/>
                    </a:lnTo>
                    <a:lnTo>
                      <a:pt x="17715" y="11587"/>
                    </a:lnTo>
                    <a:lnTo>
                      <a:pt x="16627" y="11158"/>
                    </a:lnTo>
                    <a:lnTo>
                      <a:pt x="15850" y="10585"/>
                    </a:lnTo>
                    <a:lnTo>
                      <a:pt x="15540" y="10156"/>
                    </a:lnTo>
                    <a:lnTo>
                      <a:pt x="14763" y="9441"/>
                    </a:lnTo>
                    <a:lnTo>
                      <a:pt x="14141" y="8726"/>
                    </a:lnTo>
                    <a:lnTo>
                      <a:pt x="13830" y="8011"/>
                    </a:lnTo>
                    <a:lnTo>
                      <a:pt x="12898" y="6866"/>
                    </a:lnTo>
                    <a:lnTo>
                      <a:pt x="12587" y="6151"/>
                    </a:lnTo>
                    <a:lnTo>
                      <a:pt x="11810" y="4721"/>
                    </a:lnTo>
                    <a:lnTo>
                      <a:pt x="11499" y="4291"/>
                    </a:lnTo>
                    <a:lnTo>
                      <a:pt x="11188" y="3719"/>
                    </a:lnTo>
                    <a:lnTo>
                      <a:pt x="10722" y="3147"/>
                    </a:lnTo>
                    <a:lnTo>
                      <a:pt x="10567" y="2575"/>
                    </a:lnTo>
                    <a:lnTo>
                      <a:pt x="10256" y="2289"/>
                    </a:lnTo>
                    <a:lnTo>
                      <a:pt x="10256" y="2003"/>
                    </a:lnTo>
                    <a:lnTo>
                      <a:pt x="9945" y="1287"/>
                    </a:lnTo>
                    <a:lnTo>
                      <a:pt x="9635" y="715"/>
                    </a:lnTo>
                    <a:lnTo>
                      <a:pt x="9324" y="286"/>
                    </a:lnTo>
                    <a:lnTo>
                      <a:pt x="8858" y="143"/>
                    </a:lnTo>
                    <a:lnTo>
                      <a:pt x="8236" y="0"/>
                    </a:lnTo>
                    <a:lnTo>
                      <a:pt x="7770" y="143"/>
                    </a:lnTo>
                    <a:lnTo>
                      <a:pt x="7148" y="286"/>
                    </a:lnTo>
                    <a:lnTo>
                      <a:pt x="6060" y="715"/>
                    </a:lnTo>
                    <a:lnTo>
                      <a:pt x="5439" y="858"/>
                    </a:lnTo>
                    <a:lnTo>
                      <a:pt x="4662" y="1287"/>
                    </a:lnTo>
                    <a:lnTo>
                      <a:pt x="4196" y="1430"/>
                    </a:lnTo>
                    <a:lnTo>
                      <a:pt x="3729" y="1717"/>
                    </a:lnTo>
                    <a:lnTo>
                      <a:pt x="2486" y="2289"/>
                    </a:lnTo>
                    <a:lnTo>
                      <a:pt x="1709" y="2861"/>
                    </a:lnTo>
                    <a:lnTo>
                      <a:pt x="777" y="3433"/>
                    </a:lnTo>
                    <a:lnTo>
                      <a:pt x="311" y="4005"/>
                    </a:lnTo>
                    <a:lnTo>
                      <a:pt x="0" y="4577"/>
                    </a:lnTo>
                    <a:lnTo>
                      <a:pt x="155" y="5293"/>
                    </a:lnTo>
                    <a:lnTo>
                      <a:pt x="311" y="5865"/>
                    </a:lnTo>
                    <a:lnTo>
                      <a:pt x="777" y="6580"/>
                    </a:lnTo>
                    <a:lnTo>
                      <a:pt x="1088" y="7152"/>
                    </a:lnTo>
                    <a:lnTo>
                      <a:pt x="1399" y="7581"/>
                    </a:lnTo>
                    <a:lnTo>
                      <a:pt x="1709" y="8154"/>
                    </a:lnTo>
                    <a:lnTo>
                      <a:pt x="2176" y="8869"/>
                    </a:lnTo>
                    <a:lnTo>
                      <a:pt x="2486" y="9298"/>
                    </a:lnTo>
                    <a:lnTo>
                      <a:pt x="2797" y="9870"/>
                    </a:lnTo>
                    <a:lnTo>
                      <a:pt x="3729" y="11301"/>
                    </a:lnTo>
                    <a:lnTo>
                      <a:pt x="4040" y="11873"/>
                    </a:lnTo>
                    <a:lnTo>
                      <a:pt x="4351" y="12731"/>
                    </a:lnTo>
                    <a:lnTo>
                      <a:pt x="5283" y="14448"/>
                    </a:lnTo>
                    <a:lnTo>
                      <a:pt x="5594" y="15163"/>
                    </a:lnTo>
                    <a:lnTo>
                      <a:pt x="5905" y="16021"/>
                    </a:lnTo>
                    <a:lnTo>
                      <a:pt x="6060" y="16736"/>
                    </a:lnTo>
                    <a:lnTo>
                      <a:pt x="6371" y="17452"/>
                    </a:lnTo>
                    <a:lnTo>
                      <a:pt x="6527" y="18167"/>
                    </a:lnTo>
                    <a:lnTo>
                      <a:pt x="7148" y="19311"/>
                    </a:lnTo>
                    <a:lnTo>
                      <a:pt x="7304" y="20026"/>
                    </a:lnTo>
                    <a:lnTo>
                      <a:pt x="7770" y="20742"/>
                    </a:lnTo>
                    <a:lnTo>
                      <a:pt x="8391" y="21314"/>
                    </a:lnTo>
                    <a:lnTo>
                      <a:pt x="9168" y="21600"/>
                    </a:lnTo>
                    <a:lnTo>
                      <a:pt x="10101" y="21600"/>
                    </a:lnTo>
                    <a:lnTo>
                      <a:pt x="10567" y="21171"/>
                    </a:lnTo>
                    <a:lnTo>
                      <a:pt x="11344" y="21028"/>
                    </a:lnTo>
                    <a:lnTo>
                      <a:pt x="13830" y="20456"/>
                    </a:lnTo>
                    <a:lnTo>
                      <a:pt x="14607" y="20313"/>
                    </a:lnTo>
                    <a:lnTo>
                      <a:pt x="15384" y="20313"/>
                    </a:lnTo>
                    <a:lnTo>
                      <a:pt x="16627" y="20026"/>
                    </a:lnTo>
                    <a:lnTo>
                      <a:pt x="17404" y="19883"/>
                    </a:lnTo>
                    <a:lnTo>
                      <a:pt x="18026" y="19740"/>
                    </a:lnTo>
                    <a:lnTo>
                      <a:pt x="18958" y="19311"/>
                    </a:lnTo>
                    <a:lnTo>
                      <a:pt x="20046" y="18882"/>
                    </a:lnTo>
                    <a:lnTo>
                      <a:pt x="20512" y="18167"/>
                    </a:lnTo>
                    <a:lnTo>
                      <a:pt x="21289" y="17452"/>
                    </a:lnTo>
                    <a:lnTo>
                      <a:pt x="21600" y="16021"/>
                    </a:lnTo>
                    <a:lnTo>
                      <a:pt x="21445" y="15163"/>
                    </a:lnTo>
                    <a:lnTo>
                      <a:pt x="21445" y="14591"/>
                    </a:lnTo>
                    <a:lnTo>
                      <a:pt x="21289" y="14305"/>
                    </a:lnTo>
                    <a:lnTo>
                      <a:pt x="21289" y="14019"/>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26" name="Freeform 60"/>
              <p:cNvSpPr/>
              <p:nvPr/>
            </p:nvSpPr>
            <p:spPr>
              <a:xfrm>
                <a:off x="1857568" y="1866124"/>
                <a:ext cx="979230" cy="789125"/>
              </a:xfrm>
              <a:custGeom>
                <a:avLst/>
                <a:gdLst/>
                <a:ahLst/>
                <a:cxnLst>
                  <a:cxn ang="0">
                    <a:pos x="wd2" y="hd2"/>
                  </a:cxn>
                  <a:cxn ang="5400000">
                    <a:pos x="wd2" y="hd2"/>
                  </a:cxn>
                  <a:cxn ang="10800000">
                    <a:pos x="wd2" y="hd2"/>
                  </a:cxn>
                  <a:cxn ang="16200000">
                    <a:pos x="wd2" y="hd2"/>
                  </a:cxn>
                </a:cxnLst>
                <a:rect l="0" t="0" r="r" b="b"/>
                <a:pathLst>
                  <a:path w="21600" h="21600" extrusionOk="0">
                    <a:moveTo>
                      <a:pt x="21600" y="15574"/>
                    </a:moveTo>
                    <a:lnTo>
                      <a:pt x="21469" y="15389"/>
                    </a:lnTo>
                    <a:lnTo>
                      <a:pt x="21273" y="14925"/>
                    </a:lnTo>
                    <a:lnTo>
                      <a:pt x="21240" y="14786"/>
                    </a:lnTo>
                    <a:lnTo>
                      <a:pt x="21142" y="14601"/>
                    </a:lnTo>
                    <a:lnTo>
                      <a:pt x="21011" y="14415"/>
                    </a:lnTo>
                    <a:lnTo>
                      <a:pt x="20913" y="14230"/>
                    </a:lnTo>
                    <a:lnTo>
                      <a:pt x="20782" y="13998"/>
                    </a:lnTo>
                    <a:lnTo>
                      <a:pt x="20684" y="13767"/>
                    </a:lnTo>
                    <a:lnTo>
                      <a:pt x="20520" y="13535"/>
                    </a:lnTo>
                    <a:lnTo>
                      <a:pt x="20389" y="13257"/>
                    </a:lnTo>
                    <a:lnTo>
                      <a:pt x="20193" y="13071"/>
                    </a:lnTo>
                    <a:lnTo>
                      <a:pt x="19931" y="12608"/>
                    </a:lnTo>
                    <a:lnTo>
                      <a:pt x="19702" y="12330"/>
                    </a:lnTo>
                    <a:lnTo>
                      <a:pt x="19505" y="12098"/>
                    </a:lnTo>
                    <a:lnTo>
                      <a:pt x="19276" y="11820"/>
                    </a:lnTo>
                    <a:lnTo>
                      <a:pt x="19113" y="11588"/>
                    </a:lnTo>
                    <a:lnTo>
                      <a:pt x="18851" y="11310"/>
                    </a:lnTo>
                    <a:lnTo>
                      <a:pt x="18655" y="11124"/>
                    </a:lnTo>
                    <a:lnTo>
                      <a:pt x="18425" y="10846"/>
                    </a:lnTo>
                    <a:lnTo>
                      <a:pt x="18196" y="10707"/>
                    </a:lnTo>
                    <a:lnTo>
                      <a:pt x="18033" y="10568"/>
                    </a:lnTo>
                    <a:lnTo>
                      <a:pt x="17935" y="10476"/>
                    </a:lnTo>
                    <a:lnTo>
                      <a:pt x="17804" y="10383"/>
                    </a:lnTo>
                    <a:lnTo>
                      <a:pt x="17640" y="10244"/>
                    </a:lnTo>
                    <a:lnTo>
                      <a:pt x="17542" y="10151"/>
                    </a:lnTo>
                    <a:lnTo>
                      <a:pt x="17411" y="10058"/>
                    </a:lnTo>
                    <a:lnTo>
                      <a:pt x="17247" y="9966"/>
                    </a:lnTo>
                    <a:lnTo>
                      <a:pt x="17116" y="9919"/>
                    </a:lnTo>
                    <a:lnTo>
                      <a:pt x="16985" y="9827"/>
                    </a:lnTo>
                    <a:lnTo>
                      <a:pt x="16822" y="9688"/>
                    </a:lnTo>
                    <a:lnTo>
                      <a:pt x="16691" y="9641"/>
                    </a:lnTo>
                    <a:lnTo>
                      <a:pt x="16560" y="9548"/>
                    </a:lnTo>
                    <a:lnTo>
                      <a:pt x="16396" y="9456"/>
                    </a:lnTo>
                    <a:lnTo>
                      <a:pt x="16265" y="9456"/>
                    </a:lnTo>
                    <a:lnTo>
                      <a:pt x="16135" y="9363"/>
                    </a:lnTo>
                    <a:lnTo>
                      <a:pt x="15971" y="9363"/>
                    </a:lnTo>
                    <a:lnTo>
                      <a:pt x="15840" y="9270"/>
                    </a:lnTo>
                    <a:lnTo>
                      <a:pt x="15676" y="9224"/>
                    </a:lnTo>
                    <a:lnTo>
                      <a:pt x="15513" y="9085"/>
                    </a:lnTo>
                    <a:lnTo>
                      <a:pt x="15382" y="9039"/>
                    </a:lnTo>
                    <a:lnTo>
                      <a:pt x="15251" y="8946"/>
                    </a:lnTo>
                    <a:lnTo>
                      <a:pt x="14989" y="8853"/>
                    </a:lnTo>
                    <a:lnTo>
                      <a:pt x="14858" y="8761"/>
                    </a:lnTo>
                    <a:lnTo>
                      <a:pt x="14695" y="8668"/>
                    </a:lnTo>
                    <a:lnTo>
                      <a:pt x="14433" y="8482"/>
                    </a:lnTo>
                    <a:lnTo>
                      <a:pt x="14335" y="8390"/>
                    </a:lnTo>
                    <a:lnTo>
                      <a:pt x="14171" y="8297"/>
                    </a:lnTo>
                    <a:lnTo>
                      <a:pt x="14040" y="8204"/>
                    </a:lnTo>
                    <a:lnTo>
                      <a:pt x="13942" y="8112"/>
                    </a:lnTo>
                    <a:lnTo>
                      <a:pt x="13811" y="8019"/>
                    </a:lnTo>
                    <a:lnTo>
                      <a:pt x="13680" y="7833"/>
                    </a:lnTo>
                    <a:lnTo>
                      <a:pt x="13549" y="7741"/>
                    </a:lnTo>
                    <a:lnTo>
                      <a:pt x="13418" y="7602"/>
                    </a:lnTo>
                    <a:lnTo>
                      <a:pt x="13320" y="7509"/>
                    </a:lnTo>
                    <a:lnTo>
                      <a:pt x="13091" y="7231"/>
                    </a:lnTo>
                    <a:lnTo>
                      <a:pt x="12862" y="6999"/>
                    </a:lnTo>
                    <a:lnTo>
                      <a:pt x="12665" y="6721"/>
                    </a:lnTo>
                    <a:lnTo>
                      <a:pt x="12436" y="6489"/>
                    </a:lnTo>
                    <a:lnTo>
                      <a:pt x="12273" y="6258"/>
                    </a:lnTo>
                    <a:lnTo>
                      <a:pt x="12044" y="5979"/>
                    </a:lnTo>
                    <a:lnTo>
                      <a:pt x="11880" y="5701"/>
                    </a:lnTo>
                    <a:lnTo>
                      <a:pt x="11684" y="5423"/>
                    </a:lnTo>
                    <a:lnTo>
                      <a:pt x="11520" y="5145"/>
                    </a:lnTo>
                    <a:lnTo>
                      <a:pt x="11389" y="4867"/>
                    </a:lnTo>
                    <a:lnTo>
                      <a:pt x="11225" y="4589"/>
                    </a:lnTo>
                    <a:lnTo>
                      <a:pt x="11095" y="4403"/>
                    </a:lnTo>
                    <a:lnTo>
                      <a:pt x="10964" y="4125"/>
                    </a:lnTo>
                    <a:lnTo>
                      <a:pt x="10833" y="3894"/>
                    </a:lnTo>
                    <a:lnTo>
                      <a:pt x="10702" y="3615"/>
                    </a:lnTo>
                    <a:lnTo>
                      <a:pt x="10636" y="3430"/>
                    </a:lnTo>
                    <a:lnTo>
                      <a:pt x="10538" y="3245"/>
                    </a:lnTo>
                    <a:lnTo>
                      <a:pt x="10440" y="3013"/>
                    </a:lnTo>
                    <a:lnTo>
                      <a:pt x="10375" y="2827"/>
                    </a:lnTo>
                    <a:lnTo>
                      <a:pt x="10309" y="2688"/>
                    </a:lnTo>
                    <a:lnTo>
                      <a:pt x="10276" y="2503"/>
                    </a:lnTo>
                    <a:lnTo>
                      <a:pt x="10276" y="2410"/>
                    </a:lnTo>
                    <a:lnTo>
                      <a:pt x="10178" y="2179"/>
                    </a:lnTo>
                    <a:lnTo>
                      <a:pt x="10047" y="1900"/>
                    </a:lnTo>
                    <a:lnTo>
                      <a:pt x="9916" y="1437"/>
                    </a:lnTo>
                    <a:lnTo>
                      <a:pt x="9818" y="1112"/>
                    </a:lnTo>
                    <a:lnTo>
                      <a:pt x="9753" y="927"/>
                    </a:lnTo>
                    <a:lnTo>
                      <a:pt x="9556" y="510"/>
                    </a:lnTo>
                    <a:lnTo>
                      <a:pt x="9458" y="371"/>
                    </a:lnTo>
                    <a:lnTo>
                      <a:pt x="9327" y="232"/>
                    </a:lnTo>
                    <a:lnTo>
                      <a:pt x="9196" y="46"/>
                    </a:lnTo>
                    <a:lnTo>
                      <a:pt x="9098" y="46"/>
                    </a:lnTo>
                    <a:lnTo>
                      <a:pt x="8967" y="0"/>
                    </a:lnTo>
                    <a:lnTo>
                      <a:pt x="8836" y="46"/>
                    </a:lnTo>
                    <a:lnTo>
                      <a:pt x="8673" y="139"/>
                    </a:lnTo>
                    <a:lnTo>
                      <a:pt x="8542" y="371"/>
                    </a:lnTo>
                    <a:lnTo>
                      <a:pt x="8313" y="556"/>
                    </a:lnTo>
                    <a:lnTo>
                      <a:pt x="8149" y="742"/>
                    </a:lnTo>
                    <a:lnTo>
                      <a:pt x="7920" y="1020"/>
                    </a:lnTo>
                    <a:lnTo>
                      <a:pt x="7724" y="1298"/>
                    </a:lnTo>
                    <a:lnTo>
                      <a:pt x="7396" y="1576"/>
                    </a:lnTo>
                    <a:lnTo>
                      <a:pt x="7265" y="1715"/>
                    </a:lnTo>
                    <a:lnTo>
                      <a:pt x="7167" y="1854"/>
                    </a:lnTo>
                    <a:lnTo>
                      <a:pt x="6971" y="2039"/>
                    </a:lnTo>
                    <a:lnTo>
                      <a:pt x="6840" y="2179"/>
                    </a:lnTo>
                    <a:lnTo>
                      <a:pt x="6644" y="2271"/>
                    </a:lnTo>
                    <a:lnTo>
                      <a:pt x="6513" y="2457"/>
                    </a:lnTo>
                    <a:lnTo>
                      <a:pt x="6349" y="2503"/>
                    </a:lnTo>
                    <a:lnTo>
                      <a:pt x="6153" y="2735"/>
                    </a:lnTo>
                    <a:lnTo>
                      <a:pt x="5989" y="2827"/>
                    </a:lnTo>
                    <a:lnTo>
                      <a:pt x="5858" y="2967"/>
                    </a:lnTo>
                    <a:lnTo>
                      <a:pt x="5629" y="3059"/>
                    </a:lnTo>
                    <a:lnTo>
                      <a:pt x="5465" y="3198"/>
                    </a:lnTo>
                    <a:lnTo>
                      <a:pt x="5269" y="3337"/>
                    </a:lnTo>
                    <a:lnTo>
                      <a:pt x="5105" y="3430"/>
                    </a:lnTo>
                    <a:lnTo>
                      <a:pt x="4844" y="3523"/>
                    </a:lnTo>
                    <a:lnTo>
                      <a:pt x="4680" y="3615"/>
                    </a:lnTo>
                    <a:lnTo>
                      <a:pt x="4451" y="3662"/>
                    </a:lnTo>
                    <a:lnTo>
                      <a:pt x="4255" y="3801"/>
                    </a:lnTo>
                    <a:lnTo>
                      <a:pt x="4025" y="3847"/>
                    </a:lnTo>
                    <a:lnTo>
                      <a:pt x="3829" y="3894"/>
                    </a:lnTo>
                    <a:lnTo>
                      <a:pt x="3600" y="3986"/>
                    </a:lnTo>
                    <a:lnTo>
                      <a:pt x="3404" y="4033"/>
                    </a:lnTo>
                    <a:lnTo>
                      <a:pt x="3142" y="4033"/>
                    </a:lnTo>
                    <a:lnTo>
                      <a:pt x="2913" y="4079"/>
                    </a:lnTo>
                    <a:lnTo>
                      <a:pt x="2716" y="4079"/>
                    </a:lnTo>
                    <a:lnTo>
                      <a:pt x="2553" y="4125"/>
                    </a:lnTo>
                    <a:lnTo>
                      <a:pt x="2324" y="4172"/>
                    </a:lnTo>
                    <a:lnTo>
                      <a:pt x="2127" y="4218"/>
                    </a:lnTo>
                    <a:lnTo>
                      <a:pt x="1931" y="4218"/>
                    </a:lnTo>
                    <a:lnTo>
                      <a:pt x="1800" y="4311"/>
                    </a:lnTo>
                    <a:lnTo>
                      <a:pt x="1636" y="4311"/>
                    </a:lnTo>
                    <a:lnTo>
                      <a:pt x="1473" y="4403"/>
                    </a:lnTo>
                    <a:lnTo>
                      <a:pt x="1342" y="4403"/>
                    </a:lnTo>
                    <a:lnTo>
                      <a:pt x="1211" y="4450"/>
                    </a:lnTo>
                    <a:lnTo>
                      <a:pt x="1047" y="4496"/>
                    </a:lnTo>
                    <a:lnTo>
                      <a:pt x="916" y="4496"/>
                    </a:lnTo>
                    <a:lnTo>
                      <a:pt x="524" y="4682"/>
                    </a:lnTo>
                    <a:lnTo>
                      <a:pt x="360" y="4774"/>
                    </a:lnTo>
                    <a:lnTo>
                      <a:pt x="229" y="4821"/>
                    </a:lnTo>
                    <a:lnTo>
                      <a:pt x="131" y="4913"/>
                    </a:lnTo>
                    <a:lnTo>
                      <a:pt x="0" y="5145"/>
                    </a:lnTo>
                    <a:lnTo>
                      <a:pt x="33" y="5284"/>
                    </a:lnTo>
                    <a:lnTo>
                      <a:pt x="65" y="5377"/>
                    </a:lnTo>
                    <a:lnTo>
                      <a:pt x="164" y="5516"/>
                    </a:lnTo>
                    <a:lnTo>
                      <a:pt x="262" y="5748"/>
                    </a:lnTo>
                    <a:lnTo>
                      <a:pt x="491" y="6026"/>
                    </a:lnTo>
                    <a:lnTo>
                      <a:pt x="556" y="6211"/>
                    </a:lnTo>
                    <a:lnTo>
                      <a:pt x="655" y="6350"/>
                    </a:lnTo>
                    <a:lnTo>
                      <a:pt x="818" y="6489"/>
                    </a:lnTo>
                    <a:lnTo>
                      <a:pt x="916" y="6675"/>
                    </a:lnTo>
                    <a:lnTo>
                      <a:pt x="1047" y="6860"/>
                    </a:lnTo>
                    <a:lnTo>
                      <a:pt x="1211" y="7045"/>
                    </a:lnTo>
                    <a:lnTo>
                      <a:pt x="1342" y="7231"/>
                    </a:lnTo>
                    <a:lnTo>
                      <a:pt x="1473" y="7509"/>
                    </a:lnTo>
                    <a:lnTo>
                      <a:pt x="1636" y="7694"/>
                    </a:lnTo>
                    <a:lnTo>
                      <a:pt x="1767" y="7833"/>
                    </a:lnTo>
                    <a:lnTo>
                      <a:pt x="1898" y="8112"/>
                    </a:lnTo>
                    <a:lnTo>
                      <a:pt x="2062" y="8343"/>
                    </a:lnTo>
                    <a:lnTo>
                      <a:pt x="2160" y="8575"/>
                    </a:lnTo>
                    <a:lnTo>
                      <a:pt x="2291" y="8853"/>
                    </a:lnTo>
                    <a:lnTo>
                      <a:pt x="2422" y="9085"/>
                    </a:lnTo>
                    <a:lnTo>
                      <a:pt x="2618" y="9363"/>
                    </a:lnTo>
                    <a:lnTo>
                      <a:pt x="2815" y="9919"/>
                    </a:lnTo>
                    <a:lnTo>
                      <a:pt x="2945" y="10151"/>
                    </a:lnTo>
                    <a:lnTo>
                      <a:pt x="3142" y="10707"/>
                    </a:lnTo>
                    <a:lnTo>
                      <a:pt x="3207" y="11032"/>
                    </a:lnTo>
                    <a:lnTo>
                      <a:pt x="3273" y="11310"/>
                    </a:lnTo>
                    <a:lnTo>
                      <a:pt x="3404" y="11634"/>
                    </a:lnTo>
                    <a:lnTo>
                      <a:pt x="3436" y="11912"/>
                    </a:lnTo>
                    <a:lnTo>
                      <a:pt x="3502" y="12237"/>
                    </a:lnTo>
                    <a:lnTo>
                      <a:pt x="3535" y="12515"/>
                    </a:lnTo>
                    <a:lnTo>
                      <a:pt x="3665" y="13164"/>
                    </a:lnTo>
                    <a:lnTo>
                      <a:pt x="3764" y="13535"/>
                    </a:lnTo>
                    <a:lnTo>
                      <a:pt x="3829" y="13813"/>
                    </a:lnTo>
                    <a:lnTo>
                      <a:pt x="3862" y="14045"/>
                    </a:lnTo>
                    <a:lnTo>
                      <a:pt x="3895" y="14230"/>
                    </a:lnTo>
                    <a:lnTo>
                      <a:pt x="4025" y="14879"/>
                    </a:lnTo>
                    <a:lnTo>
                      <a:pt x="4058" y="15018"/>
                    </a:lnTo>
                    <a:lnTo>
                      <a:pt x="4091" y="15250"/>
                    </a:lnTo>
                    <a:lnTo>
                      <a:pt x="4124" y="15435"/>
                    </a:lnTo>
                    <a:lnTo>
                      <a:pt x="4222" y="15621"/>
                    </a:lnTo>
                    <a:lnTo>
                      <a:pt x="4353" y="16270"/>
                    </a:lnTo>
                    <a:lnTo>
                      <a:pt x="4385" y="16455"/>
                    </a:lnTo>
                    <a:lnTo>
                      <a:pt x="4451" y="16640"/>
                    </a:lnTo>
                    <a:lnTo>
                      <a:pt x="4451" y="16826"/>
                    </a:lnTo>
                    <a:lnTo>
                      <a:pt x="4516" y="17058"/>
                    </a:lnTo>
                    <a:lnTo>
                      <a:pt x="4615" y="17336"/>
                    </a:lnTo>
                    <a:lnTo>
                      <a:pt x="4713" y="17706"/>
                    </a:lnTo>
                    <a:lnTo>
                      <a:pt x="4778" y="17985"/>
                    </a:lnTo>
                    <a:lnTo>
                      <a:pt x="4876" y="18355"/>
                    </a:lnTo>
                    <a:lnTo>
                      <a:pt x="4942" y="18633"/>
                    </a:lnTo>
                    <a:lnTo>
                      <a:pt x="5073" y="18958"/>
                    </a:lnTo>
                    <a:lnTo>
                      <a:pt x="5138" y="19236"/>
                    </a:lnTo>
                    <a:lnTo>
                      <a:pt x="5269" y="19561"/>
                    </a:lnTo>
                    <a:lnTo>
                      <a:pt x="5335" y="19746"/>
                    </a:lnTo>
                    <a:lnTo>
                      <a:pt x="5465" y="20024"/>
                    </a:lnTo>
                    <a:lnTo>
                      <a:pt x="5564" y="20256"/>
                    </a:lnTo>
                    <a:lnTo>
                      <a:pt x="5662" y="20534"/>
                    </a:lnTo>
                    <a:lnTo>
                      <a:pt x="5760" y="20719"/>
                    </a:lnTo>
                    <a:lnTo>
                      <a:pt x="5891" y="20858"/>
                    </a:lnTo>
                    <a:lnTo>
                      <a:pt x="5989" y="21044"/>
                    </a:lnTo>
                    <a:lnTo>
                      <a:pt x="6120" y="21229"/>
                    </a:lnTo>
                    <a:lnTo>
                      <a:pt x="6218" y="21322"/>
                    </a:lnTo>
                    <a:lnTo>
                      <a:pt x="6545" y="21507"/>
                    </a:lnTo>
                    <a:lnTo>
                      <a:pt x="6775" y="21554"/>
                    </a:lnTo>
                    <a:lnTo>
                      <a:pt x="6971" y="21554"/>
                    </a:lnTo>
                    <a:lnTo>
                      <a:pt x="7200" y="21600"/>
                    </a:lnTo>
                    <a:lnTo>
                      <a:pt x="7724" y="21600"/>
                    </a:lnTo>
                    <a:lnTo>
                      <a:pt x="7822" y="21554"/>
                    </a:lnTo>
                    <a:lnTo>
                      <a:pt x="7985" y="21554"/>
                    </a:lnTo>
                    <a:lnTo>
                      <a:pt x="8116" y="21507"/>
                    </a:lnTo>
                    <a:lnTo>
                      <a:pt x="8247" y="21507"/>
                    </a:lnTo>
                    <a:lnTo>
                      <a:pt x="8411" y="21461"/>
                    </a:lnTo>
                    <a:lnTo>
                      <a:pt x="8542" y="21461"/>
                    </a:lnTo>
                    <a:lnTo>
                      <a:pt x="8705" y="21415"/>
                    </a:lnTo>
                    <a:lnTo>
                      <a:pt x="8869" y="21415"/>
                    </a:lnTo>
                    <a:lnTo>
                      <a:pt x="9000" y="21322"/>
                    </a:lnTo>
                    <a:lnTo>
                      <a:pt x="9164" y="21322"/>
                    </a:lnTo>
                    <a:lnTo>
                      <a:pt x="9327" y="21229"/>
                    </a:lnTo>
                    <a:lnTo>
                      <a:pt x="9491" y="21229"/>
                    </a:lnTo>
                    <a:lnTo>
                      <a:pt x="9622" y="21136"/>
                    </a:lnTo>
                    <a:lnTo>
                      <a:pt x="9818" y="21136"/>
                    </a:lnTo>
                    <a:lnTo>
                      <a:pt x="9949" y="21044"/>
                    </a:lnTo>
                    <a:lnTo>
                      <a:pt x="10145" y="21044"/>
                    </a:lnTo>
                    <a:lnTo>
                      <a:pt x="10276" y="20951"/>
                    </a:lnTo>
                    <a:lnTo>
                      <a:pt x="10440" y="20858"/>
                    </a:lnTo>
                    <a:lnTo>
                      <a:pt x="10767" y="20766"/>
                    </a:lnTo>
                    <a:lnTo>
                      <a:pt x="10898" y="20719"/>
                    </a:lnTo>
                    <a:lnTo>
                      <a:pt x="11095" y="20627"/>
                    </a:lnTo>
                    <a:lnTo>
                      <a:pt x="11225" y="20580"/>
                    </a:lnTo>
                    <a:lnTo>
                      <a:pt x="11422" y="20534"/>
                    </a:lnTo>
                    <a:lnTo>
                      <a:pt x="11553" y="20395"/>
                    </a:lnTo>
                    <a:lnTo>
                      <a:pt x="11684" y="20348"/>
                    </a:lnTo>
                    <a:lnTo>
                      <a:pt x="11847" y="20256"/>
                    </a:lnTo>
                    <a:lnTo>
                      <a:pt x="12011" y="20209"/>
                    </a:lnTo>
                    <a:lnTo>
                      <a:pt x="12305" y="20070"/>
                    </a:lnTo>
                    <a:lnTo>
                      <a:pt x="12567" y="19978"/>
                    </a:lnTo>
                    <a:lnTo>
                      <a:pt x="12698" y="19839"/>
                    </a:lnTo>
                    <a:lnTo>
                      <a:pt x="12829" y="19792"/>
                    </a:lnTo>
                    <a:lnTo>
                      <a:pt x="12927" y="19700"/>
                    </a:lnTo>
                    <a:lnTo>
                      <a:pt x="13091" y="19653"/>
                    </a:lnTo>
                    <a:lnTo>
                      <a:pt x="13320" y="19514"/>
                    </a:lnTo>
                    <a:lnTo>
                      <a:pt x="13582" y="19375"/>
                    </a:lnTo>
                    <a:lnTo>
                      <a:pt x="13745" y="19236"/>
                    </a:lnTo>
                    <a:lnTo>
                      <a:pt x="13942" y="19097"/>
                    </a:lnTo>
                    <a:lnTo>
                      <a:pt x="14105" y="19004"/>
                    </a:lnTo>
                    <a:lnTo>
                      <a:pt x="14269" y="18958"/>
                    </a:lnTo>
                    <a:lnTo>
                      <a:pt x="14400" y="18819"/>
                    </a:lnTo>
                    <a:lnTo>
                      <a:pt x="14531" y="18633"/>
                    </a:lnTo>
                    <a:lnTo>
                      <a:pt x="14629" y="18541"/>
                    </a:lnTo>
                    <a:lnTo>
                      <a:pt x="14793" y="18448"/>
                    </a:lnTo>
                    <a:lnTo>
                      <a:pt x="14989" y="18216"/>
                    </a:lnTo>
                    <a:lnTo>
                      <a:pt x="15251" y="18031"/>
                    </a:lnTo>
                    <a:lnTo>
                      <a:pt x="15447" y="17799"/>
                    </a:lnTo>
                    <a:lnTo>
                      <a:pt x="15676" y="17614"/>
                    </a:lnTo>
                    <a:lnTo>
                      <a:pt x="15873" y="17382"/>
                    </a:lnTo>
                    <a:lnTo>
                      <a:pt x="16102" y="17243"/>
                    </a:lnTo>
                    <a:lnTo>
                      <a:pt x="16298" y="17104"/>
                    </a:lnTo>
                    <a:lnTo>
                      <a:pt x="16527" y="16965"/>
                    </a:lnTo>
                    <a:lnTo>
                      <a:pt x="16724" y="16779"/>
                    </a:lnTo>
                    <a:lnTo>
                      <a:pt x="17116" y="16640"/>
                    </a:lnTo>
                    <a:lnTo>
                      <a:pt x="17215" y="16640"/>
                    </a:lnTo>
                    <a:lnTo>
                      <a:pt x="17378" y="16594"/>
                    </a:lnTo>
                    <a:lnTo>
                      <a:pt x="17476" y="16594"/>
                    </a:lnTo>
                    <a:lnTo>
                      <a:pt x="17607" y="16548"/>
                    </a:lnTo>
                    <a:lnTo>
                      <a:pt x="17935" y="16548"/>
                    </a:lnTo>
                    <a:lnTo>
                      <a:pt x="18098" y="16594"/>
                    </a:lnTo>
                    <a:lnTo>
                      <a:pt x="18753" y="16594"/>
                    </a:lnTo>
                    <a:lnTo>
                      <a:pt x="18884" y="16640"/>
                    </a:lnTo>
                    <a:lnTo>
                      <a:pt x="19015" y="16640"/>
                    </a:lnTo>
                    <a:lnTo>
                      <a:pt x="19145" y="16687"/>
                    </a:lnTo>
                    <a:lnTo>
                      <a:pt x="19342" y="16687"/>
                    </a:lnTo>
                    <a:lnTo>
                      <a:pt x="19571" y="16733"/>
                    </a:lnTo>
                    <a:lnTo>
                      <a:pt x="19735" y="16779"/>
                    </a:lnTo>
                    <a:lnTo>
                      <a:pt x="19931" y="16826"/>
                    </a:lnTo>
                    <a:lnTo>
                      <a:pt x="20029" y="16872"/>
                    </a:lnTo>
                    <a:lnTo>
                      <a:pt x="20160" y="16872"/>
                    </a:lnTo>
                    <a:lnTo>
                      <a:pt x="20291" y="16965"/>
                    </a:lnTo>
                    <a:lnTo>
                      <a:pt x="20389" y="17011"/>
                    </a:lnTo>
                    <a:lnTo>
                      <a:pt x="20487" y="17104"/>
                    </a:lnTo>
                    <a:lnTo>
                      <a:pt x="20553" y="17104"/>
                    </a:lnTo>
                    <a:lnTo>
                      <a:pt x="20553" y="17058"/>
                    </a:lnTo>
                    <a:lnTo>
                      <a:pt x="20618" y="16965"/>
                    </a:lnTo>
                    <a:lnTo>
                      <a:pt x="20684" y="16779"/>
                    </a:lnTo>
                    <a:lnTo>
                      <a:pt x="20749" y="16640"/>
                    </a:lnTo>
                    <a:lnTo>
                      <a:pt x="20782" y="16455"/>
                    </a:lnTo>
                    <a:lnTo>
                      <a:pt x="20749" y="16223"/>
                    </a:lnTo>
                    <a:lnTo>
                      <a:pt x="20618" y="16084"/>
                    </a:lnTo>
                    <a:lnTo>
                      <a:pt x="20455" y="16038"/>
                    </a:lnTo>
                    <a:lnTo>
                      <a:pt x="20324" y="15991"/>
                    </a:lnTo>
                    <a:lnTo>
                      <a:pt x="20127" y="15945"/>
                    </a:lnTo>
                    <a:lnTo>
                      <a:pt x="19931" y="15852"/>
                    </a:lnTo>
                    <a:lnTo>
                      <a:pt x="19702" y="15760"/>
                    </a:lnTo>
                    <a:lnTo>
                      <a:pt x="19571" y="15621"/>
                    </a:lnTo>
                    <a:lnTo>
                      <a:pt x="19440" y="15574"/>
                    </a:lnTo>
                    <a:lnTo>
                      <a:pt x="19276" y="15528"/>
                    </a:lnTo>
                    <a:lnTo>
                      <a:pt x="19178" y="15482"/>
                    </a:lnTo>
                    <a:lnTo>
                      <a:pt x="18949" y="15435"/>
                    </a:lnTo>
                    <a:lnTo>
                      <a:pt x="18818" y="15435"/>
                    </a:lnTo>
                    <a:lnTo>
                      <a:pt x="18655" y="15389"/>
                    </a:lnTo>
                    <a:lnTo>
                      <a:pt x="17869" y="15389"/>
                    </a:lnTo>
                    <a:lnTo>
                      <a:pt x="17640" y="15435"/>
                    </a:lnTo>
                    <a:lnTo>
                      <a:pt x="17411" y="15435"/>
                    </a:lnTo>
                    <a:lnTo>
                      <a:pt x="17149" y="15482"/>
                    </a:lnTo>
                    <a:lnTo>
                      <a:pt x="16691" y="15667"/>
                    </a:lnTo>
                    <a:lnTo>
                      <a:pt x="16560" y="15760"/>
                    </a:lnTo>
                    <a:lnTo>
                      <a:pt x="16396" y="15806"/>
                    </a:lnTo>
                    <a:lnTo>
                      <a:pt x="16298" y="15852"/>
                    </a:lnTo>
                    <a:lnTo>
                      <a:pt x="16167" y="15945"/>
                    </a:lnTo>
                    <a:lnTo>
                      <a:pt x="16036" y="15991"/>
                    </a:lnTo>
                    <a:lnTo>
                      <a:pt x="15873" y="16084"/>
                    </a:lnTo>
                    <a:lnTo>
                      <a:pt x="15611" y="16270"/>
                    </a:lnTo>
                    <a:lnTo>
                      <a:pt x="15447" y="16362"/>
                    </a:lnTo>
                    <a:lnTo>
                      <a:pt x="15316" y="16455"/>
                    </a:lnTo>
                    <a:lnTo>
                      <a:pt x="15120" y="16548"/>
                    </a:lnTo>
                    <a:lnTo>
                      <a:pt x="14989" y="16687"/>
                    </a:lnTo>
                    <a:lnTo>
                      <a:pt x="14858" y="16779"/>
                    </a:lnTo>
                    <a:lnTo>
                      <a:pt x="14662" y="16965"/>
                    </a:lnTo>
                    <a:lnTo>
                      <a:pt x="14400" y="17243"/>
                    </a:lnTo>
                    <a:lnTo>
                      <a:pt x="14073" y="17475"/>
                    </a:lnTo>
                    <a:lnTo>
                      <a:pt x="13844" y="17660"/>
                    </a:lnTo>
                    <a:lnTo>
                      <a:pt x="13713" y="17799"/>
                    </a:lnTo>
                    <a:lnTo>
                      <a:pt x="13549" y="17892"/>
                    </a:lnTo>
                    <a:lnTo>
                      <a:pt x="13353" y="18031"/>
                    </a:lnTo>
                    <a:lnTo>
                      <a:pt x="13189" y="18170"/>
                    </a:lnTo>
                    <a:lnTo>
                      <a:pt x="13091" y="18309"/>
                    </a:lnTo>
                    <a:lnTo>
                      <a:pt x="12862" y="18402"/>
                    </a:lnTo>
                    <a:lnTo>
                      <a:pt x="12731" y="18541"/>
                    </a:lnTo>
                    <a:lnTo>
                      <a:pt x="12567" y="18633"/>
                    </a:lnTo>
                    <a:lnTo>
                      <a:pt x="12436" y="18819"/>
                    </a:lnTo>
                    <a:lnTo>
                      <a:pt x="12109" y="19004"/>
                    </a:lnTo>
                    <a:lnTo>
                      <a:pt x="11847" y="19190"/>
                    </a:lnTo>
                    <a:lnTo>
                      <a:pt x="11684" y="19236"/>
                    </a:lnTo>
                    <a:lnTo>
                      <a:pt x="11520" y="19375"/>
                    </a:lnTo>
                    <a:lnTo>
                      <a:pt x="11389" y="19468"/>
                    </a:lnTo>
                    <a:lnTo>
                      <a:pt x="11225" y="19561"/>
                    </a:lnTo>
                    <a:lnTo>
                      <a:pt x="11095" y="19607"/>
                    </a:lnTo>
                    <a:lnTo>
                      <a:pt x="10964" y="19700"/>
                    </a:lnTo>
                    <a:lnTo>
                      <a:pt x="10800" y="19746"/>
                    </a:lnTo>
                    <a:lnTo>
                      <a:pt x="10702" y="19839"/>
                    </a:lnTo>
                    <a:lnTo>
                      <a:pt x="10571" y="19931"/>
                    </a:lnTo>
                    <a:lnTo>
                      <a:pt x="10407" y="20024"/>
                    </a:lnTo>
                    <a:lnTo>
                      <a:pt x="10276" y="20024"/>
                    </a:lnTo>
                    <a:lnTo>
                      <a:pt x="10178" y="20117"/>
                    </a:lnTo>
                    <a:lnTo>
                      <a:pt x="9916" y="20209"/>
                    </a:lnTo>
                    <a:lnTo>
                      <a:pt x="9720" y="20348"/>
                    </a:lnTo>
                    <a:lnTo>
                      <a:pt x="9556" y="20348"/>
                    </a:lnTo>
                    <a:lnTo>
                      <a:pt x="9425" y="20395"/>
                    </a:lnTo>
                    <a:lnTo>
                      <a:pt x="9327" y="20395"/>
                    </a:lnTo>
                    <a:lnTo>
                      <a:pt x="9196" y="20441"/>
                    </a:lnTo>
                    <a:lnTo>
                      <a:pt x="8738" y="20627"/>
                    </a:lnTo>
                    <a:lnTo>
                      <a:pt x="8149" y="20627"/>
                    </a:lnTo>
                    <a:lnTo>
                      <a:pt x="7985" y="20673"/>
                    </a:lnTo>
                    <a:lnTo>
                      <a:pt x="7756" y="20627"/>
                    </a:lnTo>
                    <a:lnTo>
                      <a:pt x="7462" y="20627"/>
                    </a:lnTo>
                    <a:lnTo>
                      <a:pt x="7200" y="20534"/>
                    </a:lnTo>
                    <a:lnTo>
                      <a:pt x="7069" y="20395"/>
                    </a:lnTo>
                    <a:lnTo>
                      <a:pt x="6971" y="20348"/>
                    </a:lnTo>
                    <a:lnTo>
                      <a:pt x="6905" y="20302"/>
                    </a:lnTo>
                    <a:lnTo>
                      <a:pt x="6709" y="20070"/>
                    </a:lnTo>
                    <a:lnTo>
                      <a:pt x="6480" y="19839"/>
                    </a:lnTo>
                    <a:lnTo>
                      <a:pt x="6316" y="19561"/>
                    </a:lnTo>
                    <a:lnTo>
                      <a:pt x="5924" y="18819"/>
                    </a:lnTo>
                    <a:lnTo>
                      <a:pt x="5858" y="18541"/>
                    </a:lnTo>
                    <a:lnTo>
                      <a:pt x="5760" y="18402"/>
                    </a:lnTo>
                    <a:lnTo>
                      <a:pt x="5662" y="18170"/>
                    </a:lnTo>
                    <a:lnTo>
                      <a:pt x="5596" y="17892"/>
                    </a:lnTo>
                    <a:lnTo>
                      <a:pt x="5498" y="17660"/>
                    </a:lnTo>
                    <a:lnTo>
                      <a:pt x="5433" y="17382"/>
                    </a:lnTo>
                    <a:lnTo>
                      <a:pt x="5302" y="17150"/>
                    </a:lnTo>
                    <a:lnTo>
                      <a:pt x="5204" y="16826"/>
                    </a:lnTo>
                    <a:lnTo>
                      <a:pt x="5073" y="16270"/>
                    </a:lnTo>
                    <a:lnTo>
                      <a:pt x="4942" y="15945"/>
                    </a:lnTo>
                    <a:lnTo>
                      <a:pt x="4876" y="15621"/>
                    </a:lnTo>
                    <a:lnTo>
                      <a:pt x="4811" y="15342"/>
                    </a:lnTo>
                    <a:lnTo>
                      <a:pt x="4680" y="14694"/>
                    </a:lnTo>
                    <a:lnTo>
                      <a:pt x="4484" y="14045"/>
                    </a:lnTo>
                    <a:lnTo>
                      <a:pt x="4418" y="13674"/>
                    </a:lnTo>
                    <a:lnTo>
                      <a:pt x="4353" y="13396"/>
                    </a:lnTo>
                    <a:lnTo>
                      <a:pt x="4320" y="13164"/>
                    </a:lnTo>
                    <a:lnTo>
                      <a:pt x="4222" y="12608"/>
                    </a:lnTo>
                    <a:lnTo>
                      <a:pt x="4189" y="12330"/>
                    </a:lnTo>
                    <a:lnTo>
                      <a:pt x="4091" y="12098"/>
                    </a:lnTo>
                    <a:lnTo>
                      <a:pt x="4058" y="11912"/>
                    </a:lnTo>
                    <a:lnTo>
                      <a:pt x="4025" y="11773"/>
                    </a:lnTo>
                    <a:lnTo>
                      <a:pt x="3993" y="11588"/>
                    </a:lnTo>
                    <a:lnTo>
                      <a:pt x="3895" y="11217"/>
                    </a:lnTo>
                    <a:lnTo>
                      <a:pt x="3862" y="10985"/>
                    </a:lnTo>
                    <a:lnTo>
                      <a:pt x="3764" y="10615"/>
                    </a:lnTo>
                    <a:lnTo>
                      <a:pt x="3665" y="10383"/>
                    </a:lnTo>
                    <a:lnTo>
                      <a:pt x="3600" y="10058"/>
                    </a:lnTo>
                    <a:lnTo>
                      <a:pt x="3535" y="9827"/>
                    </a:lnTo>
                    <a:lnTo>
                      <a:pt x="3404" y="9548"/>
                    </a:lnTo>
                    <a:lnTo>
                      <a:pt x="3371" y="9363"/>
                    </a:lnTo>
                    <a:lnTo>
                      <a:pt x="3207" y="9085"/>
                    </a:lnTo>
                    <a:lnTo>
                      <a:pt x="3142" y="8900"/>
                    </a:lnTo>
                    <a:lnTo>
                      <a:pt x="3076" y="8761"/>
                    </a:lnTo>
                    <a:lnTo>
                      <a:pt x="2978" y="8575"/>
                    </a:lnTo>
                    <a:lnTo>
                      <a:pt x="2913" y="8343"/>
                    </a:lnTo>
                    <a:lnTo>
                      <a:pt x="2815" y="8204"/>
                    </a:lnTo>
                    <a:lnTo>
                      <a:pt x="2618" y="7880"/>
                    </a:lnTo>
                    <a:lnTo>
                      <a:pt x="2487" y="7648"/>
                    </a:lnTo>
                    <a:lnTo>
                      <a:pt x="2291" y="7416"/>
                    </a:lnTo>
                    <a:lnTo>
                      <a:pt x="2127" y="7185"/>
                    </a:lnTo>
                    <a:lnTo>
                      <a:pt x="1931" y="6999"/>
                    </a:lnTo>
                    <a:lnTo>
                      <a:pt x="1669" y="6628"/>
                    </a:lnTo>
                    <a:lnTo>
                      <a:pt x="1505" y="6536"/>
                    </a:lnTo>
                    <a:lnTo>
                      <a:pt x="1375" y="6350"/>
                    </a:lnTo>
                    <a:lnTo>
                      <a:pt x="1244" y="6258"/>
                    </a:lnTo>
                    <a:lnTo>
                      <a:pt x="1080" y="6072"/>
                    </a:lnTo>
                    <a:lnTo>
                      <a:pt x="982" y="5979"/>
                    </a:lnTo>
                    <a:lnTo>
                      <a:pt x="818" y="5840"/>
                    </a:lnTo>
                    <a:lnTo>
                      <a:pt x="655" y="5748"/>
                    </a:lnTo>
                    <a:lnTo>
                      <a:pt x="655" y="5516"/>
                    </a:lnTo>
                    <a:lnTo>
                      <a:pt x="818" y="5470"/>
                    </a:lnTo>
                    <a:lnTo>
                      <a:pt x="884" y="5377"/>
                    </a:lnTo>
                    <a:lnTo>
                      <a:pt x="1047" y="5377"/>
                    </a:lnTo>
                    <a:lnTo>
                      <a:pt x="1113" y="5330"/>
                    </a:lnTo>
                    <a:lnTo>
                      <a:pt x="1244" y="5284"/>
                    </a:lnTo>
                    <a:lnTo>
                      <a:pt x="1505" y="5284"/>
                    </a:lnTo>
                    <a:lnTo>
                      <a:pt x="1669" y="5238"/>
                    </a:lnTo>
                    <a:lnTo>
                      <a:pt x="1800" y="5191"/>
                    </a:lnTo>
                    <a:lnTo>
                      <a:pt x="2095" y="5191"/>
                    </a:lnTo>
                    <a:lnTo>
                      <a:pt x="2225" y="5145"/>
                    </a:lnTo>
                    <a:lnTo>
                      <a:pt x="2389" y="5145"/>
                    </a:lnTo>
                    <a:lnTo>
                      <a:pt x="2553" y="5099"/>
                    </a:lnTo>
                    <a:lnTo>
                      <a:pt x="2716" y="5099"/>
                    </a:lnTo>
                    <a:lnTo>
                      <a:pt x="2913" y="5052"/>
                    </a:lnTo>
                    <a:lnTo>
                      <a:pt x="3076" y="5052"/>
                    </a:lnTo>
                    <a:lnTo>
                      <a:pt x="3207" y="5006"/>
                    </a:lnTo>
                    <a:lnTo>
                      <a:pt x="3436" y="4913"/>
                    </a:lnTo>
                    <a:lnTo>
                      <a:pt x="3600" y="4913"/>
                    </a:lnTo>
                    <a:lnTo>
                      <a:pt x="3796" y="4867"/>
                    </a:lnTo>
                    <a:lnTo>
                      <a:pt x="3960" y="4821"/>
                    </a:lnTo>
                    <a:lnTo>
                      <a:pt x="4189" y="4821"/>
                    </a:lnTo>
                    <a:lnTo>
                      <a:pt x="4353" y="4774"/>
                    </a:lnTo>
                    <a:lnTo>
                      <a:pt x="4516" y="4682"/>
                    </a:lnTo>
                    <a:lnTo>
                      <a:pt x="4909" y="4589"/>
                    </a:lnTo>
                    <a:lnTo>
                      <a:pt x="5105" y="4496"/>
                    </a:lnTo>
                    <a:lnTo>
                      <a:pt x="5269" y="4403"/>
                    </a:lnTo>
                    <a:lnTo>
                      <a:pt x="5858" y="4125"/>
                    </a:lnTo>
                    <a:lnTo>
                      <a:pt x="6022" y="4033"/>
                    </a:lnTo>
                    <a:lnTo>
                      <a:pt x="6185" y="3894"/>
                    </a:lnTo>
                    <a:lnTo>
                      <a:pt x="6382" y="3801"/>
                    </a:lnTo>
                    <a:lnTo>
                      <a:pt x="6513" y="3615"/>
                    </a:lnTo>
                    <a:lnTo>
                      <a:pt x="6709" y="3523"/>
                    </a:lnTo>
                    <a:lnTo>
                      <a:pt x="6873" y="3384"/>
                    </a:lnTo>
                    <a:lnTo>
                      <a:pt x="7036" y="3291"/>
                    </a:lnTo>
                    <a:lnTo>
                      <a:pt x="7200" y="3059"/>
                    </a:lnTo>
                    <a:lnTo>
                      <a:pt x="7331" y="2920"/>
                    </a:lnTo>
                    <a:lnTo>
                      <a:pt x="7429" y="2735"/>
                    </a:lnTo>
                    <a:lnTo>
                      <a:pt x="7593" y="2642"/>
                    </a:lnTo>
                    <a:lnTo>
                      <a:pt x="7756" y="2318"/>
                    </a:lnTo>
                    <a:lnTo>
                      <a:pt x="8018" y="2132"/>
                    </a:lnTo>
                    <a:lnTo>
                      <a:pt x="8149" y="1900"/>
                    </a:lnTo>
                    <a:lnTo>
                      <a:pt x="8280" y="1761"/>
                    </a:lnTo>
                    <a:lnTo>
                      <a:pt x="8542" y="1576"/>
                    </a:lnTo>
                    <a:lnTo>
                      <a:pt x="8705" y="1483"/>
                    </a:lnTo>
                    <a:lnTo>
                      <a:pt x="8836" y="1530"/>
                    </a:lnTo>
                    <a:lnTo>
                      <a:pt x="8935" y="1669"/>
                    </a:lnTo>
                    <a:lnTo>
                      <a:pt x="9033" y="1947"/>
                    </a:lnTo>
                    <a:lnTo>
                      <a:pt x="9065" y="2132"/>
                    </a:lnTo>
                    <a:lnTo>
                      <a:pt x="9164" y="2410"/>
                    </a:lnTo>
                    <a:lnTo>
                      <a:pt x="9262" y="2503"/>
                    </a:lnTo>
                    <a:lnTo>
                      <a:pt x="9327" y="2735"/>
                    </a:lnTo>
                    <a:lnTo>
                      <a:pt x="9393" y="2920"/>
                    </a:lnTo>
                    <a:lnTo>
                      <a:pt x="9458" y="3059"/>
                    </a:lnTo>
                    <a:lnTo>
                      <a:pt x="9524" y="3291"/>
                    </a:lnTo>
                    <a:lnTo>
                      <a:pt x="9720" y="3662"/>
                    </a:lnTo>
                    <a:lnTo>
                      <a:pt x="9851" y="3940"/>
                    </a:lnTo>
                    <a:lnTo>
                      <a:pt x="9949" y="4125"/>
                    </a:lnTo>
                    <a:lnTo>
                      <a:pt x="10047" y="4403"/>
                    </a:lnTo>
                    <a:lnTo>
                      <a:pt x="10211" y="4635"/>
                    </a:lnTo>
                    <a:lnTo>
                      <a:pt x="10342" y="4913"/>
                    </a:lnTo>
                    <a:lnTo>
                      <a:pt x="10473" y="5145"/>
                    </a:lnTo>
                    <a:lnTo>
                      <a:pt x="10636" y="5377"/>
                    </a:lnTo>
                    <a:lnTo>
                      <a:pt x="10898" y="5933"/>
                    </a:lnTo>
                    <a:lnTo>
                      <a:pt x="11062" y="6211"/>
                    </a:lnTo>
                    <a:lnTo>
                      <a:pt x="11389" y="6675"/>
                    </a:lnTo>
                    <a:lnTo>
                      <a:pt x="11585" y="6999"/>
                    </a:lnTo>
                    <a:lnTo>
                      <a:pt x="11782" y="7231"/>
                    </a:lnTo>
                    <a:lnTo>
                      <a:pt x="11945" y="7509"/>
                    </a:lnTo>
                    <a:lnTo>
                      <a:pt x="12338" y="8065"/>
                    </a:lnTo>
                    <a:lnTo>
                      <a:pt x="12502" y="8251"/>
                    </a:lnTo>
                    <a:lnTo>
                      <a:pt x="12895" y="8714"/>
                    </a:lnTo>
                    <a:lnTo>
                      <a:pt x="13124" y="8946"/>
                    </a:lnTo>
                    <a:lnTo>
                      <a:pt x="13287" y="9178"/>
                    </a:lnTo>
                    <a:lnTo>
                      <a:pt x="13516" y="9363"/>
                    </a:lnTo>
                    <a:lnTo>
                      <a:pt x="13680" y="9502"/>
                    </a:lnTo>
                    <a:lnTo>
                      <a:pt x="13844" y="9688"/>
                    </a:lnTo>
                    <a:lnTo>
                      <a:pt x="14073" y="9827"/>
                    </a:lnTo>
                    <a:lnTo>
                      <a:pt x="14236" y="9966"/>
                    </a:lnTo>
                    <a:lnTo>
                      <a:pt x="14465" y="10058"/>
                    </a:lnTo>
                    <a:lnTo>
                      <a:pt x="14662" y="10244"/>
                    </a:lnTo>
                    <a:lnTo>
                      <a:pt x="14858" y="10383"/>
                    </a:lnTo>
                    <a:lnTo>
                      <a:pt x="15251" y="10568"/>
                    </a:lnTo>
                    <a:lnTo>
                      <a:pt x="15415" y="10707"/>
                    </a:lnTo>
                    <a:lnTo>
                      <a:pt x="15611" y="10754"/>
                    </a:lnTo>
                    <a:lnTo>
                      <a:pt x="15807" y="10846"/>
                    </a:lnTo>
                    <a:lnTo>
                      <a:pt x="15971" y="10985"/>
                    </a:lnTo>
                    <a:lnTo>
                      <a:pt x="16200" y="11078"/>
                    </a:lnTo>
                    <a:lnTo>
                      <a:pt x="16364" y="11124"/>
                    </a:lnTo>
                    <a:lnTo>
                      <a:pt x="16560" y="11217"/>
                    </a:lnTo>
                    <a:lnTo>
                      <a:pt x="16724" y="11310"/>
                    </a:lnTo>
                    <a:lnTo>
                      <a:pt x="16920" y="11403"/>
                    </a:lnTo>
                    <a:lnTo>
                      <a:pt x="17247" y="11588"/>
                    </a:lnTo>
                    <a:lnTo>
                      <a:pt x="17444" y="11727"/>
                    </a:lnTo>
                    <a:lnTo>
                      <a:pt x="17607" y="11820"/>
                    </a:lnTo>
                    <a:lnTo>
                      <a:pt x="17804" y="11912"/>
                    </a:lnTo>
                    <a:lnTo>
                      <a:pt x="17967" y="12052"/>
                    </a:lnTo>
                    <a:lnTo>
                      <a:pt x="18098" y="12237"/>
                    </a:lnTo>
                    <a:lnTo>
                      <a:pt x="18295" y="12376"/>
                    </a:lnTo>
                    <a:lnTo>
                      <a:pt x="18622" y="12654"/>
                    </a:lnTo>
                    <a:lnTo>
                      <a:pt x="18785" y="12886"/>
                    </a:lnTo>
                    <a:lnTo>
                      <a:pt x="19113" y="13257"/>
                    </a:lnTo>
                    <a:lnTo>
                      <a:pt x="19211" y="13442"/>
                    </a:lnTo>
                    <a:lnTo>
                      <a:pt x="19342" y="13627"/>
                    </a:lnTo>
                    <a:lnTo>
                      <a:pt x="19505" y="13767"/>
                    </a:lnTo>
                    <a:lnTo>
                      <a:pt x="19702" y="14091"/>
                    </a:lnTo>
                    <a:lnTo>
                      <a:pt x="20095" y="14647"/>
                    </a:lnTo>
                    <a:lnTo>
                      <a:pt x="20291" y="14833"/>
                    </a:lnTo>
                    <a:lnTo>
                      <a:pt x="20389" y="15018"/>
                    </a:lnTo>
                    <a:lnTo>
                      <a:pt x="20520" y="15250"/>
                    </a:lnTo>
                    <a:lnTo>
                      <a:pt x="20782" y="15621"/>
                    </a:lnTo>
                    <a:lnTo>
                      <a:pt x="20815" y="15760"/>
                    </a:lnTo>
                    <a:lnTo>
                      <a:pt x="20847" y="15760"/>
                    </a:lnTo>
                    <a:lnTo>
                      <a:pt x="21600" y="15574"/>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27" name="Freeform 61"/>
              <p:cNvSpPr/>
              <p:nvPr/>
            </p:nvSpPr>
            <p:spPr>
              <a:xfrm>
                <a:off x="2758162" y="2389385"/>
                <a:ext cx="97924" cy="111765"/>
              </a:xfrm>
              <a:custGeom>
                <a:avLst/>
                <a:gdLst/>
                <a:ahLst/>
                <a:cxnLst>
                  <a:cxn ang="0">
                    <a:pos x="wd2" y="hd2"/>
                  </a:cxn>
                  <a:cxn ang="5400000">
                    <a:pos x="wd2" y="hd2"/>
                  </a:cxn>
                  <a:cxn ang="10800000">
                    <a:pos x="wd2" y="hd2"/>
                  </a:cxn>
                  <a:cxn ang="16200000">
                    <a:pos x="wd2" y="hd2"/>
                  </a:cxn>
                </a:cxnLst>
                <a:rect l="0" t="0" r="r" b="b"/>
                <a:pathLst>
                  <a:path w="21600" h="21600" extrusionOk="0">
                    <a:moveTo>
                      <a:pt x="20291" y="20618"/>
                    </a:moveTo>
                    <a:lnTo>
                      <a:pt x="21273" y="18655"/>
                    </a:lnTo>
                    <a:lnTo>
                      <a:pt x="21600" y="16364"/>
                    </a:lnTo>
                    <a:lnTo>
                      <a:pt x="21273" y="15055"/>
                    </a:lnTo>
                    <a:lnTo>
                      <a:pt x="20291" y="13745"/>
                    </a:lnTo>
                    <a:lnTo>
                      <a:pt x="19636" y="12436"/>
                    </a:lnTo>
                    <a:lnTo>
                      <a:pt x="19309" y="11455"/>
                    </a:lnTo>
                    <a:lnTo>
                      <a:pt x="17345" y="8836"/>
                    </a:lnTo>
                    <a:lnTo>
                      <a:pt x="16691" y="7527"/>
                    </a:lnTo>
                    <a:lnTo>
                      <a:pt x="15382" y="6545"/>
                    </a:lnTo>
                    <a:lnTo>
                      <a:pt x="13745" y="4255"/>
                    </a:lnTo>
                    <a:lnTo>
                      <a:pt x="11782" y="2618"/>
                    </a:lnTo>
                    <a:lnTo>
                      <a:pt x="10145" y="655"/>
                    </a:lnTo>
                    <a:lnTo>
                      <a:pt x="8836" y="0"/>
                    </a:lnTo>
                    <a:lnTo>
                      <a:pt x="7200" y="0"/>
                    </a:lnTo>
                    <a:lnTo>
                      <a:pt x="6218" y="655"/>
                    </a:lnTo>
                    <a:lnTo>
                      <a:pt x="5236" y="1636"/>
                    </a:lnTo>
                    <a:lnTo>
                      <a:pt x="4909" y="2618"/>
                    </a:lnTo>
                    <a:lnTo>
                      <a:pt x="4909" y="3600"/>
                    </a:lnTo>
                    <a:lnTo>
                      <a:pt x="6873" y="6545"/>
                    </a:lnTo>
                    <a:lnTo>
                      <a:pt x="8836" y="8509"/>
                    </a:lnTo>
                    <a:lnTo>
                      <a:pt x="9491" y="10473"/>
                    </a:lnTo>
                    <a:lnTo>
                      <a:pt x="9818" y="11782"/>
                    </a:lnTo>
                    <a:lnTo>
                      <a:pt x="8182" y="12109"/>
                    </a:lnTo>
                    <a:lnTo>
                      <a:pt x="5891" y="12109"/>
                    </a:lnTo>
                    <a:lnTo>
                      <a:pt x="4255" y="11782"/>
                    </a:lnTo>
                    <a:lnTo>
                      <a:pt x="3273" y="11782"/>
                    </a:lnTo>
                    <a:lnTo>
                      <a:pt x="2291" y="12436"/>
                    </a:lnTo>
                    <a:lnTo>
                      <a:pt x="1309" y="13745"/>
                    </a:lnTo>
                    <a:lnTo>
                      <a:pt x="327" y="15709"/>
                    </a:lnTo>
                    <a:lnTo>
                      <a:pt x="0" y="17018"/>
                    </a:lnTo>
                    <a:lnTo>
                      <a:pt x="655" y="17345"/>
                    </a:lnTo>
                    <a:lnTo>
                      <a:pt x="2618" y="18000"/>
                    </a:lnTo>
                    <a:lnTo>
                      <a:pt x="3927" y="18982"/>
                    </a:lnTo>
                    <a:lnTo>
                      <a:pt x="5564" y="19636"/>
                    </a:lnTo>
                    <a:lnTo>
                      <a:pt x="6873" y="19964"/>
                    </a:lnTo>
                    <a:lnTo>
                      <a:pt x="8836" y="20618"/>
                    </a:lnTo>
                    <a:lnTo>
                      <a:pt x="10473" y="20945"/>
                    </a:lnTo>
                    <a:lnTo>
                      <a:pt x="11782" y="21273"/>
                    </a:lnTo>
                    <a:lnTo>
                      <a:pt x="13745" y="21600"/>
                    </a:lnTo>
                    <a:lnTo>
                      <a:pt x="18327" y="21600"/>
                    </a:lnTo>
                    <a:lnTo>
                      <a:pt x="19309" y="21273"/>
                    </a:lnTo>
                    <a:lnTo>
                      <a:pt x="20291" y="20618"/>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28" name="Freeform 62"/>
              <p:cNvSpPr/>
              <p:nvPr/>
            </p:nvSpPr>
            <p:spPr>
              <a:xfrm>
                <a:off x="2170624" y="2015144"/>
                <a:ext cx="166174" cy="204902"/>
              </a:xfrm>
              <a:custGeom>
                <a:avLst/>
                <a:gdLst/>
                <a:ahLst/>
                <a:cxnLst>
                  <a:cxn ang="0">
                    <a:pos x="wd2" y="hd2"/>
                  </a:cxn>
                  <a:cxn ang="5400000">
                    <a:pos x="wd2" y="hd2"/>
                  </a:cxn>
                  <a:cxn ang="10800000">
                    <a:pos x="wd2" y="hd2"/>
                  </a:cxn>
                  <a:cxn ang="16200000">
                    <a:pos x="wd2" y="hd2"/>
                  </a:cxn>
                </a:cxnLst>
                <a:rect l="0" t="0" r="r" b="b"/>
                <a:pathLst>
                  <a:path w="21600" h="21600" extrusionOk="0">
                    <a:moveTo>
                      <a:pt x="21407" y="16245"/>
                    </a:moveTo>
                    <a:lnTo>
                      <a:pt x="20636" y="15709"/>
                    </a:lnTo>
                    <a:lnTo>
                      <a:pt x="20057" y="15352"/>
                    </a:lnTo>
                    <a:lnTo>
                      <a:pt x="19093" y="14460"/>
                    </a:lnTo>
                    <a:lnTo>
                      <a:pt x="17936" y="13745"/>
                    </a:lnTo>
                    <a:lnTo>
                      <a:pt x="16779" y="12853"/>
                    </a:lnTo>
                    <a:lnTo>
                      <a:pt x="15429" y="11782"/>
                    </a:lnTo>
                    <a:lnTo>
                      <a:pt x="14464" y="10532"/>
                    </a:lnTo>
                    <a:lnTo>
                      <a:pt x="13500" y="9461"/>
                    </a:lnTo>
                    <a:lnTo>
                      <a:pt x="12921" y="8747"/>
                    </a:lnTo>
                    <a:lnTo>
                      <a:pt x="12536" y="7855"/>
                    </a:lnTo>
                    <a:lnTo>
                      <a:pt x="11764" y="6426"/>
                    </a:lnTo>
                    <a:lnTo>
                      <a:pt x="11379" y="5355"/>
                    </a:lnTo>
                    <a:lnTo>
                      <a:pt x="10800" y="4641"/>
                    </a:lnTo>
                    <a:lnTo>
                      <a:pt x="10607" y="4106"/>
                    </a:lnTo>
                    <a:lnTo>
                      <a:pt x="10221" y="3213"/>
                    </a:lnTo>
                    <a:lnTo>
                      <a:pt x="9450" y="1785"/>
                    </a:lnTo>
                    <a:lnTo>
                      <a:pt x="9064" y="1250"/>
                    </a:lnTo>
                    <a:lnTo>
                      <a:pt x="7714" y="0"/>
                    </a:lnTo>
                    <a:lnTo>
                      <a:pt x="7136" y="0"/>
                    </a:lnTo>
                    <a:lnTo>
                      <a:pt x="6364" y="179"/>
                    </a:lnTo>
                    <a:lnTo>
                      <a:pt x="5014" y="536"/>
                    </a:lnTo>
                    <a:lnTo>
                      <a:pt x="3857" y="893"/>
                    </a:lnTo>
                    <a:lnTo>
                      <a:pt x="2507" y="1607"/>
                    </a:lnTo>
                    <a:lnTo>
                      <a:pt x="579" y="2678"/>
                    </a:lnTo>
                    <a:lnTo>
                      <a:pt x="0" y="3213"/>
                    </a:lnTo>
                    <a:lnTo>
                      <a:pt x="193" y="3927"/>
                    </a:lnTo>
                    <a:lnTo>
                      <a:pt x="193" y="4106"/>
                    </a:lnTo>
                    <a:lnTo>
                      <a:pt x="579" y="4641"/>
                    </a:lnTo>
                    <a:lnTo>
                      <a:pt x="771" y="5177"/>
                    </a:lnTo>
                    <a:lnTo>
                      <a:pt x="1543" y="6069"/>
                    </a:lnTo>
                    <a:lnTo>
                      <a:pt x="1736" y="6783"/>
                    </a:lnTo>
                    <a:lnTo>
                      <a:pt x="2507" y="7498"/>
                    </a:lnTo>
                    <a:lnTo>
                      <a:pt x="3086" y="8390"/>
                    </a:lnTo>
                    <a:lnTo>
                      <a:pt x="3857" y="9461"/>
                    </a:lnTo>
                    <a:lnTo>
                      <a:pt x="4436" y="10175"/>
                    </a:lnTo>
                    <a:lnTo>
                      <a:pt x="4821" y="11246"/>
                    </a:lnTo>
                    <a:lnTo>
                      <a:pt x="5400" y="11960"/>
                    </a:lnTo>
                    <a:lnTo>
                      <a:pt x="5786" y="13031"/>
                    </a:lnTo>
                    <a:lnTo>
                      <a:pt x="6364" y="13745"/>
                    </a:lnTo>
                    <a:lnTo>
                      <a:pt x="6750" y="14460"/>
                    </a:lnTo>
                    <a:lnTo>
                      <a:pt x="6943" y="15352"/>
                    </a:lnTo>
                    <a:lnTo>
                      <a:pt x="7136" y="15888"/>
                    </a:lnTo>
                    <a:lnTo>
                      <a:pt x="7136" y="16780"/>
                    </a:lnTo>
                    <a:lnTo>
                      <a:pt x="7329" y="17851"/>
                    </a:lnTo>
                    <a:lnTo>
                      <a:pt x="7329" y="18744"/>
                    </a:lnTo>
                    <a:lnTo>
                      <a:pt x="7714" y="19815"/>
                    </a:lnTo>
                    <a:lnTo>
                      <a:pt x="7714" y="20350"/>
                    </a:lnTo>
                    <a:lnTo>
                      <a:pt x="8100" y="21064"/>
                    </a:lnTo>
                    <a:lnTo>
                      <a:pt x="8486" y="21421"/>
                    </a:lnTo>
                    <a:lnTo>
                      <a:pt x="9450" y="21600"/>
                    </a:lnTo>
                    <a:lnTo>
                      <a:pt x="10221" y="21421"/>
                    </a:lnTo>
                    <a:lnTo>
                      <a:pt x="11379" y="21243"/>
                    </a:lnTo>
                    <a:lnTo>
                      <a:pt x="12343" y="20886"/>
                    </a:lnTo>
                    <a:lnTo>
                      <a:pt x="13500" y="20529"/>
                    </a:lnTo>
                    <a:lnTo>
                      <a:pt x="14850" y="19993"/>
                    </a:lnTo>
                    <a:lnTo>
                      <a:pt x="16007" y="19815"/>
                    </a:lnTo>
                    <a:lnTo>
                      <a:pt x="17357" y="19279"/>
                    </a:lnTo>
                    <a:lnTo>
                      <a:pt x="18900" y="19101"/>
                    </a:lnTo>
                    <a:lnTo>
                      <a:pt x="19864" y="18565"/>
                    </a:lnTo>
                    <a:lnTo>
                      <a:pt x="20636" y="18387"/>
                    </a:lnTo>
                    <a:lnTo>
                      <a:pt x="21407" y="17851"/>
                    </a:lnTo>
                    <a:lnTo>
                      <a:pt x="21600" y="17494"/>
                    </a:lnTo>
                    <a:lnTo>
                      <a:pt x="21407" y="16423"/>
                    </a:lnTo>
                    <a:lnTo>
                      <a:pt x="21407" y="16245"/>
                    </a:lnTo>
                    <a:close/>
                  </a:path>
                </a:pathLst>
              </a:custGeom>
              <a:solidFill>
                <a:srgbClr val="57FF91"/>
              </a:solidFill>
              <a:ln w="12700" cap="flat">
                <a:noFill/>
                <a:miter lim="400000"/>
              </a:ln>
              <a:effectLst/>
            </p:spPr>
            <p:txBody>
              <a:bodyPr wrap="square" lIns="45719" tIns="45719" rIns="45719" bIns="45719" numCol="1" anchor="t">
                <a:noAutofit/>
              </a:bodyPr>
              <a:lstStyle/>
              <a:p>
                <a:endParaRPr/>
              </a:p>
            </p:txBody>
          </p:sp>
          <p:sp>
            <p:nvSpPr>
              <p:cNvPr id="329" name="Freeform 63"/>
              <p:cNvSpPr/>
              <p:nvPr/>
            </p:nvSpPr>
            <p:spPr>
              <a:xfrm>
                <a:off x="2017805" y="2079493"/>
                <a:ext cx="106826" cy="71123"/>
              </a:xfrm>
              <a:custGeom>
                <a:avLst/>
                <a:gdLst/>
                <a:ahLst/>
                <a:cxnLst>
                  <a:cxn ang="0">
                    <a:pos x="wd2" y="hd2"/>
                  </a:cxn>
                  <a:cxn ang="5400000">
                    <a:pos x="wd2" y="hd2"/>
                  </a:cxn>
                  <a:cxn ang="10800000">
                    <a:pos x="wd2" y="hd2"/>
                  </a:cxn>
                  <a:cxn ang="16200000">
                    <a:pos x="wd2" y="hd2"/>
                  </a:cxn>
                </a:cxnLst>
                <a:rect l="0" t="0" r="r" b="b"/>
                <a:pathLst>
                  <a:path w="21600" h="21600" extrusionOk="0">
                    <a:moveTo>
                      <a:pt x="21600" y="3086"/>
                    </a:moveTo>
                    <a:lnTo>
                      <a:pt x="21300" y="1543"/>
                    </a:lnTo>
                    <a:lnTo>
                      <a:pt x="20400" y="1029"/>
                    </a:lnTo>
                    <a:lnTo>
                      <a:pt x="19200" y="0"/>
                    </a:lnTo>
                    <a:lnTo>
                      <a:pt x="15300" y="0"/>
                    </a:lnTo>
                    <a:lnTo>
                      <a:pt x="13800" y="1029"/>
                    </a:lnTo>
                    <a:lnTo>
                      <a:pt x="12600" y="2571"/>
                    </a:lnTo>
                    <a:lnTo>
                      <a:pt x="11400" y="4629"/>
                    </a:lnTo>
                    <a:lnTo>
                      <a:pt x="10800" y="6686"/>
                    </a:lnTo>
                    <a:lnTo>
                      <a:pt x="10200" y="8229"/>
                    </a:lnTo>
                    <a:lnTo>
                      <a:pt x="9900" y="10800"/>
                    </a:lnTo>
                    <a:lnTo>
                      <a:pt x="8700" y="11829"/>
                    </a:lnTo>
                    <a:lnTo>
                      <a:pt x="7800" y="13371"/>
                    </a:lnTo>
                    <a:lnTo>
                      <a:pt x="6000" y="15429"/>
                    </a:lnTo>
                    <a:lnTo>
                      <a:pt x="1500" y="15429"/>
                    </a:lnTo>
                    <a:lnTo>
                      <a:pt x="900" y="15943"/>
                    </a:lnTo>
                    <a:lnTo>
                      <a:pt x="0" y="16457"/>
                    </a:lnTo>
                    <a:lnTo>
                      <a:pt x="0" y="19543"/>
                    </a:lnTo>
                    <a:lnTo>
                      <a:pt x="600" y="20057"/>
                    </a:lnTo>
                    <a:lnTo>
                      <a:pt x="1500" y="20571"/>
                    </a:lnTo>
                    <a:lnTo>
                      <a:pt x="3000" y="21600"/>
                    </a:lnTo>
                    <a:lnTo>
                      <a:pt x="6000" y="21600"/>
                    </a:lnTo>
                    <a:lnTo>
                      <a:pt x="9000" y="19543"/>
                    </a:lnTo>
                    <a:lnTo>
                      <a:pt x="10200" y="17486"/>
                    </a:lnTo>
                    <a:lnTo>
                      <a:pt x="11400" y="14914"/>
                    </a:lnTo>
                    <a:lnTo>
                      <a:pt x="12000" y="12857"/>
                    </a:lnTo>
                    <a:lnTo>
                      <a:pt x="13800" y="8743"/>
                    </a:lnTo>
                    <a:lnTo>
                      <a:pt x="14700" y="7200"/>
                    </a:lnTo>
                    <a:lnTo>
                      <a:pt x="15900" y="6171"/>
                    </a:lnTo>
                    <a:lnTo>
                      <a:pt x="17700" y="6171"/>
                    </a:lnTo>
                    <a:lnTo>
                      <a:pt x="18600" y="5657"/>
                    </a:lnTo>
                    <a:lnTo>
                      <a:pt x="20700" y="5657"/>
                    </a:lnTo>
                    <a:lnTo>
                      <a:pt x="21300" y="5143"/>
                    </a:lnTo>
                    <a:lnTo>
                      <a:pt x="21600" y="3086"/>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30" name="Freeform 64"/>
              <p:cNvSpPr/>
              <p:nvPr/>
            </p:nvSpPr>
            <p:spPr>
              <a:xfrm>
                <a:off x="2041544" y="2152309"/>
                <a:ext cx="91989" cy="59270"/>
              </a:xfrm>
              <a:custGeom>
                <a:avLst/>
                <a:gdLst/>
                <a:ahLst/>
                <a:cxnLst>
                  <a:cxn ang="0">
                    <a:pos x="wd2" y="hd2"/>
                  </a:cxn>
                  <a:cxn ang="5400000">
                    <a:pos x="wd2" y="hd2"/>
                  </a:cxn>
                  <a:cxn ang="10800000">
                    <a:pos x="wd2" y="hd2"/>
                  </a:cxn>
                  <a:cxn ang="16200000">
                    <a:pos x="wd2" y="hd2"/>
                  </a:cxn>
                </a:cxnLst>
                <a:rect l="0" t="0" r="r" b="b"/>
                <a:pathLst>
                  <a:path w="21600" h="21600" extrusionOk="0">
                    <a:moveTo>
                      <a:pt x="19510" y="0"/>
                    </a:moveTo>
                    <a:lnTo>
                      <a:pt x="11148" y="0"/>
                    </a:lnTo>
                    <a:lnTo>
                      <a:pt x="9058" y="617"/>
                    </a:lnTo>
                    <a:lnTo>
                      <a:pt x="6968" y="2469"/>
                    </a:lnTo>
                    <a:lnTo>
                      <a:pt x="5923" y="3703"/>
                    </a:lnTo>
                    <a:lnTo>
                      <a:pt x="4877" y="6171"/>
                    </a:lnTo>
                    <a:lnTo>
                      <a:pt x="3832" y="8023"/>
                    </a:lnTo>
                    <a:lnTo>
                      <a:pt x="3135" y="11109"/>
                    </a:lnTo>
                    <a:lnTo>
                      <a:pt x="2439" y="12960"/>
                    </a:lnTo>
                    <a:lnTo>
                      <a:pt x="1742" y="15429"/>
                    </a:lnTo>
                    <a:lnTo>
                      <a:pt x="0" y="19131"/>
                    </a:lnTo>
                    <a:lnTo>
                      <a:pt x="348" y="21600"/>
                    </a:lnTo>
                    <a:lnTo>
                      <a:pt x="2090" y="20983"/>
                    </a:lnTo>
                    <a:lnTo>
                      <a:pt x="4181" y="18514"/>
                    </a:lnTo>
                    <a:lnTo>
                      <a:pt x="4877" y="16046"/>
                    </a:lnTo>
                    <a:lnTo>
                      <a:pt x="6619" y="14194"/>
                    </a:lnTo>
                    <a:lnTo>
                      <a:pt x="8013" y="12343"/>
                    </a:lnTo>
                    <a:lnTo>
                      <a:pt x="10452" y="11109"/>
                    </a:lnTo>
                    <a:lnTo>
                      <a:pt x="11845" y="9874"/>
                    </a:lnTo>
                    <a:lnTo>
                      <a:pt x="13587" y="9874"/>
                    </a:lnTo>
                    <a:lnTo>
                      <a:pt x="14981" y="8640"/>
                    </a:lnTo>
                    <a:lnTo>
                      <a:pt x="16374" y="9874"/>
                    </a:lnTo>
                    <a:lnTo>
                      <a:pt x="17419" y="8640"/>
                    </a:lnTo>
                    <a:lnTo>
                      <a:pt x="19161" y="8640"/>
                    </a:lnTo>
                    <a:lnTo>
                      <a:pt x="19858" y="7406"/>
                    </a:lnTo>
                    <a:lnTo>
                      <a:pt x="20903" y="6171"/>
                    </a:lnTo>
                    <a:lnTo>
                      <a:pt x="21600" y="2469"/>
                    </a:lnTo>
                    <a:lnTo>
                      <a:pt x="20903" y="0"/>
                    </a:lnTo>
                    <a:lnTo>
                      <a:pt x="19510" y="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31" name="Freeform 65"/>
              <p:cNvSpPr/>
              <p:nvPr/>
            </p:nvSpPr>
            <p:spPr>
              <a:xfrm>
                <a:off x="2094957" y="2238672"/>
                <a:ext cx="53413" cy="54190"/>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lnTo>
                      <a:pt x="19200" y="0"/>
                    </a:lnTo>
                    <a:lnTo>
                      <a:pt x="15000" y="2700"/>
                    </a:lnTo>
                    <a:lnTo>
                      <a:pt x="12600" y="4050"/>
                    </a:lnTo>
                    <a:lnTo>
                      <a:pt x="10200" y="6075"/>
                    </a:lnTo>
                    <a:lnTo>
                      <a:pt x="5400" y="7425"/>
                    </a:lnTo>
                    <a:lnTo>
                      <a:pt x="1800" y="7425"/>
                    </a:lnTo>
                    <a:lnTo>
                      <a:pt x="600" y="8100"/>
                    </a:lnTo>
                    <a:lnTo>
                      <a:pt x="600" y="9450"/>
                    </a:lnTo>
                    <a:lnTo>
                      <a:pt x="0" y="12825"/>
                    </a:lnTo>
                    <a:lnTo>
                      <a:pt x="600" y="16200"/>
                    </a:lnTo>
                    <a:lnTo>
                      <a:pt x="0" y="18900"/>
                    </a:lnTo>
                    <a:lnTo>
                      <a:pt x="600" y="21600"/>
                    </a:lnTo>
                    <a:lnTo>
                      <a:pt x="1200" y="21600"/>
                    </a:lnTo>
                    <a:lnTo>
                      <a:pt x="4200" y="20925"/>
                    </a:lnTo>
                    <a:lnTo>
                      <a:pt x="6000" y="14850"/>
                    </a:lnTo>
                    <a:lnTo>
                      <a:pt x="8400" y="14175"/>
                    </a:lnTo>
                    <a:lnTo>
                      <a:pt x="12000" y="13500"/>
                    </a:lnTo>
                    <a:lnTo>
                      <a:pt x="15000" y="13500"/>
                    </a:lnTo>
                    <a:lnTo>
                      <a:pt x="16800" y="12150"/>
                    </a:lnTo>
                    <a:lnTo>
                      <a:pt x="19800" y="9450"/>
                    </a:lnTo>
                    <a:lnTo>
                      <a:pt x="20400" y="7425"/>
                    </a:lnTo>
                    <a:lnTo>
                      <a:pt x="21600" y="6075"/>
                    </a:lnTo>
                    <a:lnTo>
                      <a:pt x="21600" y="27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32" name="Freeform 66"/>
              <p:cNvSpPr/>
              <p:nvPr/>
            </p:nvSpPr>
            <p:spPr>
              <a:xfrm>
                <a:off x="2115728" y="2275927"/>
                <a:ext cx="402079" cy="154100"/>
              </a:xfrm>
              <a:custGeom>
                <a:avLst/>
                <a:gdLst/>
                <a:ahLst/>
                <a:cxnLst>
                  <a:cxn ang="0">
                    <a:pos x="wd2" y="hd2"/>
                  </a:cxn>
                  <a:cxn ang="5400000">
                    <a:pos x="wd2" y="hd2"/>
                  </a:cxn>
                  <a:cxn ang="10800000">
                    <a:pos x="wd2" y="hd2"/>
                  </a:cxn>
                  <a:cxn ang="16200000">
                    <a:pos x="wd2" y="hd2"/>
                  </a:cxn>
                </a:cxnLst>
                <a:rect l="0" t="0" r="r" b="b"/>
                <a:pathLst>
                  <a:path w="21600" h="21600" extrusionOk="0">
                    <a:moveTo>
                      <a:pt x="21361" y="2611"/>
                    </a:moveTo>
                    <a:lnTo>
                      <a:pt x="21042" y="1899"/>
                    </a:lnTo>
                    <a:lnTo>
                      <a:pt x="20484" y="1424"/>
                    </a:lnTo>
                    <a:lnTo>
                      <a:pt x="20165" y="949"/>
                    </a:lnTo>
                    <a:lnTo>
                      <a:pt x="19767" y="949"/>
                    </a:lnTo>
                    <a:lnTo>
                      <a:pt x="19368" y="475"/>
                    </a:lnTo>
                    <a:lnTo>
                      <a:pt x="19049" y="475"/>
                    </a:lnTo>
                    <a:lnTo>
                      <a:pt x="18492" y="237"/>
                    </a:lnTo>
                    <a:lnTo>
                      <a:pt x="18013" y="0"/>
                    </a:lnTo>
                    <a:lnTo>
                      <a:pt x="14666" y="0"/>
                    </a:lnTo>
                    <a:lnTo>
                      <a:pt x="14427" y="237"/>
                    </a:lnTo>
                    <a:lnTo>
                      <a:pt x="13709" y="237"/>
                    </a:lnTo>
                    <a:lnTo>
                      <a:pt x="13390" y="475"/>
                    </a:lnTo>
                    <a:lnTo>
                      <a:pt x="13151" y="475"/>
                    </a:lnTo>
                    <a:lnTo>
                      <a:pt x="12593" y="949"/>
                    </a:lnTo>
                    <a:lnTo>
                      <a:pt x="12195" y="1424"/>
                    </a:lnTo>
                    <a:lnTo>
                      <a:pt x="11637" y="2136"/>
                    </a:lnTo>
                    <a:lnTo>
                      <a:pt x="11238" y="2848"/>
                    </a:lnTo>
                    <a:lnTo>
                      <a:pt x="10920" y="3323"/>
                    </a:lnTo>
                    <a:lnTo>
                      <a:pt x="10521" y="4273"/>
                    </a:lnTo>
                    <a:lnTo>
                      <a:pt x="10202" y="5222"/>
                    </a:lnTo>
                    <a:lnTo>
                      <a:pt x="9883" y="5934"/>
                    </a:lnTo>
                    <a:lnTo>
                      <a:pt x="9485" y="6884"/>
                    </a:lnTo>
                    <a:lnTo>
                      <a:pt x="8847" y="8782"/>
                    </a:lnTo>
                    <a:lnTo>
                      <a:pt x="8528" y="9495"/>
                    </a:lnTo>
                    <a:lnTo>
                      <a:pt x="7891" y="11393"/>
                    </a:lnTo>
                    <a:lnTo>
                      <a:pt x="7413" y="12343"/>
                    </a:lnTo>
                    <a:lnTo>
                      <a:pt x="7014" y="13055"/>
                    </a:lnTo>
                    <a:lnTo>
                      <a:pt x="6775" y="13530"/>
                    </a:lnTo>
                    <a:lnTo>
                      <a:pt x="6376" y="14716"/>
                    </a:lnTo>
                    <a:lnTo>
                      <a:pt x="5898" y="15666"/>
                    </a:lnTo>
                    <a:lnTo>
                      <a:pt x="5340" y="16615"/>
                    </a:lnTo>
                    <a:lnTo>
                      <a:pt x="4862" y="17327"/>
                    </a:lnTo>
                    <a:lnTo>
                      <a:pt x="4304" y="17565"/>
                    </a:lnTo>
                    <a:lnTo>
                      <a:pt x="3826" y="17565"/>
                    </a:lnTo>
                    <a:lnTo>
                      <a:pt x="3507" y="17327"/>
                    </a:lnTo>
                    <a:lnTo>
                      <a:pt x="3108" y="17327"/>
                    </a:lnTo>
                    <a:lnTo>
                      <a:pt x="2790" y="17090"/>
                    </a:lnTo>
                    <a:lnTo>
                      <a:pt x="2471" y="16615"/>
                    </a:lnTo>
                    <a:lnTo>
                      <a:pt x="2152" y="16615"/>
                    </a:lnTo>
                    <a:lnTo>
                      <a:pt x="1833" y="16378"/>
                    </a:lnTo>
                    <a:lnTo>
                      <a:pt x="1435" y="16141"/>
                    </a:lnTo>
                    <a:lnTo>
                      <a:pt x="956" y="15903"/>
                    </a:lnTo>
                    <a:lnTo>
                      <a:pt x="638" y="15666"/>
                    </a:lnTo>
                    <a:lnTo>
                      <a:pt x="399" y="15666"/>
                    </a:lnTo>
                    <a:lnTo>
                      <a:pt x="159" y="15903"/>
                    </a:lnTo>
                    <a:lnTo>
                      <a:pt x="159" y="16378"/>
                    </a:lnTo>
                    <a:lnTo>
                      <a:pt x="0" y="17327"/>
                    </a:lnTo>
                    <a:lnTo>
                      <a:pt x="0" y="18514"/>
                    </a:lnTo>
                    <a:lnTo>
                      <a:pt x="80" y="18989"/>
                    </a:lnTo>
                    <a:lnTo>
                      <a:pt x="399" y="19464"/>
                    </a:lnTo>
                    <a:lnTo>
                      <a:pt x="558" y="19464"/>
                    </a:lnTo>
                    <a:lnTo>
                      <a:pt x="717" y="20176"/>
                    </a:lnTo>
                    <a:lnTo>
                      <a:pt x="956" y="20176"/>
                    </a:lnTo>
                    <a:lnTo>
                      <a:pt x="1275" y="20651"/>
                    </a:lnTo>
                    <a:lnTo>
                      <a:pt x="1993" y="20651"/>
                    </a:lnTo>
                    <a:lnTo>
                      <a:pt x="2630" y="21125"/>
                    </a:lnTo>
                    <a:lnTo>
                      <a:pt x="2949" y="21125"/>
                    </a:lnTo>
                    <a:lnTo>
                      <a:pt x="3348" y="21363"/>
                    </a:lnTo>
                    <a:lnTo>
                      <a:pt x="3666" y="21363"/>
                    </a:lnTo>
                    <a:lnTo>
                      <a:pt x="4065" y="21600"/>
                    </a:lnTo>
                    <a:lnTo>
                      <a:pt x="4384" y="21363"/>
                    </a:lnTo>
                    <a:lnTo>
                      <a:pt x="4782" y="21363"/>
                    </a:lnTo>
                    <a:lnTo>
                      <a:pt x="5978" y="20651"/>
                    </a:lnTo>
                    <a:lnTo>
                      <a:pt x="6376" y="20176"/>
                    </a:lnTo>
                    <a:lnTo>
                      <a:pt x="6775" y="18989"/>
                    </a:lnTo>
                    <a:lnTo>
                      <a:pt x="7173" y="18514"/>
                    </a:lnTo>
                    <a:lnTo>
                      <a:pt x="7492" y="17327"/>
                    </a:lnTo>
                    <a:lnTo>
                      <a:pt x="7970" y="16378"/>
                    </a:lnTo>
                    <a:lnTo>
                      <a:pt x="8210" y="15429"/>
                    </a:lnTo>
                    <a:lnTo>
                      <a:pt x="8688" y="14479"/>
                    </a:lnTo>
                    <a:lnTo>
                      <a:pt x="9007" y="13292"/>
                    </a:lnTo>
                    <a:lnTo>
                      <a:pt x="9246" y="12343"/>
                    </a:lnTo>
                    <a:lnTo>
                      <a:pt x="9565" y="11393"/>
                    </a:lnTo>
                    <a:lnTo>
                      <a:pt x="9963" y="10444"/>
                    </a:lnTo>
                    <a:lnTo>
                      <a:pt x="10202" y="9495"/>
                    </a:lnTo>
                    <a:lnTo>
                      <a:pt x="10441" y="8782"/>
                    </a:lnTo>
                    <a:lnTo>
                      <a:pt x="10840" y="8070"/>
                    </a:lnTo>
                    <a:lnTo>
                      <a:pt x="11159" y="7358"/>
                    </a:lnTo>
                    <a:lnTo>
                      <a:pt x="11398" y="6884"/>
                    </a:lnTo>
                    <a:lnTo>
                      <a:pt x="11796" y="6409"/>
                    </a:lnTo>
                    <a:lnTo>
                      <a:pt x="12115" y="5934"/>
                    </a:lnTo>
                    <a:lnTo>
                      <a:pt x="12434" y="5697"/>
                    </a:lnTo>
                    <a:lnTo>
                      <a:pt x="12673" y="5222"/>
                    </a:lnTo>
                    <a:lnTo>
                      <a:pt x="13072" y="4985"/>
                    </a:lnTo>
                    <a:lnTo>
                      <a:pt x="13390" y="4510"/>
                    </a:lnTo>
                    <a:lnTo>
                      <a:pt x="13630" y="4273"/>
                    </a:lnTo>
                    <a:lnTo>
                      <a:pt x="14028" y="4035"/>
                    </a:lnTo>
                    <a:lnTo>
                      <a:pt x="14347" y="3798"/>
                    </a:lnTo>
                    <a:lnTo>
                      <a:pt x="15064" y="3798"/>
                    </a:lnTo>
                    <a:lnTo>
                      <a:pt x="15303" y="3560"/>
                    </a:lnTo>
                    <a:lnTo>
                      <a:pt x="16021" y="3560"/>
                    </a:lnTo>
                    <a:lnTo>
                      <a:pt x="16339" y="3798"/>
                    </a:lnTo>
                    <a:lnTo>
                      <a:pt x="16658" y="3798"/>
                    </a:lnTo>
                    <a:lnTo>
                      <a:pt x="17057" y="4035"/>
                    </a:lnTo>
                    <a:lnTo>
                      <a:pt x="17455" y="4035"/>
                    </a:lnTo>
                    <a:lnTo>
                      <a:pt x="18013" y="4510"/>
                    </a:lnTo>
                    <a:lnTo>
                      <a:pt x="18651" y="4510"/>
                    </a:lnTo>
                    <a:lnTo>
                      <a:pt x="19049" y="4985"/>
                    </a:lnTo>
                    <a:lnTo>
                      <a:pt x="19289" y="5222"/>
                    </a:lnTo>
                    <a:lnTo>
                      <a:pt x="19607" y="5459"/>
                    </a:lnTo>
                    <a:lnTo>
                      <a:pt x="19846" y="5697"/>
                    </a:lnTo>
                    <a:lnTo>
                      <a:pt x="20165" y="5934"/>
                    </a:lnTo>
                    <a:lnTo>
                      <a:pt x="20404" y="6171"/>
                    </a:lnTo>
                    <a:lnTo>
                      <a:pt x="20723" y="6409"/>
                    </a:lnTo>
                    <a:lnTo>
                      <a:pt x="21122" y="6409"/>
                    </a:lnTo>
                    <a:lnTo>
                      <a:pt x="21361" y="6171"/>
                    </a:lnTo>
                    <a:lnTo>
                      <a:pt x="21600" y="5697"/>
                    </a:lnTo>
                    <a:lnTo>
                      <a:pt x="21600" y="4035"/>
                    </a:lnTo>
                    <a:lnTo>
                      <a:pt x="21520" y="3323"/>
                    </a:lnTo>
                    <a:lnTo>
                      <a:pt x="21441" y="2848"/>
                    </a:lnTo>
                    <a:lnTo>
                      <a:pt x="21361" y="2611"/>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33" name="Freeform 67"/>
              <p:cNvSpPr/>
              <p:nvPr/>
            </p:nvSpPr>
            <p:spPr>
              <a:xfrm>
                <a:off x="2103859" y="2352130"/>
                <a:ext cx="452524" cy="138859"/>
              </a:xfrm>
              <a:custGeom>
                <a:avLst/>
                <a:gdLst/>
                <a:ahLst/>
                <a:cxnLst>
                  <a:cxn ang="0">
                    <a:pos x="wd2" y="hd2"/>
                  </a:cxn>
                  <a:cxn ang="5400000">
                    <a:pos x="wd2" y="hd2"/>
                  </a:cxn>
                  <a:cxn ang="10800000">
                    <a:pos x="wd2" y="hd2"/>
                  </a:cxn>
                  <a:cxn ang="16200000">
                    <a:pos x="wd2" y="hd2"/>
                  </a:cxn>
                </a:cxnLst>
                <a:rect l="0" t="0" r="r" b="b"/>
                <a:pathLst>
                  <a:path w="21600" h="21600" extrusionOk="0">
                    <a:moveTo>
                      <a:pt x="21600" y="6322"/>
                    </a:moveTo>
                    <a:lnTo>
                      <a:pt x="21458" y="5268"/>
                    </a:lnTo>
                    <a:lnTo>
                      <a:pt x="21104" y="4478"/>
                    </a:lnTo>
                    <a:lnTo>
                      <a:pt x="20821" y="3951"/>
                    </a:lnTo>
                    <a:lnTo>
                      <a:pt x="20538" y="3161"/>
                    </a:lnTo>
                    <a:lnTo>
                      <a:pt x="20184" y="2634"/>
                    </a:lnTo>
                    <a:lnTo>
                      <a:pt x="19759" y="2107"/>
                    </a:lnTo>
                    <a:lnTo>
                      <a:pt x="19334" y="1844"/>
                    </a:lnTo>
                    <a:lnTo>
                      <a:pt x="18342" y="790"/>
                    </a:lnTo>
                    <a:lnTo>
                      <a:pt x="17847" y="527"/>
                    </a:lnTo>
                    <a:lnTo>
                      <a:pt x="17138" y="527"/>
                    </a:lnTo>
                    <a:lnTo>
                      <a:pt x="16926" y="0"/>
                    </a:lnTo>
                    <a:lnTo>
                      <a:pt x="15934" y="0"/>
                    </a:lnTo>
                    <a:lnTo>
                      <a:pt x="15651" y="527"/>
                    </a:lnTo>
                    <a:lnTo>
                      <a:pt x="14660" y="527"/>
                    </a:lnTo>
                    <a:lnTo>
                      <a:pt x="14306" y="790"/>
                    </a:lnTo>
                    <a:lnTo>
                      <a:pt x="14093" y="790"/>
                    </a:lnTo>
                    <a:lnTo>
                      <a:pt x="13597" y="1054"/>
                    </a:lnTo>
                    <a:lnTo>
                      <a:pt x="13243" y="1317"/>
                    </a:lnTo>
                    <a:lnTo>
                      <a:pt x="12748" y="1844"/>
                    </a:lnTo>
                    <a:lnTo>
                      <a:pt x="12464" y="2107"/>
                    </a:lnTo>
                    <a:lnTo>
                      <a:pt x="12181" y="2634"/>
                    </a:lnTo>
                    <a:lnTo>
                      <a:pt x="11969" y="3161"/>
                    </a:lnTo>
                    <a:lnTo>
                      <a:pt x="11614" y="3951"/>
                    </a:lnTo>
                    <a:lnTo>
                      <a:pt x="11402" y="4478"/>
                    </a:lnTo>
                    <a:lnTo>
                      <a:pt x="11119" y="5005"/>
                    </a:lnTo>
                    <a:lnTo>
                      <a:pt x="10765" y="6059"/>
                    </a:lnTo>
                    <a:lnTo>
                      <a:pt x="10410" y="6585"/>
                    </a:lnTo>
                    <a:lnTo>
                      <a:pt x="9986" y="7902"/>
                    </a:lnTo>
                    <a:lnTo>
                      <a:pt x="9561" y="8956"/>
                    </a:lnTo>
                    <a:lnTo>
                      <a:pt x="9065" y="10537"/>
                    </a:lnTo>
                    <a:lnTo>
                      <a:pt x="8498" y="11590"/>
                    </a:lnTo>
                    <a:lnTo>
                      <a:pt x="8286" y="12117"/>
                    </a:lnTo>
                    <a:lnTo>
                      <a:pt x="8003" y="12644"/>
                    </a:lnTo>
                    <a:lnTo>
                      <a:pt x="7578" y="13171"/>
                    </a:lnTo>
                    <a:lnTo>
                      <a:pt x="7153" y="14488"/>
                    </a:lnTo>
                    <a:lnTo>
                      <a:pt x="6799" y="15015"/>
                    </a:lnTo>
                    <a:lnTo>
                      <a:pt x="6586" y="15278"/>
                    </a:lnTo>
                    <a:lnTo>
                      <a:pt x="6232" y="15805"/>
                    </a:lnTo>
                    <a:lnTo>
                      <a:pt x="6020" y="16068"/>
                    </a:lnTo>
                    <a:lnTo>
                      <a:pt x="5595" y="16332"/>
                    </a:lnTo>
                    <a:lnTo>
                      <a:pt x="5099" y="16595"/>
                    </a:lnTo>
                    <a:lnTo>
                      <a:pt x="4887" y="16595"/>
                    </a:lnTo>
                    <a:lnTo>
                      <a:pt x="4674" y="16859"/>
                    </a:lnTo>
                    <a:lnTo>
                      <a:pt x="4320" y="16859"/>
                    </a:lnTo>
                    <a:lnTo>
                      <a:pt x="4108" y="17385"/>
                    </a:lnTo>
                    <a:lnTo>
                      <a:pt x="3329" y="17385"/>
                    </a:lnTo>
                    <a:lnTo>
                      <a:pt x="3045" y="16859"/>
                    </a:lnTo>
                    <a:lnTo>
                      <a:pt x="2762" y="16859"/>
                    </a:lnTo>
                    <a:lnTo>
                      <a:pt x="2337" y="16332"/>
                    </a:lnTo>
                    <a:lnTo>
                      <a:pt x="2054" y="16068"/>
                    </a:lnTo>
                    <a:lnTo>
                      <a:pt x="1700" y="15805"/>
                    </a:lnTo>
                    <a:lnTo>
                      <a:pt x="1487" y="15278"/>
                    </a:lnTo>
                    <a:lnTo>
                      <a:pt x="991" y="14751"/>
                    </a:lnTo>
                    <a:lnTo>
                      <a:pt x="567" y="14224"/>
                    </a:lnTo>
                    <a:lnTo>
                      <a:pt x="283" y="14224"/>
                    </a:lnTo>
                    <a:lnTo>
                      <a:pt x="0" y="15278"/>
                    </a:lnTo>
                    <a:lnTo>
                      <a:pt x="71" y="16332"/>
                    </a:lnTo>
                    <a:lnTo>
                      <a:pt x="212" y="17649"/>
                    </a:lnTo>
                    <a:lnTo>
                      <a:pt x="496" y="18966"/>
                    </a:lnTo>
                    <a:lnTo>
                      <a:pt x="567" y="19229"/>
                    </a:lnTo>
                    <a:lnTo>
                      <a:pt x="921" y="19756"/>
                    </a:lnTo>
                    <a:lnTo>
                      <a:pt x="1133" y="20020"/>
                    </a:lnTo>
                    <a:lnTo>
                      <a:pt x="1416" y="20810"/>
                    </a:lnTo>
                    <a:lnTo>
                      <a:pt x="1700" y="21073"/>
                    </a:lnTo>
                    <a:lnTo>
                      <a:pt x="2195" y="21337"/>
                    </a:lnTo>
                    <a:lnTo>
                      <a:pt x="2620" y="21600"/>
                    </a:lnTo>
                    <a:lnTo>
                      <a:pt x="3541" y="21600"/>
                    </a:lnTo>
                    <a:lnTo>
                      <a:pt x="4108" y="21337"/>
                    </a:lnTo>
                    <a:lnTo>
                      <a:pt x="4462" y="21073"/>
                    </a:lnTo>
                    <a:lnTo>
                      <a:pt x="5028" y="20810"/>
                    </a:lnTo>
                    <a:lnTo>
                      <a:pt x="5382" y="20283"/>
                    </a:lnTo>
                    <a:lnTo>
                      <a:pt x="5878" y="19756"/>
                    </a:lnTo>
                    <a:lnTo>
                      <a:pt x="6232" y="19229"/>
                    </a:lnTo>
                    <a:lnTo>
                      <a:pt x="6728" y="18966"/>
                    </a:lnTo>
                    <a:lnTo>
                      <a:pt x="7082" y="18439"/>
                    </a:lnTo>
                    <a:lnTo>
                      <a:pt x="7507" y="17912"/>
                    </a:lnTo>
                    <a:lnTo>
                      <a:pt x="7861" y="17385"/>
                    </a:lnTo>
                    <a:lnTo>
                      <a:pt x="8286" y="16595"/>
                    </a:lnTo>
                    <a:lnTo>
                      <a:pt x="8640" y="15805"/>
                    </a:lnTo>
                    <a:lnTo>
                      <a:pt x="8994" y="15278"/>
                    </a:lnTo>
                    <a:lnTo>
                      <a:pt x="9419" y="14488"/>
                    </a:lnTo>
                    <a:lnTo>
                      <a:pt x="9773" y="13961"/>
                    </a:lnTo>
                    <a:lnTo>
                      <a:pt x="9986" y="12644"/>
                    </a:lnTo>
                    <a:lnTo>
                      <a:pt x="10410" y="12117"/>
                    </a:lnTo>
                    <a:lnTo>
                      <a:pt x="10623" y="11327"/>
                    </a:lnTo>
                    <a:lnTo>
                      <a:pt x="10906" y="10800"/>
                    </a:lnTo>
                    <a:lnTo>
                      <a:pt x="11402" y="9220"/>
                    </a:lnTo>
                    <a:lnTo>
                      <a:pt x="11969" y="8429"/>
                    </a:lnTo>
                    <a:lnTo>
                      <a:pt x="12110" y="7902"/>
                    </a:lnTo>
                    <a:lnTo>
                      <a:pt x="12323" y="7376"/>
                    </a:lnTo>
                    <a:lnTo>
                      <a:pt x="12606" y="7112"/>
                    </a:lnTo>
                    <a:lnTo>
                      <a:pt x="12960" y="6585"/>
                    </a:lnTo>
                    <a:lnTo>
                      <a:pt x="13243" y="6322"/>
                    </a:lnTo>
                    <a:lnTo>
                      <a:pt x="13597" y="6059"/>
                    </a:lnTo>
                    <a:lnTo>
                      <a:pt x="14022" y="5795"/>
                    </a:lnTo>
                    <a:lnTo>
                      <a:pt x="14447" y="5795"/>
                    </a:lnTo>
                    <a:lnTo>
                      <a:pt x="14943" y="5268"/>
                    </a:lnTo>
                    <a:lnTo>
                      <a:pt x="15297" y="5268"/>
                    </a:lnTo>
                    <a:lnTo>
                      <a:pt x="15722" y="5005"/>
                    </a:lnTo>
                    <a:lnTo>
                      <a:pt x="16713" y="5005"/>
                    </a:lnTo>
                    <a:lnTo>
                      <a:pt x="16997" y="5268"/>
                    </a:lnTo>
                    <a:lnTo>
                      <a:pt x="17280" y="5268"/>
                    </a:lnTo>
                    <a:lnTo>
                      <a:pt x="17776" y="5795"/>
                    </a:lnTo>
                    <a:lnTo>
                      <a:pt x="18201" y="6322"/>
                    </a:lnTo>
                    <a:lnTo>
                      <a:pt x="18555" y="6322"/>
                    </a:lnTo>
                    <a:lnTo>
                      <a:pt x="18767" y="6585"/>
                    </a:lnTo>
                    <a:lnTo>
                      <a:pt x="19050" y="7112"/>
                    </a:lnTo>
                    <a:lnTo>
                      <a:pt x="19405" y="7376"/>
                    </a:lnTo>
                    <a:lnTo>
                      <a:pt x="19617" y="7376"/>
                    </a:lnTo>
                    <a:lnTo>
                      <a:pt x="19830" y="7639"/>
                    </a:lnTo>
                    <a:lnTo>
                      <a:pt x="20184" y="7902"/>
                    </a:lnTo>
                    <a:lnTo>
                      <a:pt x="21246" y="7902"/>
                    </a:lnTo>
                    <a:lnTo>
                      <a:pt x="21458" y="7376"/>
                    </a:lnTo>
                    <a:lnTo>
                      <a:pt x="21529" y="6585"/>
                    </a:lnTo>
                    <a:lnTo>
                      <a:pt x="21600" y="6322"/>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34" name="Freeform 68"/>
              <p:cNvSpPr/>
              <p:nvPr/>
            </p:nvSpPr>
            <p:spPr>
              <a:xfrm>
                <a:off x="2354601" y="1085468"/>
                <a:ext cx="661723" cy="773884"/>
              </a:xfrm>
              <a:custGeom>
                <a:avLst/>
                <a:gdLst/>
                <a:ahLst/>
                <a:cxnLst>
                  <a:cxn ang="0">
                    <a:pos x="wd2" y="hd2"/>
                  </a:cxn>
                  <a:cxn ang="5400000">
                    <a:pos x="wd2" y="hd2"/>
                  </a:cxn>
                  <a:cxn ang="10800000">
                    <a:pos x="wd2" y="hd2"/>
                  </a:cxn>
                  <a:cxn ang="16200000">
                    <a:pos x="wd2" y="hd2"/>
                  </a:cxn>
                </a:cxnLst>
                <a:rect l="0" t="0" r="r" b="b"/>
                <a:pathLst>
                  <a:path w="21600" h="21600" extrusionOk="0">
                    <a:moveTo>
                      <a:pt x="21600" y="7988"/>
                    </a:moveTo>
                    <a:lnTo>
                      <a:pt x="21552" y="7846"/>
                    </a:lnTo>
                    <a:lnTo>
                      <a:pt x="21455" y="7704"/>
                    </a:lnTo>
                    <a:lnTo>
                      <a:pt x="21213" y="7421"/>
                    </a:lnTo>
                    <a:lnTo>
                      <a:pt x="21067" y="7137"/>
                    </a:lnTo>
                    <a:lnTo>
                      <a:pt x="20874" y="6948"/>
                    </a:lnTo>
                    <a:lnTo>
                      <a:pt x="20777" y="6712"/>
                    </a:lnTo>
                    <a:lnTo>
                      <a:pt x="20583" y="6523"/>
                    </a:lnTo>
                    <a:lnTo>
                      <a:pt x="20341" y="6050"/>
                    </a:lnTo>
                    <a:lnTo>
                      <a:pt x="20147" y="5861"/>
                    </a:lnTo>
                    <a:lnTo>
                      <a:pt x="19953" y="5625"/>
                    </a:lnTo>
                    <a:lnTo>
                      <a:pt x="19857" y="5435"/>
                    </a:lnTo>
                    <a:lnTo>
                      <a:pt x="19663" y="5152"/>
                    </a:lnTo>
                    <a:lnTo>
                      <a:pt x="19517" y="4963"/>
                    </a:lnTo>
                    <a:lnTo>
                      <a:pt x="19324" y="4679"/>
                    </a:lnTo>
                    <a:lnTo>
                      <a:pt x="19130" y="4490"/>
                    </a:lnTo>
                    <a:lnTo>
                      <a:pt x="18936" y="4254"/>
                    </a:lnTo>
                    <a:lnTo>
                      <a:pt x="18791" y="4018"/>
                    </a:lnTo>
                    <a:lnTo>
                      <a:pt x="18597" y="3828"/>
                    </a:lnTo>
                    <a:lnTo>
                      <a:pt x="18500" y="3639"/>
                    </a:lnTo>
                    <a:lnTo>
                      <a:pt x="18210" y="3356"/>
                    </a:lnTo>
                    <a:lnTo>
                      <a:pt x="17919" y="3119"/>
                    </a:lnTo>
                    <a:lnTo>
                      <a:pt x="17726" y="2930"/>
                    </a:lnTo>
                    <a:lnTo>
                      <a:pt x="17580" y="2883"/>
                    </a:lnTo>
                    <a:lnTo>
                      <a:pt x="17387" y="2836"/>
                    </a:lnTo>
                    <a:lnTo>
                      <a:pt x="17241" y="2789"/>
                    </a:lnTo>
                    <a:lnTo>
                      <a:pt x="17048" y="2789"/>
                    </a:lnTo>
                    <a:lnTo>
                      <a:pt x="16709" y="2741"/>
                    </a:lnTo>
                    <a:lnTo>
                      <a:pt x="16418" y="2647"/>
                    </a:lnTo>
                    <a:lnTo>
                      <a:pt x="16176" y="2647"/>
                    </a:lnTo>
                    <a:lnTo>
                      <a:pt x="16030" y="2600"/>
                    </a:lnTo>
                    <a:lnTo>
                      <a:pt x="15643" y="2505"/>
                    </a:lnTo>
                    <a:lnTo>
                      <a:pt x="15401" y="2411"/>
                    </a:lnTo>
                    <a:lnTo>
                      <a:pt x="15207" y="2411"/>
                    </a:lnTo>
                    <a:lnTo>
                      <a:pt x="14917" y="2363"/>
                    </a:lnTo>
                    <a:lnTo>
                      <a:pt x="14723" y="2269"/>
                    </a:lnTo>
                    <a:lnTo>
                      <a:pt x="14239" y="2174"/>
                    </a:lnTo>
                    <a:lnTo>
                      <a:pt x="13657" y="2080"/>
                    </a:lnTo>
                    <a:lnTo>
                      <a:pt x="13415" y="1985"/>
                    </a:lnTo>
                    <a:lnTo>
                      <a:pt x="13173" y="1985"/>
                    </a:lnTo>
                    <a:lnTo>
                      <a:pt x="12883" y="1843"/>
                    </a:lnTo>
                    <a:lnTo>
                      <a:pt x="12592" y="1796"/>
                    </a:lnTo>
                    <a:lnTo>
                      <a:pt x="12301" y="1702"/>
                    </a:lnTo>
                    <a:lnTo>
                      <a:pt x="12059" y="1702"/>
                    </a:lnTo>
                    <a:lnTo>
                      <a:pt x="11720" y="1607"/>
                    </a:lnTo>
                    <a:lnTo>
                      <a:pt x="11478" y="1560"/>
                    </a:lnTo>
                    <a:lnTo>
                      <a:pt x="11187" y="1465"/>
                    </a:lnTo>
                    <a:lnTo>
                      <a:pt x="10945" y="1465"/>
                    </a:lnTo>
                    <a:lnTo>
                      <a:pt x="10655" y="1371"/>
                    </a:lnTo>
                    <a:lnTo>
                      <a:pt x="10316" y="1229"/>
                    </a:lnTo>
                    <a:lnTo>
                      <a:pt x="9735" y="1134"/>
                    </a:lnTo>
                    <a:lnTo>
                      <a:pt x="9492" y="1040"/>
                    </a:lnTo>
                    <a:lnTo>
                      <a:pt x="9153" y="993"/>
                    </a:lnTo>
                    <a:lnTo>
                      <a:pt x="8911" y="898"/>
                    </a:lnTo>
                    <a:lnTo>
                      <a:pt x="8669" y="898"/>
                    </a:lnTo>
                    <a:lnTo>
                      <a:pt x="8378" y="804"/>
                    </a:lnTo>
                    <a:lnTo>
                      <a:pt x="8136" y="756"/>
                    </a:lnTo>
                    <a:lnTo>
                      <a:pt x="7846" y="709"/>
                    </a:lnTo>
                    <a:lnTo>
                      <a:pt x="7652" y="614"/>
                    </a:lnTo>
                    <a:lnTo>
                      <a:pt x="7361" y="567"/>
                    </a:lnTo>
                    <a:lnTo>
                      <a:pt x="6974" y="473"/>
                    </a:lnTo>
                    <a:lnTo>
                      <a:pt x="6732" y="473"/>
                    </a:lnTo>
                    <a:lnTo>
                      <a:pt x="6490" y="378"/>
                    </a:lnTo>
                    <a:lnTo>
                      <a:pt x="6344" y="378"/>
                    </a:lnTo>
                    <a:lnTo>
                      <a:pt x="6102" y="284"/>
                    </a:lnTo>
                    <a:lnTo>
                      <a:pt x="5957" y="284"/>
                    </a:lnTo>
                    <a:lnTo>
                      <a:pt x="5666" y="189"/>
                    </a:lnTo>
                    <a:lnTo>
                      <a:pt x="5376" y="142"/>
                    </a:lnTo>
                    <a:lnTo>
                      <a:pt x="5182" y="95"/>
                    </a:lnTo>
                    <a:lnTo>
                      <a:pt x="5037" y="0"/>
                    </a:lnTo>
                    <a:lnTo>
                      <a:pt x="4891" y="0"/>
                    </a:lnTo>
                    <a:lnTo>
                      <a:pt x="0" y="12478"/>
                    </a:lnTo>
                    <a:lnTo>
                      <a:pt x="533" y="18386"/>
                    </a:lnTo>
                    <a:lnTo>
                      <a:pt x="6151" y="18433"/>
                    </a:lnTo>
                    <a:lnTo>
                      <a:pt x="11817" y="21600"/>
                    </a:lnTo>
                    <a:lnTo>
                      <a:pt x="13270" y="17441"/>
                    </a:lnTo>
                    <a:lnTo>
                      <a:pt x="14917" y="11911"/>
                    </a:lnTo>
                    <a:lnTo>
                      <a:pt x="17144" y="9737"/>
                    </a:lnTo>
                    <a:lnTo>
                      <a:pt x="21600" y="7988"/>
                    </a:lnTo>
                    <a:close/>
                  </a:path>
                </a:pathLst>
              </a:custGeom>
              <a:solidFill>
                <a:srgbClr val="B3FFFF"/>
              </a:solidFill>
              <a:ln w="12700" cap="flat">
                <a:noFill/>
                <a:miter lim="400000"/>
              </a:ln>
              <a:effectLst/>
            </p:spPr>
            <p:txBody>
              <a:bodyPr wrap="square" lIns="45719" tIns="45719" rIns="45719" bIns="45719" numCol="1" anchor="t">
                <a:noAutofit/>
              </a:bodyPr>
              <a:lstStyle/>
              <a:p>
                <a:endParaRPr/>
              </a:p>
            </p:txBody>
          </p:sp>
          <p:sp>
            <p:nvSpPr>
              <p:cNvPr id="335" name="Freeform 69"/>
              <p:cNvSpPr/>
              <p:nvPr/>
            </p:nvSpPr>
            <p:spPr>
              <a:xfrm>
                <a:off x="2626115" y="1205699"/>
                <a:ext cx="237389" cy="216756"/>
              </a:xfrm>
              <a:custGeom>
                <a:avLst/>
                <a:gdLst/>
                <a:ahLst/>
                <a:cxnLst>
                  <a:cxn ang="0">
                    <a:pos x="wd2" y="hd2"/>
                  </a:cxn>
                  <a:cxn ang="5400000">
                    <a:pos x="wd2" y="hd2"/>
                  </a:cxn>
                  <a:cxn ang="10800000">
                    <a:pos x="wd2" y="hd2"/>
                  </a:cxn>
                  <a:cxn ang="16200000">
                    <a:pos x="wd2" y="hd2"/>
                  </a:cxn>
                </a:cxnLst>
                <a:rect l="0" t="0" r="r" b="b"/>
                <a:pathLst>
                  <a:path w="21600" h="21600" extrusionOk="0">
                    <a:moveTo>
                      <a:pt x="21600" y="8100"/>
                    </a:moveTo>
                    <a:lnTo>
                      <a:pt x="21465" y="7425"/>
                    </a:lnTo>
                    <a:lnTo>
                      <a:pt x="21330" y="7087"/>
                    </a:lnTo>
                    <a:lnTo>
                      <a:pt x="20925" y="6412"/>
                    </a:lnTo>
                    <a:lnTo>
                      <a:pt x="20655" y="5737"/>
                    </a:lnTo>
                    <a:lnTo>
                      <a:pt x="19440" y="4219"/>
                    </a:lnTo>
                    <a:lnTo>
                      <a:pt x="18630" y="3544"/>
                    </a:lnTo>
                    <a:lnTo>
                      <a:pt x="17955" y="2700"/>
                    </a:lnTo>
                    <a:lnTo>
                      <a:pt x="17145" y="1856"/>
                    </a:lnTo>
                    <a:lnTo>
                      <a:pt x="16200" y="1350"/>
                    </a:lnTo>
                    <a:lnTo>
                      <a:pt x="15390" y="675"/>
                    </a:lnTo>
                    <a:lnTo>
                      <a:pt x="14445" y="337"/>
                    </a:lnTo>
                    <a:lnTo>
                      <a:pt x="13770" y="0"/>
                    </a:lnTo>
                    <a:lnTo>
                      <a:pt x="12015" y="0"/>
                    </a:lnTo>
                    <a:lnTo>
                      <a:pt x="10665" y="675"/>
                    </a:lnTo>
                    <a:lnTo>
                      <a:pt x="9855" y="1350"/>
                    </a:lnTo>
                    <a:lnTo>
                      <a:pt x="9045" y="1687"/>
                    </a:lnTo>
                    <a:lnTo>
                      <a:pt x="7425" y="3037"/>
                    </a:lnTo>
                    <a:lnTo>
                      <a:pt x="6480" y="3881"/>
                    </a:lnTo>
                    <a:lnTo>
                      <a:pt x="5805" y="4556"/>
                    </a:lnTo>
                    <a:lnTo>
                      <a:pt x="4995" y="5400"/>
                    </a:lnTo>
                    <a:lnTo>
                      <a:pt x="3510" y="7256"/>
                    </a:lnTo>
                    <a:lnTo>
                      <a:pt x="2700" y="8100"/>
                    </a:lnTo>
                    <a:lnTo>
                      <a:pt x="1620" y="9787"/>
                    </a:lnTo>
                    <a:lnTo>
                      <a:pt x="1080" y="10800"/>
                    </a:lnTo>
                    <a:lnTo>
                      <a:pt x="675" y="11475"/>
                    </a:lnTo>
                    <a:lnTo>
                      <a:pt x="540" y="12656"/>
                    </a:lnTo>
                    <a:lnTo>
                      <a:pt x="270" y="13163"/>
                    </a:lnTo>
                    <a:lnTo>
                      <a:pt x="135" y="13669"/>
                    </a:lnTo>
                    <a:lnTo>
                      <a:pt x="135" y="14681"/>
                    </a:lnTo>
                    <a:lnTo>
                      <a:pt x="0" y="15356"/>
                    </a:lnTo>
                    <a:lnTo>
                      <a:pt x="135" y="16031"/>
                    </a:lnTo>
                    <a:lnTo>
                      <a:pt x="405" y="16538"/>
                    </a:lnTo>
                    <a:lnTo>
                      <a:pt x="1215" y="17550"/>
                    </a:lnTo>
                    <a:lnTo>
                      <a:pt x="1755" y="17888"/>
                    </a:lnTo>
                    <a:lnTo>
                      <a:pt x="2160" y="18225"/>
                    </a:lnTo>
                    <a:lnTo>
                      <a:pt x="2700" y="19069"/>
                    </a:lnTo>
                    <a:lnTo>
                      <a:pt x="3780" y="19744"/>
                    </a:lnTo>
                    <a:lnTo>
                      <a:pt x="4725" y="20588"/>
                    </a:lnTo>
                    <a:lnTo>
                      <a:pt x="5670" y="21263"/>
                    </a:lnTo>
                    <a:lnTo>
                      <a:pt x="6480" y="21600"/>
                    </a:lnTo>
                    <a:lnTo>
                      <a:pt x="7560" y="21431"/>
                    </a:lnTo>
                    <a:lnTo>
                      <a:pt x="8505" y="21094"/>
                    </a:lnTo>
                    <a:lnTo>
                      <a:pt x="8910" y="20588"/>
                    </a:lnTo>
                    <a:lnTo>
                      <a:pt x="9450" y="20250"/>
                    </a:lnTo>
                    <a:lnTo>
                      <a:pt x="10125" y="19744"/>
                    </a:lnTo>
                    <a:lnTo>
                      <a:pt x="10665" y="19238"/>
                    </a:lnTo>
                    <a:lnTo>
                      <a:pt x="11205" y="18225"/>
                    </a:lnTo>
                    <a:lnTo>
                      <a:pt x="11880" y="17719"/>
                    </a:lnTo>
                    <a:lnTo>
                      <a:pt x="12420" y="17044"/>
                    </a:lnTo>
                    <a:lnTo>
                      <a:pt x="12960" y="16538"/>
                    </a:lnTo>
                    <a:lnTo>
                      <a:pt x="13635" y="15694"/>
                    </a:lnTo>
                    <a:lnTo>
                      <a:pt x="14715" y="14681"/>
                    </a:lnTo>
                    <a:lnTo>
                      <a:pt x="15390" y="14175"/>
                    </a:lnTo>
                    <a:lnTo>
                      <a:pt x="16470" y="13163"/>
                    </a:lnTo>
                    <a:lnTo>
                      <a:pt x="17145" y="12825"/>
                    </a:lnTo>
                    <a:lnTo>
                      <a:pt x="17685" y="12656"/>
                    </a:lnTo>
                    <a:lnTo>
                      <a:pt x="18090" y="12319"/>
                    </a:lnTo>
                    <a:lnTo>
                      <a:pt x="18630" y="11813"/>
                    </a:lnTo>
                    <a:lnTo>
                      <a:pt x="19170" y="11475"/>
                    </a:lnTo>
                    <a:lnTo>
                      <a:pt x="19575" y="11138"/>
                    </a:lnTo>
                    <a:lnTo>
                      <a:pt x="20250" y="10294"/>
                    </a:lnTo>
                    <a:lnTo>
                      <a:pt x="20925" y="9787"/>
                    </a:lnTo>
                    <a:lnTo>
                      <a:pt x="21195" y="9450"/>
                    </a:lnTo>
                    <a:lnTo>
                      <a:pt x="21465" y="9281"/>
                    </a:lnTo>
                    <a:lnTo>
                      <a:pt x="21600" y="8944"/>
                    </a:lnTo>
                    <a:lnTo>
                      <a:pt x="21600" y="81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36" name="Freeform 70"/>
              <p:cNvSpPr/>
              <p:nvPr/>
            </p:nvSpPr>
            <p:spPr>
              <a:xfrm>
                <a:off x="2299705" y="1060067"/>
                <a:ext cx="740357" cy="828073"/>
              </a:xfrm>
              <a:custGeom>
                <a:avLst/>
                <a:gdLst/>
                <a:ahLst/>
                <a:cxnLst>
                  <a:cxn ang="0">
                    <a:pos x="wd2" y="hd2"/>
                  </a:cxn>
                  <a:cxn ang="5400000">
                    <a:pos x="wd2" y="hd2"/>
                  </a:cxn>
                  <a:cxn ang="10800000">
                    <a:pos x="wd2" y="hd2"/>
                  </a:cxn>
                  <a:cxn ang="16200000">
                    <a:pos x="wd2" y="hd2"/>
                  </a:cxn>
                </a:cxnLst>
                <a:rect l="0" t="0" r="r" b="b"/>
                <a:pathLst>
                  <a:path w="21600" h="21600" extrusionOk="0">
                    <a:moveTo>
                      <a:pt x="12250" y="21600"/>
                    </a:moveTo>
                    <a:lnTo>
                      <a:pt x="12423" y="21158"/>
                    </a:lnTo>
                    <a:lnTo>
                      <a:pt x="12510" y="20893"/>
                    </a:lnTo>
                    <a:lnTo>
                      <a:pt x="12683" y="20672"/>
                    </a:lnTo>
                    <a:lnTo>
                      <a:pt x="12813" y="20319"/>
                    </a:lnTo>
                    <a:lnTo>
                      <a:pt x="12943" y="20010"/>
                    </a:lnTo>
                    <a:lnTo>
                      <a:pt x="13029" y="19833"/>
                    </a:lnTo>
                    <a:lnTo>
                      <a:pt x="13116" y="19701"/>
                    </a:lnTo>
                    <a:lnTo>
                      <a:pt x="13159" y="19524"/>
                    </a:lnTo>
                    <a:lnTo>
                      <a:pt x="13246" y="19347"/>
                    </a:lnTo>
                    <a:lnTo>
                      <a:pt x="13246" y="19171"/>
                    </a:lnTo>
                    <a:lnTo>
                      <a:pt x="13376" y="18994"/>
                    </a:lnTo>
                    <a:lnTo>
                      <a:pt x="13419" y="18817"/>
                    </a:lnTo>
                    <a:lnTo>
                      <a:pt x="13505" y="18640"/>
                    </a:lnTo>
                    <a:lnTo>
                      <a:pt x="13549" y="18464"/>
                    </a:lnTo>
                    <a:lnTo>
                      <a:pt x="13592" y="18243"/>
                    </a:lnTo>
                    <a:lnTo>
                      <a:pt x="13635" y="18066"/>
                    </a:lnTo>
                    <a:lnTo>
                      <a:pt x="13679" y="17934"/>
                    </a:lnTo>
                    <a:lnTo>
                      <a:pt x="13722" y="17713"/>
                    </a:lnTo>
                    <a:lnTo>
                      <a:pt x="13765" y="17536"/>
                    </a:lnTo>
                    <a:lnTo>
                      <a:pt x="13765" y="17404"/>
                    </a:lnTo>
                    <a:lnTo>
                      <a:pt x="13808" y="17271"/>
                    </a:lnTo>
                    <a:lnTo>
                      <a:pt x="13895" y="16962"/>
                    </a:lnTo>
                    <a:lnTo>
                      <a:pt x="13938" y="16697"/>
                    </a:lnTo>
                    <a:lnTo>
                      <a:pt x="13938" y="16167"/>
                    </a:lnTo>
                    <a:lnTo>
                      <a:pt x="13982" y="15990"/>
                    </a:lnTo>
                    <a:lnTo>
                      <a:pt x="13982" y="15769"/>
                    </a:lnTo>
                    <a:lnTo>
                      <a:pt x="14025" y="15637"/>
                    </a:lnTo>
                    <a:lnTo>
                      <a:pt x="14025" y="15372"/>
                    </a:lnTo>
                    <a:lnTo>
                      <a:pt x="14111" y="15195"/>
                    </a:lnTo>
                    <a:lnTo>
                      <a:pt x="14111" y="14886"/>
                    </a:lnTo>
                    <a:lnTo>
                      <a:pt x="14155" y="14665"/>
                    </a:lnTo>
                    <a:lnTo>
                      <a:pt x="14155" y="14444"/>
                    </a:lnTo>
                    <a:lnTo>
                      <a:pt x="14328" y="14002"/>
                    </a:lnTo>
                    <a:lnTo>
                      <a:pt x="14371" y="13737"/>
                    </a:lnTo>
                    <a:lnTo>
                      <a:pt x="14501" y="13517"/>
                    </a:lnTo>
                    <a:lnTo>
                      <a:pt x="14588" y="13296"/>
                    </a:lnTo>
                    <a:lnTo>
                      <a:pt x="14674" y="12987"/>
                    </a:lnTo>
                    <a:lnTo>
                      <a:pt x="14761" y="12766"/>
                    </a:lnTo>
                    <a:lnTo>
                      <a:pt x="14891" y="12501"/>
                    </a:lnTo>
                    <a:lnTo>
                      <a:pt x="15064" y="12324"/>
                    </a:lnTo>
                    <a:lnTo>
                      <a:pt x="15194" y="12015"/>
                    </a:lnTo>
                    <a:lnTo>
                      <a:pt x="15323" y="11794"/>
                    </a:lnTo>
                    <a:lnTo>
                      <a:pt x="15497" y="11617"/>
                    </a:lnTo>
                    <a:lnTo>
                      <a:pt x="15670" y="11396"/>
                    </a:lnTo>
                    <a:lnTo>
                      <a:pt x="15843" y="11220"/>
                    </a:lnTo>
                    <a:lnTo>
                      <a:pt x="16016" y="10999"/>
                    </a:lnTo>
                    <a:lnTo>
                      <a:pt x="16232" y="10778"/>
                    </a:lnTo>
                    <a:lnTo>
                      <a:pt x="16492" y="10645"/>
                    </a:lnTo>
                    <a:lnTo>
                      <a:pt x="16752" y="10469"/>
                    </a:lnTo>
                    <a:lnTo>
                      <a:pt x="16968" y="10336"/>
                    </a:lnTo>
                    <a:lnTo>
                      <a:pt x="17271" y="10204"/>
                    </a:lnTo>
                    <a:lnTo>
                      <a:pt x="17574" y="10115"/>
                    </a:lnTo>
                    <a:lnTo>
                      <a:pt x="17834" y="9983"/>
                    </a:lnTo>
                    <a:lnTo>
                      <a:pt x="18094" y="9894"/>
                    </a:lnTo>
                    <a:lnTo>
                      <a:pt x="18397" y="9762"/>
                    </a:lnTo>
                    <a:lnTo>
                      <a:pt x="18830" y="9585"/>
                    </a:lnTo>
                    <a:lnTo>
                      <a:pt x="19089" y="9541"/>
                    </a:lnTo>
                    <a:lnTo>
                      <a:pt x="19263" y="9453"/>
                    </a:lnTo>
                    <a:lnTo>
                      <a:pt x="19566" y="9453"/>
                    </a:lnTo>
                    <a:lnTo>
                      <a:pt x="19695" y="9364"/>
                    </a:lnTo>
                    <a:lnTo>
                      <a:pt x="19869" y="9364"/>
                    </a:lnTo>
                    <a:lnTo>
                      <a:pt x="20085" y="9320"/>
                    </a:lnTo>
                    <a:lnTo>
                      <a:pt x="20258" y="9276"/>
                    </a:lnTo>
                    <a:lnTo>
                      <a:pt x="20388" y="9188"/>
                    </a:lnTo>
                    <a:lnTo>
                      <a:pt x="20518" y="9188"/>
                    </a:lnTo>
                    <a:lnTo>
                      <a:pt x="20691" y="9099"/>
                    </a:lnTo>
                    <a:lnTo>
                      <a:pt x="20864" y="9099"/>
                    </a:lnTo>
                    <a:lnTo>
                      <a:pt x="21037" y="9011"/>
                    </a:lnTo>
                    <a:lnTo>
                      <a:pt x="21254" y="8967"/>
                    </a:lnTo>
                    <a:lnTo>
                      <a:pt x="21513" y="8790"/>
                    </a:lnTo>
                    <a:lnTo>
                      <a:pt x="21557" y="8702"/>
                    </a:lnTo>
                    <a:lnTo>
                      <a:pt x="21600" y="8525"/>
                    </a:lnTo>
                    <a:lnTo>
                      <a:pt x="21600" y="8216"/>
                    </a:lnTo>
                    <a:lnTo>
                      <a:pt x="21557" y="7995"/>
                    </a:lnTo>
                    <a:lnTo>
                      <a:pt x="21513" y="7863"/>
                    </a:lnTo>
                    <a:lnTo>
                      <a:pt x="21427" y="7730"/>
                    </a:lnTo>
                    <a:lnTo>
                      <a:pt x="21427" y="7598"/>
                    </a:lnTo>
                    <a:lnTo>
                      <a:pt x="21340" y="7377"/>
                    </a:lnTo>
                    <a:lnTo>
                      <a:pt x="21254" y="7200"/>
                    </a:lnTo>
                    <a:lnTo>
                      <a:pt x="21124" y="7023"/>
                    </a:lnTo>
                    <a:lnTo>
                      <a:pt x="21081" y="6847"/>
                    </a:lnTo>
                    <a:lnTo>
                      <a:pt x="20951" y="6670"/>
                    </a:lnTo>
                    <a:lnTo>
                      <a:pt x="20864" y="6449"/>
                    </a:lnTo>
                    <a:lnTo>
                      <a:pt x="20734" y="6228"/>
                    </a:lnTo>
                    <a:lnTo>
                      <a:pt x="20561" y="6052"/>
                    </a:lnTo>
                    <a:lnTo>
                      <a:pt x="20431" y="5787"/>
                    </a:lnTo>
                    <a:lnTo>
                      <a:pt x="20301" y="5610"/>
                    </a:lnTo>
                    <a:lnTo>
                      <a:pt x="20128" y="5389"/>
                    </a:lnTo>
                    <a:lnTo>
                      <a:pt x="19955" y="5212"/>
                    </a:lnTo>
                    <a:lnTo>
                      <a:pt x="19782" y="4991"/>
                    </a:lnTo>
                    <a:lnTo>
                      <a:pt x="19133" y="4329"/>
                    </a:lnTo>
                    <a:lnTo>
                      <a:pt x="18873" y="4152"/>
                    </a:lnTo>
                    <a:lnTo>
                      <a:pt x="18613" y="3931"/>
                    </a:lnTo>
                    <a:lnTo>
                      <a:pt x="18397" y="3755"/>
                    </a:lnTo>
                    <a:lnTo>
                      <a:pt x="18094" y="3578"/>
                    </a:lnTo>
                    <a:lnTo>
                      <a:pt x="17747" y="3357"/>
                    </a:lnTo>
                    <a:lnTo>
                      <a:pt x="17141" y="3048"/>
                    </a:lnTo>
                    <a:lnTo>
                      <a:pt x="16838" y="2871"/>
                    </a:lnTo>
                    <a:lnTo>
                      <a:pt x="16622" y="2783"/>
                    </a:lnTo>
                    <a:lnTo>
                      <a:pt x="16449" y="2694"/>
                    </a:lnTo>
                    <a:lnTo>
                      <a:pt x="16276" y="2650"/>
                    </a:lnTo>
                    <a:lnTo>
                      <a:pt x="16059" y="2606"/>
                    </a:lnTo>
                    <a:lnTo>
                      <a:pt x="15886" y="2518"/>
                    </a:lnTo>
                    <a:lnTo>
                      <a:pt x="15713" y="2474"/>
                    </a:lnTo>
                    <a:lnTo>
                      <a:pt x="15497" y="2385"/>
                    </a:lnTo>
                    <a:lnTo>
                      <a:pt x="15323" y="2341"/>
                    </a:lnTo>
                    <a:lnTo>
                      <a:pt x="15107" y="2253"/>
                    </a:lnTo>
                    <a:lnTo>
                      <a:pt x="14847" y="2253"/>
                    </a:lnTo>
                    <a:lnTo>
                      <a:pt x="14674" y="2209"/>
                    </a:lnTo>
                    <a:lnTo>
                      <a:pt x="14544" y="2164"/>
                    </a:lnTo>
                    <a:lnTo>
                      <a:pt x="14285" y="2120"/>
                    </a:lnTo>
                    <a:lnTo>
                      <a:pt x="13938" y="2032"/>
                    </a:lnTo>
                    <a:lnTo>
                      <a:pt x="13765" y="2032"/>
                    </a:lnTo>
                    <a:lnTo>
                      <a:pt x="13592" y="1944"/>
                    </a:lnTo>
                    <a:lnTo>
                      <a:pt x="13462" y="1944"/>
                    </a:lnTo>
                    <a:lnTo>
                      <a:pt x="13246" y="1811"/>
                    </a:lnTo>
                    <a:lnTo>
                      <a:pt x="13116" y="1811"/>
                    </a:lnTo>
                    <a:lnTo>
                      <a:pt x="12813" y="1767"/>
                    </a:lnTo>
                    <a:lnTo>
                      <a:pt x="12510" y="1767"/>
                    </a:lnTo>
                    <a:lnTo>
                      <a:pt x="12250" y="1679"/>
                    </a:lnTo>
                    <a:lnTo>
                      <a:pt x="11947" y="1634"/>
                    </a:lnTo>
                    <a:lnTo>
                      <a:pt x="11731" y="1590"/>
                    </a:lnTo>
                    <a:lnTo>
                      <a:pt x="11211" y="1502"/>
                    </a:lnTo>
                    <a:lnTo>
                      <a:pt x="10952" y="1502"/>
                    </a:lnTo>
                    <a:lnTo>
                      <a:pt x="10778" y="1458"/>
                    </a:lnTo>
                    <a:lnTo>
                      <a:pt x="10605" y="1458"/>
                    </a:lnTo>
                    <a:lnTo>
                      <a:pt x="10345" y="1369"/>
                    </a:lnTo>
                    <a:lnTo>
                      <a:pt x="10129" y="1369"/>
                    </a:lnTo>
                    <a:lnTo>
                      <a:pt x="9999" y="1325"/>
                    </a:lnTo>
                    <a:lnTo>
                      <a:pt x="9783" y="1237"/>
                    </a:lnTo>
                    <a:lnTo>
                      <a:pt x="9610" y="1237"/>
                    </a:lnTo>
                    <a:lnTo>
                      <a:pt x="9436" y="1193"/>
                    </a:lnTo>
                    <a:lnTo>
                      <a:pt x="9220" y="1148"/>
                    </a:lnTo>
                    <a:lnTo>
                      <a:pt x="9090" y="1148"/>
                    </a:lnTo>
                    <a:lnTo>
                      <a:pt x="8917" y="1104"/>
                    </a:lnTo>
                    <a:lnTo>
                      <a:pt x="8701" y="1016"/>
                    </a:lnTo>
                    <a:lnTo>
                      <a:pt x="8354" y="928"/>
                    </a:lnTo>
                    <a:lnTo>
                      <a:pt x="8138" y="883"/>
                    </a:lnTo>
                    <a:lnTo>
                      <a:pt x="8008" y="839"/>
                    </a:lnTo>
                    <a:lnTo>
                      <a:pt x="7835" y="751"/>
                    </a:lnTo>
                    <a:lnTo>
                      <a:pt x="7402" y="574"/>
                    </a:lnTo>
                    <a:lnTo>
                      <a:pt x="7272" y="486"/>
                    </a:lnTo>
                    <a:lnTo>
                      <a:pt x="7056" y="442"/>
                    </a:lnTo>
                    <a:lnTo>
                      <a:pt x="6926" y="353"/>
                    </a:lnTo>
                    <a:lnTo>
                      <a:pt x="6233" y="0"/>
                    </a:lnTo>
                    <a:lnTo>
                      <a:pt x="5714" y="0"/>
                    </a:lnTo>
                    <a:lnTo>
                      <a:pt x="5627" y="88"/>
                    </a:lnTo>
                    <a:lnTo>
                      <a:pt x="5541" y="265"/>
                    </a:lnTo>
                    <a:lnTo>
                      <a:pt x="5497" y="442"/>
                    </a:lnTo>
                    <a:lnTo>
                      <a:pt x="5368" y="574"/>
                    </a:lnTo>
                    <a:lnTo>
                      <a:pt x="5324" y="839"/>
                    </a:lnTo>
                    <a:lnTo>
                      <a:pt x="5238" y="1104"/>
                    </a:lnTo>
                    <a:lnTo>
                      <a:pt x="5194" y="1325"/>
                    </a:lnTo>
                    <a:lnTo>
                      <a:pt x="5151" y="1502"/>
                    </a:lnTo>
                    <a:lnTo>
                      <a:pt x="5065" y="1634"/>
                    </a:lnTo>
                    <a:lnTo>
                      <a:pt x="4935" y="2164"/>
                    </a:lnTo>
                    <a:lnTo>
                      <a:pt x="4848" y="2341"/>
                    </a:lnTo>
                    <a:lnTo>
                      <a:pt x="4718" y="2871"/>
                    </a:lnTo>
                    <a:lnTo>
                      <a:pt x="4675" y="3092"/>
                    </a:lnTo>
                    <a:lnTo>
                      <a:pt x="4632" y="3269"/>
                    </a:lnTo>
                    <a:lnTo>
                      <a:pt x="4545" y="3445"/>
                    </a:lnTo>
                    <a:lnTo>
                      <a:pt x="4545" y="3622"/>
                    </a:lnTo>
                    <a:lnTo>
                      <a:pt x="4459" y="3799"/>
                    </a:lnTo>
                    <a:lnTo>
                      <a:pt x="4459" y="3975"/>
                    </a:lnTo>
                    <a:lnTo>
                      <a:pt x="4415" y="4196"/>
                    </a:lnTo>
                    <a:lnTo>
                      <a:pt x="4372" y="4373"/>
                    </a:lnTo>
                    <a:lnTo>
                      <a:pt x="4242" y="4550"/>
                    </a:lnTo>
                    <a:lnTo>
                      <a:pt x="4069" y="4991"/>
                    </a:lnTo>
                    <a:lnTo>
                      <a:pt x="4026" y="5168"/>
                    </a:lnTo>
                    <a:lnTo>
                      <a:pt x="3896" y="5389"/>
                    </a:lnTo>
                    <a:lnTo>
                      <a:pt x="3809" y="5610"/>
                    </a:lnTo>
                    <a:lnTo>
                      <a:pt x="3723" y="5787"/>
                    </a:lnTo>
                    <a:lnTo>
                      <a:pt x="3636" y="6052"/>
                    </a:lnTo>
                    <a:lnTo>
                      <a:pt x="3463" y="6272"/>
                    </a:lnTo>
                    <a:lnTo>
                      <a:pt x="3376" y="6537"/>
                    </a:lnTo>
                    <a:lnTo>
                      <a:pt x="3246" y="6758"/>
                    </a:lnTo>
                    <a:lnTo>
                      <a:pt x="3117" y="7023"/>
                    </a:lnTo>
                    <a:lnTo>
                      <a:pt x="2943" y="7244"/>
                    </a:lnTo>
                    <a:lnTo>
                      <a:pt x="2814" y="7509"/>
                    </a:lnTo>
                    <a:lnTo>
                      <a:pt x="2597" y="7818"/>
                    </a:lnTo>
                    <a:lnTo>
                      <a:pt x="2467" y="8128"/>
                    </a:lnTo>
                    <a:lnTo>
                      <a:pt x="2034" y="8569"/>
                    </a:lnTo>
                    <a:lnTo>
                      <a:pt x="1905" y="8879"/>
                    </a:lnTo>
                    <a:lnTo>
                      <a:pt x="1731" y="9099"/>
                    </a:lnTo>
                    <a:lnTo>
                      <a:pt x="1602" y="9364"/>
                    </a:lnTo>
                    <a:lnTo>
                      <a:pt x="1385" y="9629"/>
                    </a:lnTo>
                    <a:lnTo>
                      <a:pt x="1255" y="9894"/>
                    </a:lnTo>
                    <a:lnTo>
                      <a:pt x="1169" y="10160"/>
                    </a:lnTo>
                    <a:lnTo>
                      <a:pt x="1039" y="10336"/>
                    </a:lnTo>
                    <a:lnTo>
                      <a:pt x="866" y="10645"/>
                    </a:lnTo>
                    <a:lnTo>
                      <a:pt x="736" y="10866"/>
                    </a:lnTo>
                    <a:lnTo>
                      <a:pt x="693" y="11131"/>
                    </a:lnTo>
                    <a:lnTo>
                      <a:pt x="563" y="11352"/>
                    </a:lnTo>
                    <a:lnTo>
                      <a:pt x="476" y="11617"/>
                    </a:lnTo>
                    <a:lnTo>
                      <a:pt x="303" y="12059"/>
                    </a:lnTo>
                    <a:lnTo>
                      <a:pt x="260" y="12324"/>
                    </a:lnTo>
                    <a:lnTo>
                      <a:pt x="173" y="12501"/>
                    </a:lnTo>
                    <a:lnTo>
                      <a:pt x="87" y="12766"/>
                    </a:lnTo>
                    <a:lnTo>
                      <a:pt x="87" y="12987"/>
                    </a:lnTo>
                    <a:lnTo>
                      <a:pt x="43" y="13163"/>
                    </a:lnTo>
                    <a:lnTo>
                      <a:pt x="0" y="13428"/>
                    </a:lnTo>
                    <a:lnTo>
                      <a:pt x="0" y="14533"/>
                    </a:lnTo>
                    <a:lnTo>
                      <a:pt x="43" y="14753"/>
                    </a:lnTo>
                    <a:lnTo>
                      <a:pt x="43" y="14974"/>
                    </a:lnTo>
                    <a:lnTo>
                      <a:pt x="87" y="15195"/>
                    </a:lnTo>
                    <a:lnTo>
                      <a:pt x="87" y="15372"/>
                    </a:lnTo>
                    <a:lnTo>
                      <a:pt x="173" y="15637"/>
                    </a:lnTo>
                    <a:lnTo>
                      <a:pt x="260" y="15990"/>
                    </a:lnTo>
                    <a:lnTo>
                      <a:pt x="303" y="16211"/>
                    </a:lnTo>
                    <a:lnTo>
                      <a:pt x="390" y="16388"/>
                    </a:lnTo>
                    <a:lnTo>
                      <a:pt x="476" y="16520"/>
                    </a:lnTo>
                    <a:lnTo>
                      <a:pt x="519" y="16741"/>
                    </a:lnTo>
                    <a:lnTo>
                      <a:pt x="606" y="16874"/>
                    </a:lnTo>
                    <a:lnTo>
                      <a:pt x="822" y="17315"/>
                    </a:lnTo>
                    <a:lnTo>
                      <a:pt x="952" y="17536"/>
                    </a:lnTo>
                    <a:lnTo>
                      <a:pt x="1299" y="17978"/>
                    </a:lnTo>
                    <a:lnTo>
                      <a:pt x="1428" y="18155"/>
                    </a:lnTo>
                    <a:lnTo>
                      <a:pt x="1645" y="18287"/>
                    </a:lnTo>
                    <a:lnTo>
                      <a:pt x="1818" y="18420"/>
                    </a:lnTo>
                    <a:lnTo>
                      <a:pt x="1991" y="18508"/>
                    </a:lnTo>
                    <a:lnTo>
                      <a:pt x="2208" y="18552"/>
                    </a:lnTo>
                    <a:lnTo>
                      <a:pt x="2381" y="18596"/>
                    </a:lnTo>
                    <a:lnTo>
                      <a:pt x="2554" y="18596"/>
                    </a:lnTo>
                    <a:lnTo>
                      <a:pt x="2814" y="18640"/>
                    </a:lnTo>
                    <a:lnTo>
                      <a:pt x="2987" y="18552"/>
                    </a:lnTo>
                    <a:lnTo>
                      <a:pt x="3290" y="18508"/>
                    </a:lnTo>
                    <a:lnTo>
                      <a:pt x="3549" y="18464"/>
                    </a:lnTo>
                    <a:lnTo>
                      <a:pt x="3896" y="18420"/>
                    </a:lnTo>
                    <a:lnTo>
                      <a:pt x="4026" y="18331"/>
                    </a:lnTo>
                    <a:lnTo>
                      <a:pt x="4199" y="18287"/>
                    </a:lnTo>
                    <a:lnTo>
                      <a:pt x="4545" y="18287"/>
                    </a:lnTo>
                    <a:lnTo>
                      <a:pt x="4718" y="18243"/>
                    </a:lnTo>
                    <a:lnTo>
                      <a:pt x="4978" y="18199"/>
                    </a:lnTo>
                    <a:lnTo>
                      <a:pt x="6493" y="18199"/>
                    </a:lnTo>
                    <a:lnTo>
                      <a:pt x="6926" y="18287"/>
                    </a:lnTo>
                    <a:lnTo>
                      <a:pt x="7099" y="18287"/>
                    </a:lnTo>
                    <a:lnTo>
                      <a:pt x="7272" y="18420"/>
                    </a:lnTo>
                    <a:lnTo>
                      <a:pt x="7445" y="18420"/>
                    </a:lnTo>
                    <a:lnTo>
                      <a:pt x="7662" y="18508"/>
                    </a:lnTo>
                    <a:lnTo>
                      <a:pt x="8008" y="18685"/>
                    </a:lnTo>
                    <a:lnTo>
                      <a:pt x="8138" y="18773"/>
                    </a:lnTo>
                    <a:lnTo>
                      <a:pt x="8354" y="18861"/>
                    </a:lnTo>
                    <a:lnTo>
                      <a:pt x="8614" y="19082"/>
                    </a:lnTo>
                    <a:lnTo>
                      <a:pt x="8917" y="19303"/>
                    </a:lnTo>
                    <a:lnTo>
                      <a:pt x="9133" y="19524"/>
                    </a:lnTo>
                    <a:lnTo>
                      <a:pt x="9436" y="19701"/>
                    </a:lnTo>
                    <a:lnTo>
                      <a:pt x="9610" y="19877"/>
                    </a:lnTo>
                    <a:lnTo>
                      <a:pt x="9783" y="20098"/>
                    </a:lnTo>
                    <a:lnTo>
                      <a:pt x="9999" y="20275"/>
                    </a:lnTo>
                    <a:lnTo>
                      <a:pt x="10216" y="20407"/>
                    </a:lnTo>
                    <a:lnTo>
                      <a:pt x="10432" y="20717"/>
                    </a:lnTo>
                    <a:lnTo>
                      <a:pt x="10735" y="20893"/>
                    </a:lnTo>
                    <a:lnTo>
                      <a:pt x="10865" y="20982"/>
                    </a:lnTo>
                    <a:lnTo>
                      <a:pt x="11038" y="20982"/>
                    </a:lnTo>
                    <a:lnTo>
                      <a:pt x="11384" y="20540"/>
                    </a:lnTo>
                    <a:lnTo>
                      <a:pt x="11471" y="20319"/>
                    </a:lnTo>
                    <a:lnTo>
                      <a:pt x="11384" y="20187"/>
                    </a:lnTo>
                    <a:lnTo>
                      <a:pt x="11168" y="19966"/>
                    </a:lnTo>
                    <a:lnTo>
                      <a:pt x="10952" y="19833"/>
                    </a:lnTo>
                    <a:lnTo>
                      <a:pt x="10778" y="19656"/>
                    </a:lnTo>
                    <a:lnTo>
                      <a:pt x="10475" y="19436"/>
                    </a:lnTo>
                    <a:lnTo>
                      <a:pt x="10216" y="19215"/>
                    </a:lnTo>
                    <a:lnTo>
                      <a:pt x="10086" y="19126"/>
                    </a:lnTo>
                    <a:lnTo>
                      <a:pt x="9869" y="18994"/>
                    </a:lnTo>
                    <a:lnTo>
                      <a:pt x="9739" y="18861"/>
                    </a:lnTo>
                    <a:lnTo>
                      <a:pt x="9566" y="18773"/>
                    </a:lnTo>
                    <a:lnTo>
                      <a:pt x="9133" y="18508"/>
                    </a:lnTo>
                    <a:lnTo>
                      <a:pt x="8960" y="18420"/>
                    </a:lnTo>
                    <a:lnTo>
                      <a:pt x="8744" y="18287"/>
                    </a:lnTo>
                    <a:lnTo>
                      <a:pt x="8311" y="18066"/>
                    </a:lnTo>
                    <a:lnTo>
                      <a:pt x="8051" y="17978"/>
                    </a:lnTo>
                    <a:lnTo>
                      <a:pt x="7835" y="17890"/>
                    </a:lnTo>
                    <a:lnTo>
                      <a:pt x="7575" y="17757"/>
                    </a:lnTo>
                    <a:lnTo>
                      <a:pt x="7359" y="17713"/>
                    </a:lnTo>
                    <a:lnTo>
                      <a:pt x="7056" y="17625"/>
                    </a:lnTo>
                    <a:lnTo>
                      <a:pt x="6839" y="17580"/>
                    </a:lnTo>
                    <a:lnTo>
                      <a:pt x="6493" y="17536"/>
                    </a:lnTo>
                    <a:lnTo>
                      <a:pt x="6277" y="17492"/>
                    </a:lnTo>
                    <a:lnTo>
                      <a:pt x="5974" y="17448"/>
                    </a:lnTo>
                    <a:lnTo>
                      <a:pt x="5411" y="17448"/>
                    </a:lnTo>
                    <a:lnTo>
                      <a:pt x="5151" y="17404"/>
                    </a:lnTo>
                    <a:lnTo>
                      <a:pt x="4848" y="17404"/>
                    </a:lnTo>
                    <a:lnTo>
                      <a:pt x="4675" y="17360"/>
                    </a:lnTo>
                    <a:lnTo>
                      <a:pt x="4459" y="17315"/>
                    </a:lnTo>
                    <a:lnTo>
                      <a:pt x="4242" y="17315"/>
                    </a:lnTo>
                    <a:lnTo>
                      <a:pt x="4069" y="17271"/>
                    </a:lnTo>
                    <a:lnTo>
                      <a:pt x="3939" y="17271"/>
                    </a:lnTo>
                    <a:lnTo>
                      <a:pt x="3636" y="17139"/>
                    </a:lnTo>
                    <a:lnTo>
                      <a:pt x="3117" y="16962"/>
                    </a:lnTo>
                    <a:lnTo>
                      <a:pt x="2987" y="16829"/>
                    </a:lnTo>
                    <a:lnTo>
                      <a:pt x="2814" y="16609"/>
                    </a:lnTo>
                    <a:lnTo>
                      <a:pt x="2770" y="16432"/>
                    </a:lnTo>
                    <a:lnTo>
                      <a:pt x="2684" y="16255"/>
                    </a:lnTo>
                    <a:lnTo>
                      <a:pt x="2597" y="15990"/>
                    </a:lnTo>
                    <a:lnTo>
                      <a:pt x="2511" y="15769"/>
                    </a:lnTo>
                    <a:lnTo>
                      <a:pt x="2467" y="15460"/>
                    </a:lnTo>
                    <a:lnTo>
                      <a:pt x="2467" y="14842"/>
                    </a:lnTo>
                    <a:lnTo>
                      <a:pt x="2424" y="14621"/>
                    </a:lnTo>
                    <a:lnTo>
                      <a:pt x="2381" y="14444"/>
                    </a:lnTo>
                    <a:lnTo>
                      <a:pt x="2381" y="13605"/>
                    </a:lnTo>
                    <a:lnTo>
                      <a:pt x="2424" y="13428"/>
                    </a:lnTo>
                    <a:lnTo>
                      <a:pt x="2467" y="13163"/>
                    </a:lnTo>
                    <a:lnTo>
                      <a:pt x="2467" y="12942"/>
                    </a:lnTo>
                    <a:lnTo>
                      <a:pt x="2511" y="12766"/>
                    </a:lnTo>
                    <a:lnTo>
                      <a:pt x="2554" y="12456"/>
                    </a:lnTo>
                    <a:lnTo>
                      <a:pt x="2597" y="12280"/>
                    </a:lnTo>
                    <a:lnTo>
                      <a:pt x="2684" y="12015"/>
                    </a:lnTo>
                    <a:lnTo>
                      <a:pt x="2727" y="11794"/>
                    </a:lnTo>
                    <a:lnTo>
                      <a:pt x="2814" y="11573"/>
                    </a:lnTo>
                    <a:lnTo>
                      <a:pt x="2900" y="11308"/>
                    </a:lnTo>
                    <a:lnTo>
                      <a:pt x="2943" y="11087"/>
                    </a:lnTo>
                    <a:lnTo>
                      <a:pt x="2987" y="10778"/>
                    </a:lnTo>
                    <a:lnTo>
                      <a:pt x="3073" y="10557"/>
                    </a:lnTo>
                    <a:lnTo>
                      <a:pt x="3246" y="10292"/>
                    </a:lnTo>
                    <a:lnTo>
                      <a:pt x="3420" y="9850"/>
                    </a:lnTo>
                    <a:lnTo>
                      <a:pt x="3506" y="9585"/>
                    </a:lnTo>
                    <a:lnTo>
                      <a:pt x="3636" y="9364"/>
                    </a:lnTo>
                    <a:lnTo>
                      <a:pt x="3723" y="9055"/>
                    </a:lnTo>
                    <a:lnTo>
                      <a:pt x="3896" y="8834"/>
                    </a:lnTo>
                    <a:lnTo>
                      <a:pt x="4026" y="8569"/>
                    </a:lnTo>
                    <a:lnTo>
                      <a:pt x="4199" y="8348"/>
                    </a:lnTo>
                    <a:lnTo>
                      <a:pt x="4285" y="8128"/>
                    </a:lnTo>
                    <a:lnTo>
                      <a:pt x="4502" y="7818"/>
                    </a:lnTo>
                    <a:lnTo>
                      <a:pt x="4848" y="7377"/>
                    </a:lnTo>
                    <a:lnTo>
                      <a:pt x="5108" y="6847"/>
                    </a:lnTo>
                    <a:lnTo>
                      <a:pt x="5238" y="6626"/>
                    </a:lnTo>
                    <a:lnTo>
                      <a:pt x="5368" y="6361"/>
                    </a:lnTo>
                    <a:lnTo>
                      <a:pt x="5497" y="6140"/>
                    </a:lnTo>
                    <a:lnTo>
                      <a:pt x="5584" y="5919"/>
                    </a:lnTo>
                    <a:lnTo>
                      <a:pt x="5671" y="5654"/>
                    </a:lnTo>
                    <a:lnTo>
                      <a:pt x="5757" y="5433"/>
                    </a:lnTo>
                    <a:lnTo>
                      <a:pt x="5757" y="5168"/>
                    </a:lnTo>
                    <a:lnTo>
                      <a:pt x="5844" y="4991"/>
                    </a:lnTo>
                    <a:lnTo>
                      <a:pt x="5844" y="4726"/>
                    </a:lnTo>
                    <a:lnTo>
                      <a:pt x="5930" y="4506"/>
                    </a:lnTo>
                    <a:lnTo>
                      <a:pt x="5930" y="4285"/>
                    </a:lnTo>
                    <a:lnTo>
                      <a:pt x="5974" y="4020"/>
                    </a:lnTo>
                    <a:lnTo>
                      <a:pt x="6060" y="3887"/>
                    </a:lnTo>
                    <a:lnTo>
                      <a:pt x="6060" y="2253"/>
                    </a:lnTo>
                    <a:lnTo>
                      <a:pt x="5974" y="1988"/>
                    </a:lnTo>
                    <a:lnTo>
                      <a:pt x="5974" y="1546"/>
                    </a:lnTo>
                    <a:lnTo>
                      <a:pt x="6103" y="1458"/>
                    </a:lnTo>
                    <a:lnTo>
                      <a:pt x="6190" y="1193"/>
                    </a:lnTo>
                    <a:lnTo>
                      <a:pt x="6406" y="1104"/>
                    </a:lnTo>
                    <a:lnTo>
                      <a:pt x="6839" y="1104"/>
                    </a:lnTo>
                    <a:lnTo>
                      <a:pt x="7012" y="1193"/>
                    </a:lnTo>
                    <a:lnTo>
                      <a:pt x="7186" y="1237"/>
                    </a:lnTo>
                    <a:lnTo>
                      <a:pt x="7359" y="1369"/>
                    </a:lnTo>
                    <a:lnTo>
                      <a:pt x="7575" y="1458"/>
                    </a:lnTo>
                    <a:lnTo>
                      <a:pt x="7835" y="1546"/>
                    </a:lnTo>
                    <a:lnTo>
                      <a:pt x="8008" y="1634"/>
                    </a:lnTo>
                    <a:lnTo>
                      <a:pt x="8311" y="1767"/>
                    </a:lnTo>
                    <a:lnTo>
                      <a:pt x="8571" y="1811"/>
                    </a:lnTo>
                    <a:lnTo>
                      <a:pt x="8787" y="2032"/>
                    </a:lnTo>
                    <a:lnTo>
                      <a:pt x="8960" y="2032"/>
                    </a:lnTo>
                    <a:lnTo>
                      <a:pt x="9090" y="2076"/>
                    </a:lnTo>
                    <a:lnTo>
                      <a:pt x="9263" y="2120"/>
                    </a:lnTo>
                    <a:lnTo>
                      <a:pt x="9480" y="2164"/>
                    </a:lnTo>
                    <a:lnTo>
                      <a:pt x="9653" y="2209"/>
                    </a:lnTo>
                    <a:lnTo>
                      <a:pt x="9783" y="2253"/>
                    </a:lnTo>
                    <a:lnTo>
                      <a:pt x="10042" y="2253"/>
                    </a:lnTo>
                    <a:lnTo>
                      <a:pt x="10259" y="2341"/>
                    </a:lnTo>
                    <a:lnTo>
                      <a:pt x="10432" y="2341"/>
                    </a:lnTo>
                    <a:lnTo>
                      <a:pt x="10735" y="2385"/>
                    </a:lnTo>
                    <a:lnTo>
                      <a:pt x="10952" y="2385"/>
                    </a:lnTo>
                    <a:lnTo>
                      <a:pt x="11211" y="2474"/>
                    </a:lnTo>
                    <a:lnTo>
                      <a:pt x="11990" y="2606"/>
                    </a:lnTo>
                    <a:lnTo>
                      <a:pt x="12293" y="2650"/>
                    </a:lnTo>
                    <a:lnTo>
                      <a:pt x="12510" y="2650"/>
                    </a:lnTo>
                    <a:lnTo>
                      <a:pt x="12813" y="2694"/>
                    </a:lnTo>
                    <a:lnTo>
                      <a:pt x="13246" y="2783"/>
                    </a:lnTo>
                    <a:lnTo>
                      <a:pt x="13549" y="2827"/>
                    </a:lnTo>
                    <a:lnTo>
                      <a:pt x="13765" y="2871"/>
                    </a:lnTo>
                    <a:lnTo>
                      <a:pt x="14025" y="2915"/>
                    </a:lnTo>
                    <a:lnTo>
                      <a:pt x="14285" y="3048"/>
                    </a:lnTo>
                    <a:lnTo>
                      <a:pt x="14544" y="3092"/>
                    </a:lnTo>
                    <a:lnTo>
                      <a:pt x="14761" y="3136"/>
                    </a:lnTo>
                    <a:lnTo>
                      <a:pt x="14934" y="3225"/>
                    </a:lnTo>
                    <a:lnTo>
                      <a:pt x="15194" y="3269"/>
                    </a:lnTo>
                    <a:lnTo>
                      <a:pt x="15626" y="3445"/>
                    </a:lnTo>
                    <a:lnTo>
                      <a:pt x="15800" y="3578"/>
                    </a:lnTo>
                    <a:lnTo>
                      <a:pt x="15973" y="3666"/>
                    </a:lnTo>
                    <a:lnTo>
                      <a:pt x="16189" y="3755"/>
                    </a:lnTo>
                    <a:lnTo>
                      <a:pt x="16319" y="3843"/>
                    </a:lnTo>
                    <a:lnTo>
                      <a:pt x="16492" y="3975"/>
                    </a:lnTo>
                    <a:lnTo>
                      <a:pt x="16709" y="4064"/>
                    </a:lnTo>
                    <a:lnTo>
                      <a:pt x="16838" y="4196"/>
                    </a:lnTo>
                    <a:lnTo>
                      <a:pt x="17012" y="4285"/>
                    </a:lnTo>
                    <a:lnTo>
                      <a:pt x="17185" y="4417"/>
                    </a:lnTo>
                    <a:lnTo>
                      <a:pt x="17401" y="4550"/>
                    </a:lnTo>
                    <a:lnTo>
                      <a:pt x="17661" y="4815"/>
                    </a:lnTo>
                    <a:lnTo>
                      <a:pt x="18007" y="5036"/>
                    </a:lnTo>
                    <a:lnTo>
                      <a:pt x="18267" y="5301"/>
                    </a:lnTo>
                    <a:lnTo>
                      <a:pt x="18613" y="5566"/>
                    </a:lnTo>
                    <a:lnTo>
                      <a:pt x="18873" y="5787"/>
                    </a:lnTo>
                    <a:lnTo>
                      <a:pt x="19133" y="6052"/>
                    </a:lnTo>
                    <a:lnTo>
                      <a:pt x="19566" y="6582"/>
                    </a:lnTo>
                    <a:lnTo>
                      <a:pt x="19695" y="6802"/>
                    </a:lnTo>
                    <a:lnTo>
                      <a:pt x="19825" y="7112"/>
                    </a:lnTo>
                    <a:lnTo>
                      <a:pt x="19912" y="7333"/>
                    </a:lnTo>
                    <a:lnTo>
                      <a:pt x="19955" y="7598"/>
                    </a:lnTo>
                    <a:lnTo>
                      <a:pt x="19955" y="7951"/>
                    </a:lnTo>
                    <a:lnTo>
                      <a:pt x="19912" y="8128"/>
                    </a:lnTo>
                    <a:lnTo>
                      <a:pt x="19912" y="8260"/>
                    </a:lnTo>
                    <a:lnTo>
                      <a:pt x="19739" y="8393"/>
                    </a:lnTo>
                    <a:lnTo>
                      <a:pt x="19522" y="8525"/>
                    </a:lnTo>
                    <a:lnTo>
                      <a:pt x="19263" y="8569"/>
                    </a:lnTo>
                    <a:lnTo>
                      <a:pt x="19133" y="8613"/>
                    </a:lnTo>
                    <a:lnTo>
                      <a:pt x="18830" y="8746"/>
                    </a:lnTo>
                    <a:lnTo>
                      <a:pt x="18570" y="8834"/>
                    </a:lnTo>
                    <a:lnTo>
                      <a:pt x="18051" y="8967"/>
                    </a:lnTo>
                    <a:lnTo>
                      <a:pt x="17877" y="9055"/>
                    </a:lnTo>
                    <a:lnTo>
                      <a:pt x="17661" y="9099"/>
                    </a:lnTo>
                    <a:lnTo>
                      <a:pt x="17488" y="9188"/>
                    </a:lnTo>
                    <a:lnTo>
                      <a:pt x="17315" y="9364"/>
                    </a:lnTo>
                    <a:lnTo>
                      <a:pt x="17055" y="9453"/>
                    </a:lnTo>
                    <a:lnTo>
                      <a:pt x="16838" y="9541"/>
                    </a:lnTo>
                    <a:lnTo>
                      <a:pt x="16579" y="9674"/>
                    </a:lnTo>
                    <a:lnTo>
                      <a:pt x="16362" y="9762"/>
                    </a:lnTo>
                    <a:lnTo>
                      <a:pt x="16189" y="9939"/>
                    </a:lnTo>
                    <a:lnTo>
                      <a:pt x="15973" y="10027"/>
                    </a:lnTo>
                    <a:lnTo>
                      <a:pt x="15800" y="10204"/>
                    </a:lnTo>
                    <a:lnTo>
                      <a:pt x="15626" y="10292"/>
                    </a:lnTo>
                    <a:lnTo>
                      <a:pt x="15453" y="10469"/>
                    </a:lnTo>
                    <a:lnTo>
                      <a:pt x="15150" y="10734"/>
                    </a:lnTo>
                    <a:lnTo>
                      <a:pt x="14847" y="11087"/>
                    </a:lnTo>
                    <a:lnTo>
                      <a:pt x="14588" y="11352"/>
                    </a:lnTo>
                    <a:lnTo>
                      <a:pt x="14371" y="11706"/>
                    </a:lnTo>
                    <a:lnTo>
                      <a:pt x="14155" y="11971"/>
                    </a:lnTo>
                    <a:lnTo>
                      <a:pt x="14025" y="12324"/>
                    </a:lnTo>
                    <a:lnTo>
                      <a:pt x="13808" y="12633"/>
                    </a:lnTo>
                    <a:lnTo>
                      <a:pt x="13679" y="12987"/>
                    </a:lnTo>
                    <a:lnTo>
                      <a:pt x="13419" y="13914"/>
                    </a:lnTo>
                    <a:lnTo>
                      <a:pt x="13376" y="14223"/>
                    </a:lnTo>
                    <a:lnTo>
                      <a:pt x="13246" y="14533"/>
                    </a:lnTo>
                    <a:lnTo>
                      <a:pt x="13246" y="14842"/>
                    </a:lnTo>
                    <a:lnTo>
                      <a:pt x="13159" y="15195"/>
                    </a:lnTo>
                    <a:lnTo>
                      <a:pt x="13159" y="15725"/>
                    </a:lnTo>
                    <a:lnTo>
                      <a:pt x="13116" y="15902"/>
                    </a:lnTo>
                    <a:lnTo>
                      <a:pt x="13116" y="16255"/>
                    </a:lnTo>
                    <a:lnTo>
                      <a:pt x="13073" y="16388"/>
                    </a:lnTo>
                    <a:lnTo>
                      <a:pt x="13073" y="16564"/>
                    </a:lnTo>
                    <a:lnTo>
                      <a:pt x="13029" y="16741"/>
                    </a:lnTo>
                    <a:lnTo>
                      <a:pt x="13029" y="16918"/>
                    </a:lnTo>
                    <a:lnTo>
                      <a:pt x="12986" y="17183"/>
                    </a:lnTo>
                    <a:lnTo>
                      <a:pt x="12943" y="17536"/>
                    </a:lnTo>
                    <a:lnTo>
                      <a:pt x="12856" y="17845"/>
                    </a:lnTo>
                    <a:lnTo>
                      <a:pt x="12856" y="18155"/>
                    </a:lnTo>
                    <a:lnTo>
                      <a:pt x="12770" y="18420"/>
                    </a:lnTo>
                    <a:lnTo>
                      <a:pt x="12596" y="18861"/>
                    </a:lnTo>
                    <a:lnTo>
                      <a:pt x="12510" y="19126"/>
                    </a:lnTo>
                    <a:lnTo>
                      <a:pt x="12423" y="19259"/>
                    </a:lnTo>
                    <a:lnTo>
                      <a:pt x="12337" y="19436"/>
                    </a:lnTo>
                    <a:lnTo>
                      <a:pt x="12293" y="19612"/>
                    </a:lnTo>
                    <a:lnTo>
                      <a:pt x="12164" y="19745"/>
                    </a:lnTo>
                    <a:lnTo>
                      <a:pt x="12077" y="19966"/>
                    </a:lnTo>
                    <a:lnTo>
                      <a:pt x="12077" y="20231"/>
                    </a:lnTo>
                    <a:lnTo>
                      <a:pt x="12034" y="20363"/>
                    </a:lnTo>
                    <a:lnTo>
                      <a:pt x="12034" y="20584"/>
                    </a:lnTo>
                    <a:lnTo>
                      <a:pt x="1225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37" name="Freeform 71"/>
              <p:cNvSpPr/>
              <p:nvPr/>
            </p:nvSpPr>
            <p:spPr>
              <a:xfrm>
                <a:off x="2657272" y="1823790"/>
                <a:ext cx="71217" cy="72817"/>
              </a:xfrm>
              <a:custGeom>
                <a:avLst/>
                <a:gdLst/>
                <a:ahLst/>
                <a:cxnLst>
                  <a:cxn ang="0">
                    <a:pos x="wd2" y="hd2"/>
                  </a:cxn>
                  <a:cxn ang="5400000">
                    <a:pos x="wd2" y="hd2"/>
                  </a:cxn>
                  <a:cxn ang="10800000">
                    <a:pos x="wd2" y="hd2"/>
                  </a:cxn>
                  <a:cxn ang="16200000">
                    <a:pos x="wd2" y="hd2"/>
                  </a:cxn>
                </a:cxnLst>
                <a:rect l="0" t="0" r="r" b="b"/>
                <a:pathLst>
                  <a:path w="21600" h="21600" extrusionOk="0">
                    <a:moveTo>
                      <a:pt x="0" y="7535"/>
                    </a:moveTo>
                    <a:lnTo>
                      <a:pt x="1350" y="8540"/>
                    </a:lnTo>
                    <a:lnTo>
                      <a:pt x="4500" y="12056"/>
                    </a:lnTo>
                    <a:lnTo>
                      <a:pt x="7200" y="15572"/>
                    </a:lnTo>
                    <a:lnTo>
                      <a:pt x="9450" y="17079"/>
                    </a:lnTo>
                    <a:lnTo>
                      <a:pt x="11700" y="19088"/>
                    </a:lnTo>
                    <a:lnTo>
                      <a:pt x="13950" y="20595"/>
                    </a:lnTo>
                    <a:lnTo>
                      <a:pt x="15300" y="21600"/>
                    </a:lnTo>
                    <a:lnTo>
                      <a:pt x="16650" y="19088"/>
                    </a:lnTo>
                    <a:lnTo>
                      <a:pt x="19350" y="16577"/>
                    </a:lnTo>
                    <a:lnTo>
                      <a:pt x="19800" y="14065"/>
                    </a:lnTo>
                    <a:lnTo>
                      <a:pt x="20700" y="12056"/>
                    </a:lnTo>
                    <a:lnTo>
                      <a:pt x="21150" y="10549"/>
                    </a:lnTo>
                    <a:lnTo>
                      <a:pt x="21600" y="10047"/>
                    </a:lnTo>
                    <a:lnTo>
                      <a:pt x="21150" y="8540"/>
                    </a:lnTo>
                    <a:lnTo>
                      <a:pt x="20250" y="7535"/>
                    </a:lnTo>
                    <a:lnTo>
                      <a:pt x="17550" y="6530"/>
                    </a:lnTo>
                    <a:lnTo>
                      <a:pt x="15300" y="5526"/>
                    </a:lnTo>
                    <a:lnTo>
                      <a:pt x="12150" y="4019"/>
                    </a:lnTo>
                    <a:lnTo>
                      <a:pt x="7650" y="2009"/>
                    </a:lnTo>
                    <a:lnTo>
                      <a:pt x="6300" y="502"/>
                    </a:lnTo>
                    <a:lnTo>
                      <a:pt x="4050" y="0"/>
                    </a:lnTo>
                    <a:lnTo>
                      <a:pt x="2250" y="3014"/>
                    </a:lnTo>
                    <a:lnTo>
                      <a:pt x="1350" y="4019"/>
                    </a:lnTo>
                    <a:lnTo>
                      <a:pt x="450" y="5526"/>
                    </a:lnTo>
                    <a:lnTo>
                      <a:pt x="0" y="6530"/>
                    </a:lnTo>
                    <a:lnTo>
                      <a:pt x="0" y="7535"/>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38" name="Freeform 72"/>
              <p:cNvSpPr/>
              <p:nvPr/>
            </p:nvSpPr>
            <p:spPr>
              <a:xfrm>
                <a:off x="2654304" y="1227713"/>
                <a:ext cx="176559" cy="165954"/>
              </a:xfrm>
              <a:custGeom>
                <a:avLst/>
                <a:gdLst/>
                <a:ahLst/>
                <a:cxnLst>
                  <a:cxn ang="0">
                    <a:pos x="wd2" y="hd2"/>
                  </a:cxn>
                  <a:cxn ang="5400000">
                    <a:pos x="wd2" y="hd2"/>
                  </a:cxn>
                  <a:cxn ang="10800000">
                    <a:pos x="wd2" y="hd2"/>
                  </a:cxn>
                  <a:cxn ang="16200000">
                    <a:pos x="wd2" y="hd2"/>
                  </a:cxn>
                </a:cxnLst>
                <a:rect l="0" t="0" r="r" b="b"/>
                <a:pathLst>
                  <a:path w="21600" h="21600" extrusionOk="0">
                    <a:moveTo>
                      <a:pt x="21600" y="8376"/>
                    </a:moveTo>
                    <a:lnTo>
                      <a:pt x="21237" y="7494"/>
                    </a:lnTo>
                    <a:lnTo>
                      <a:pt x="20511" y="6171"/>
                    </a:lnTo>
                    <a:lnTo>
                      <a:pt x="19966" y="5510"/>
                    </a:lnTo>
                    <a:lnTo>
                      <a:pt x="19059" y="4849"/>
                    </a:lnTo>
                    <a:lnTo>
                      <a:pt x="18514" y="3967"/>
                    </a:lnTo>
                    <a:lnTo>
                      <a:pt x="17788" y="3306"/>
                    </a:lnTo>
                    <a:lnTo>
                      <a:pt x="16881" y="2645"/>
                    </a:lnTo>
                    <a:lnTo>
                      <a:pt x="15429" y="1322"/>
                    </a:lnTo>
                    <a:lnTo>
                      <a:pt x="14884" y="882"/>
                    </a:lnTo>
                    <a:lnTo>
                      <a:pt x="13976" y="441"/>
                    </a:lnTo>
                    <a:lnTo>
                      <a:pt x="13432" y="0"/>
                    </a:lnTo>
                    <a:lnTo>
                      <a:pt x="12161" y="0"/>
                    </a:lnTo>
                    <a:lnTo>
                      <a:pt x="11617" y="441"/>
                    </a:lnTo>
                    <a:lnTo>
                      <a:pt x="10891" y="882"/>
                    </a:lnTo>
                    <a:lnTo>
                      <a:pt x="10346" y="1763"/>
                    </a:lnTo>
                    <a:lnTo>
                      <a:pt x="9257" y="2204"/>
                    </a:lnTo>
                    <a:lnTo>
                      <a:pt x="8531" y="3086"/>
                    </a:lnTo>
                    <a:lnTo>
                      <a:pt x="7442" y="3747"/>
                    </a:lnTo>
                    <a:lnTo>
                      <a:pt x="6716" y="4849"/>
                    </a:lnTo>
                    <a:lnTo>
                      <a:pt x="4901" y="6612"/>
                    </a:lnTo>
                    <a:lnTo>
                      <a:pt x="4175" y="7714"/>
                    </a:lnTo>
                    <a:lnTo>
                      <a:pt x="3449" y="8376"/>
                    </a:lnTo>
                    <a:lnTo>
                      <a:pt x="2541" y="9257"/>
                    </a:lnTo>
                    <a:lnTo>
                      <a:pt x="1997" y="10359"/>
                    </a:lnTo>
                    <a:lnTo>
                      <a:pt x="1452" y="11241"/>
                    </a:lnTo>
                    <a:lnTo>
                      <a:pt x="1271" y="12122"/>
                    </a:lnTo>
                    <a:lnTo>
                      <a:pt x="363" y="13224"/>
                    </a:lnTo>
                    <a:lnTo>
                      <a:pt x="182" y="14106"/>
                    </a:lnTo>
                    <a:lnTo>
                      <a:pt x="0" y="14767"/>
                    </a:lnTo>
                    <a:lnTo>
                      <a:pt x="363" y="16090"/>
                    </a:lnTo>
                    <a:lnTo>
                      <a:pt x="1089" y="16971"/>
                    </a:lnTo>
                    <a:lnTo>
                      <a:pt x="1997" y="17633"/>
                    </a:lnTo>
                    <a:lnTo>
                      <a:pt x="3267" y="19176"/>
                    </a:lnTo>
                    <a:lnTo>
                      <a:pt x="4356" y="19837"/>
                    </a:lnTo>
                    <a:lnTo>
                      <a:pt x="5264" y="20718"/>
                    </a:lnTo>
                    <a:lnTo>
                      <a:pt x="6353" y="20939"/>
                    </a:lnTo>
                    <a:lnTo>
                      <a:pt x="7261" y="21600"/>
                    </a:lnTo>
                    <a:lnTo>
                      <a:pt x="8350" y="21159"/>
                    </a:lnTo>
                    <a:lnTo>
                      <a:pt x="9257" y="20718"/>
                    </a:lnTo>
                    <a:lnTo>
                      <a:pt x="10346" y="19837"/>
                    </a:lnTo>
                    <a:lnTo>
                      <a:pt x="11617" y="18735"/>
                    </a:lnTo>
                    <a:lnTo>
                      <a:pt x="11980" y="17633"/>
                    </a:lnTo>
                    <a:lnTo>
                      <a:pt x="12887" y="16971"/>
                    </a:lnTo>
                    <a:lnTo>
                      <a:pt x="14339" y="15208"/>
                    </a:lnTo>
                    <a:lnTo>
                      <a:pt x="15247" y="14327"/>
                    </a:lnTo>
                    <a:lnTo>
                      <a:pt x="15973" y="13886"/>
                    </a:lnTo>
                    <a:lnTo>
                      <a:pt x="17788" y="12563"/>
                    </a:lnTo>
                    <a:lnTo>
                      <a:pt x="18514" y="11902"/>
                    </a:lnTo>
                    <a:lnTo>
                      <a:pt x="19059" y="11241"/>
                    </a:lnTo>
                    <a:lnTo>
                      <a:pt x="19966" y="10580"/>
                    </a:lnTo>
                    <a:lnTo>
                      <a:pt x="20511" y="10359"/>
                    </a:lnTo>
                    <a:lnTo>
                      <a:pt x="21600" y="8376"/>
                    </a:lnTo>
                    <a:close/>
                  </a:path>
                </a:pathLst>
              </a:custGeom>
              <a:solidFill>
                <a:srgbClr val="F02424"/>
              </a:solidFill>
              <a:ln w="12700" cap="flat">
                <a:noFill/>
                <a:miter lim="400000"/>
              </a:ln>
              <a:effectLst/>
            </p:spPr>
            <p:txBody>
              <a:bodyPr wrap="square" lIns="45719" tIns="45719" rIns="45719" bIns="45719" numCol="1" anchor="t">
                <a:noAutofit/>
              </a:bodyPr>
              <a:lstStyle/>
              <a:p>
                <a:endParaRPr/>
              </a:p>
            </p:txBody>
          </p:sp>
          <p:sp>
            <p:nvSpPr>
              <p:cNvPr id="339" name="Freeform 73"/>
              <p:cNvSpPr/>
              <p:nvPr/>
            </p:nvSpPr>
            <p:spPr>
              <a:xfrm>
                <a:off x="2458459" y="1385199"/>
                <a:ext cx="287835" cy="142247"/>
              </a:xfrm>
              <a:custGeom>
                <a:avLst/>
                <a:gdLst/>
                <a:ahLst/>
                <a:cxnLst>
                  <a:cxn ang="0">
                    <a:pos x="wd2" y="hd2"/>
                  </a:cxn>
                  <a:cxn ang="5400000">
                    <a:pos x="wd2" y="hd2"/>
                  </a:cxn>
                  <a:cxn ang="10800000">
                    <a:pos x="wd2" y="hd2"/>
                  </a:cxn>
                  <a:cxn ang="16200000">
                    <a:pos x="wd2" y="hd2"/>
                  </a:cxn>
                </a:cxnLst>
                <a:rect l="0" t="0" r="r" b="b"/>
                <a:pathLst>
                  <a:path w="21600" h="21600" extrusionOk="0">
                    <a:moveTo>
                      <a:pt x="21600" y="18514"/>
                    </a:moveTo>
                    <a:lnTo>
                      <a:pt x="21043" y="17229"/>
                    </a:lnTo>
                    <a:lnTo>
                      <a:pt x="20487" y="16200"/>
                    </a:lnTo>
                    <a:lnTo>
                      <a:pt x="19819" y="14914"/>
                    </a:lnTo>
                    <a:lnTo>
                      <a:pt x="19151" y="13371"/>
                    </a:lnTo>
                    <a:lnTo>
                      <a:pt x="18705" y="12600"/>
                    </a:lnTo>
                    <a:lnTo>
                      <a:pt x="18371" y="12086"/>
                    </a:lnTo>
                    <a:lnTo>
                      <a:pt x="17814" y="11571"/>
                    </a:lnTo>
                    <a:lnTo>
                      <a:pt x="17480" y="10800"/>
                    </a:lnTo>
                    <a:lnTo>
                      <a:pt x="17035" y="10543"/>
                    </a:lnTo>
                    <a:lnTo>
                      <a:pt x="16033" y="10543"/>
                    </a:lnTo>
                    <a:lnTo>
                      <a:pt x="15588" y="10800"/>
                    </a:lnTo>
                    <a:lnTo>
                      <a:pt x="14920" y="10800"/>
                    </a:lnTo>
                    <a:lnTo>
                      <a:pt x="14363" y="11314"/>
                    </a:lnTo>
                    <a:lnTo>
                      <a:pt x="13806" y="11314"/>
                    </a:lnTo>
                    <a:lnTo>
                      <a:pt x="13249" y="11571"/>
                    </a:lnTo>
                    <a:lnTo>
                      <a:pt x="12804" y="11571"/>
                    </a:lnTo>
                    <a:lnTo>
                      <a:pt x="12359" y="11829"/>
                    </a:lnTo>
                    <a:lnTo>
                      <a:pt x="11802" y="11829"/>
                    </a:lnTo>
                    <a:lnTo>
                      <a:pt x="11468" y="12086"/>
                    </a:lnTo>
                    <a:lnTo>
                      <a:pt x="11023" y="11829"/>
                    </a:lnTo>
                    <a:lnTo>
                      <a:pt x="10466" y="11829"/>
                    </a:lnTo>
                    <a:lnTo>
                      <a:pt x="9575" y="11314"/>
                    </a:lnTo>
                    <a:lnTo>
                      <a:pt x="9019" y="10800"/>
                    </a:lnTo>
                    <a:lnTo>
                      <a:pt x="8685" y="10543"/>
                    </a:lnTo>
                    <a:lnTo>
                      <a:pt x="8239" y="10029"/>
                    </a:lnTo>
                    <a:lnTo>
                      <a:pt x="7682" y="9514"/>
                    </a:lnTo>
                    <a:lnTo>
                      <a:pt x="7126" y="8743"/>
                    </a:lnTo>
                    <a:lnTo>
                      <a:pt x="6569" y="8229"/>
                    </a:lnTo>
                    <a:lnTo>
                      <a:pt x="6012" y="6943"/>
                    </a:lnTo>
                    <a:lnTo>
                      <a:pt x="5456" y="6171"/>
                    </a:lnTo>
                    <a:lnTo>
                      <a:pt x="4788" y="5400"/>
                    </a:lnTo>
                    <a:lnTo>
                      <a:pt x="4454" y="4629"/>
                    </a:lnTo>
                    <a:lnTo>
                      <a:pt x="3897" y="3600"/>
                    </a:lnTo>
                    <a:lnTo>
                      <a:pt x="3340" y="2829"/>
                    </a:lnTo>
                    <a:lnTo>
                      <a:pt x="2449" y="1286"/>
                    </a:lnTo>
                    <a:lnTo>
                      <a:pt x="1893" y="514"/>
                    </a:lnTo>
                    <a:lnTo>
                      <a:pt x="1559" y="257"/>
                    </a:lnTo>
                    <a:lnTo>
                      <a:pt x="891" y="0"/>
                    </a:lnTo>
                    <a:lnTo>
                      <a:pt x="334" y="514"/>
                    </a:lnTo>
                    <a:lnTo>
                      <a:pt x="0" y="2571"/>
                    </a:lnTo>
                    <a:lnTo>
                      <a:pt x="334" y="4629"/>
                    </a:lnTo>
                    <a:lnTo>
                      <a:pt x="891" y="5400"/>
                    </a:lnTo>
                    <a:lnTo>
                      <a:pt x="1336" y="6171"/>
                    </a:lnTo>
                    <a:lnTo>
                      <a:pt x="1893" y="7200"/>
                    </a:lnTo>
                    <a:lnTo>
                      <a:pt x="2672" y="8486"/>
                    </a:lnTo>
                    <a:lnTo>
                      <a:pt x="2895" y="9000"/>
                    </a:lnTo>
                    <a:lnTo>
                      <a:pt x="4231" y="10543"/>
                    </a:lnTo>
                    <a:lnTo>
                      <a:pt x="4676" y="11314"/>
                    </a:lnTo>
                    <a:lnTo>
                      <a:pt x="5233" y="12086"/>
                    </a:lnTo>
                    <a:lnTo>
                      <a:pt x="6346" y="13371"/>
                    </a:lnTo>
                    <a:lnTo>
                      <a:pt x="6903" y="13886"/>
                    </a:lnTo>
                    <a:lnTo>
                      <a:pt x="7571" y="14657"/>
                    </a:lnTo>
                    <a:lnTo>
                      <a:pt x="8239" y="15171"/>
                    </a:lnTo>
                    <a:lnTo>
                      <a:pt x="9019" y="15429"/>
                    </a:lnTo>
                    <a:lnTo>
                      <a:pt x="9464" y="15429"/>
                    </a:lnTo>
                    <a:lnTo>
                      <a:pt x="9798" y="15686"/>
                    </a:lnTo>
                    <a:lnTo>
                      <a:pt x="10243" y="15943"/>
                    </a:lnTo>
                    <a:lnTo>
                      <a:pt x="11134" y="15943"/>
                    </a:lnTo>
                    <a:lnTo>
                      <a:pt x="11579" y="16200"/>
                    </a:lnTo>
                    <a:lnTo>
                      <a:pt x="12025" y="16200"/>
                    </a:lnTo>
                    <a:lnTo>
                      <a:pt x="12693" y="16457"/>
                    </a:lnTo>
                    <a:lnTo>
                      <a:pt x="13027" y="16200"/>
                    </a:lnTo>
                    <a:lnTo>
                      <a:pt x="13472" y="16200"/>
                    </a:lnTo>
                    <a:lnTo>
                      <a:pt x="13918" y="15943"/>
                    </a:lnTo>
                    <a:lnTo>
                      <a:pt x="14808" y="15943"/>
                    </a:lnTo>
                    <a:lnTo>
                      <a:pt x="15476" y="16200"/>
                    </a:lnTo>
                    <a:lnTo>
                      <a:pt x="16256" y="16200"/>
                    </a:lnTo>
                    <a:lnTo>
                      <a:pt x="16701" y="16457"/>
                    </a:lnTo>
                    <a:lnTo>
                      <a:pt x="17035" y="16457"/>
                    </a:lnTo>
                    <a:lnTo>
                      <a:pt x="17369" y="16714"/>
                    </a:lnTo>
                    <a:lnTo>
                      <a:pt x="17703" y="17229"/>
                    </a:lnTo>
                    <a:lnTo>
                      <a:pt x="17926" y="18000"/>
                    </a:lnTo>
                    <a:lnTo>
                      <a:pt x="18482" y="19029"/>
                    </a:lnTo>
                    <a:lnTo>
                      <a:pt x="18928" y="19543"/>
                    </a:lnTo>
                    <a:lnTo>
                      <a:pt x="19373" y="20314"/>
                    </a:lnTo>
                    <a:lnTo>
                      <a:pt x="20487" y="21343"/>
                    </a:lnTo>
                    <a:lnTo>
                      <a:pt x="21155" y="21600"/>
                    </a:lnTo>
                    <a:lnTo>
                      <a:pt x="21377" y="20571"/>
                    </a:lnTo>
                    <a:lnTo>
                      <a:pt x="21489" y="19286"/>
                    </a:lnTo>
                    <a:lnTo>
                      <a:pt x="21600" y="18771"/>
                    </a:lnTo>
                    <a:lnTo>
                      <a:pt x="21600" y="18514"/>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40" name="Freeform 74"/>
              <p:cNvSpPr/>
              <p:nvPr/>
            </p:nvSpPr>
            <p:spPr>
              <a:xfrm>
                <a:off x="2473295" y="1495270"/>
                <a:ext cx="221070" cy="121926"/>
              </a:xfrm>
              <a:custGeom>
                <a:avLst/>
                <a:gdLst/>
                <a:ahLst/>
                <a:cxnLst>
                  <a:cxn ang="0">
                    <a:pos x="wd2" y="hd2"/>
                  </a:cxn>
                  <a:cxn ang="5400000">
                    <a:pos x="wd2" y="hd2"/>
                  </a:cxn>
                  <a:cxn ang="10800000">
                    <a:pos x="wd2" y="hd2"/>
                  </a:cxn>
                  <a:cxn ang="16200000">
                    <a:pos x="wd2" y="hd2"/>
                  </a:cxn>
                </a:cxnLst>
                <a:rect l="0" t="0" r="r" b="b"/>
                <a:pathLst>
                  <a:path w="21600" h="21600" extrusionOk="0">
                    <a:moveTo>
                      <a:pt x="21600" y="19500"/>
                    </a:moveTo>
                    <a:lnTo>
                      <a:pt x="21310" y="18600"/>
                    </a:lnTo>
                    <a:lnTo>
                      <a:pt x="21020" y="17100"/>
                    </a:lnTo>
                    <a:lnTo>
                      <a:pt x="20585" y="15000"/>
                    </a:lnTo>
                    <a:lnTo>
                      <a:pt x="20295" y="13500"/>
                    </a:lnTo>
                    <a:lnTo>
                      <a:pt x="19715" y="11400"/>
                    </a:lnTo>
                    <a:lnTo>
                      <a:pt x="19136" y="9900"/>
                    </a:lnTo>
                    <a:lnTo>
                      <a:pt x="18411" y="8400"/>
                    </a:lnTo>
                    <a:lnTo>
                      <a:pt x="17396" y="7800"/>
                    </a:lnTo>
                    <a:lnTo>
                      <a:pt x="16816" y="7500"/>
                    </a:lnTo>
                    <a:lnTo>
                      <a:pt x="16091" y="7200"/>
                    </a:lnTo>
                    <a:lnTo>
                      <a:pt x="7973" y="7200"/>
                    </a:lnTo>
                    <a:lnTo>
                      <a:pt x="6813" y="6600"/>
                    </a:lnTo>
                    <a:lnTo>
                      <a:pt x="6234" y="6600"/>
                    </a:lnTo>
                    <a:lnTo>
                      <a:pt x="5654" y="5700"/>
                    </a:lnTo>
                    <a:lnTo>
                      <a:pt x="4929" y="4800"/>
                    </a:lnTo>
                    <a:lnTo>
                      <a:pt x="4349" y="3600"/>
                    </a:lnTo>
                    <a:lnTo>
                      <a:pt x="3769" y="2700"/>
                    </a:lnTo>
                    <a:lnTo>
                      <a:pt x="2899" y="1500"/>
                    </a:lnTo>
                    <a:lnTo>
                      <a:pt x="2319" y="600"/>
                    </a:lnTo>
                    <a:lnTo>
                      <a:pt x="1885" y="0"/>
                    </a:lnTo>
                    <a:lnTo>
                      <a:pt x="1740" y="0"/>
                    </a:lnTo>
                    <a:lnTo>
                      <a:pt x="870" y="300"/>
                    </a:lnTo>
                    <a:lnTo>
                      <a:pt x="145" y="1500"/>
                    </a:lnTo>
                    <a:lnTo>
                      <a:pt x="0" y="2100"/>
                    </a:lnTo>
                    <a:lnTo>
                      <a:pt x="0" y="3000"/>
                    </a:lnTo>
                    <a:lnTo>
                      <a:pt x="145" y="3900"/>
                    </a:lnTo>
                    <a:lnTo>
                      <a:pt x="725" y="4800"/>
                    </a:lnTo>
                    <a:lnTo>
                      <a:pt x="1160" y="6000"/>
                    </a:lnTo>
                    <a:lnTo>
                      <a:pt x="1885" y="6900"/>
                    </a:lnTo>
                    <a:lnTo>
                      <a:pt x="2319" y="7800"/>
                    </a:lnTo>
                    <a:lnTo>
                      <a:pt x="2899" y="8700"/>
                    </a:lnTo>
                    <a:lnTo>
                      <a:pt x="3479" y="9900"/>
                    </a:lnTo>
                    <a:lnTo>
                      <a:pt x="4639" y="11100"/>
                    </a:lnTo>
                    <a:lnTo>
                      <a:pt x="5509" y="11700"/>
                    </a:lnTo>
                    <a:lnTo>
                      <a:pt x="7683" y="11700"/>
                    </a:lnTo>
                    <a:lnTo>
                      <a:pt x="8263" y="11400"/>
                    </a:lnTo>
                    <a:lnTo>
                      <a:pt x="14352" y="11400"/>
                    </a:lnTo>
                    <a:lnTo>
                      <a:pt x="15077" y="11700"/>
                    </a:lnTo>
                    <a:lnTo>
                      <a:pt x="15511" y="11700"/>
                    </a:lnTo>
                    <a:lnTo>
                      <a:pt x="15946" y="12300"/>
                    </a:lnTo>
                    <a:lnTo>
                      <a:pt x="16526" y="13200"/>
                    </a:lnTo>
                    <a:lnTo>
                      <a:pt x="16961" y="14400"/>
                    </a:lnTo>
                    <a:lnTo>
                      <a:pt x="17251" y="15300"/>
                    </a:lnTo>
                    <a:lnTo>
                      <a:pt x="17686" y="16800"/>
                    </a:lnTo>
                    <a:lnTo>
                      <a:pt x="17976" y="17700"/>
                    </a:lnTo>
                    <a:lnTo>
                      <a:pt x="18411" y="18600"/>
                    </a:lnTo>
                    <a:lnTo>
                      <a:pt x="18701" y="19500"/>
                    </a:lnTo>
                    <a:lnTo>
                      <a:pt x="19281" y="21000"/>
                    </a:lnTo>
                    <a:lnTo>
                      <a:pt x="20295" y="21600"/>
                    </a:lnTo>
                    <a:lnTo>
                      <a:pt x="21020" y="21300"/>
                    </a:lnTo>
                    <a:lnTo>
                      <a:pt x="21455" y="20100"/>
                    </a:lnTo>
                    <a:lnTo>
                      <a:pt x="21600" y="195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41" name="Freeform 75"/>
              <p:cNvSpPr/>
              <p:nvPr/>
            </p:nvSpPr>
            <p:spPr>
              <a:xfrm>
                <a:off x="2454008" y="1600261"/>
                <a:ext cx="221069" cy="111765"/>
              </a:xfrm>
              <a:custGeom>
                <a:avLst/>
                <a:gdLst/>
                <a:ahLst/>
                <a:cxnLst>
                  <a:cxn ang="0">
                    <a:pos x="wd2" y="hd2"/>
                  </a:cxn>
                  <a:cxn ang="5400000">
                    <a:pos x="wd2" y="hd2"/>
                  </a:cxn>
                  <a:cxn ang="10800000">
                    <a:pos x="wd2" y="hd2"/>
                  </a:cxn>
                  <a:cxn ang="16200000">
                    <a:pos x="wd2" y="hd2"/>
                  </a:cxn>
                </a:cxnLst>
                <a:rect l="0" t="0" r="r" b="b"/>
                <a:pathLst>
                  <a:path w="21600" h="21600" extrusionOk="0">
                    <a:moveTo>
                      <a:pt x="21600" y="17018"/>
                    </a:moveTo>
                    <a:lnTo>
                      <a:pt x="21165" y="16036"/>
                    </a:lnTo>
                    <a:lnTo>
                      <a:pt x="19426" y="14073"/>
                    </a:lnTo>
                    <a:lnTo>
                      <a:pt x="18411" y="13091"/>
                    </a:lnTo>
                    <a:lnTo>
                      <a:pt x="17251" y="12109"/>
                    </a:lnTo>
                    <a:lnTo>
                      <a:pt x="16236" y="11127"/>
                    </a:lnTo>
                    <a:lnTo>
                      <a:pt x="15366" y="9491"/>
                    </a:lnTo>
                    <a:lnTo>
                      <a:pt x="14787" y="8182"/>
                    </a:lnTo>
                    <a:lnTo>
                      <a:pt x="14062" y="6873"/>
                    </a:lnTo>
                    <a:lnTo>
                      <a:pt x="13482" y="4909"/>
                    </a:lnTo>
                    <a:lnTo>
                      <a:pt x="12902" y="3927"/>
                    </a:lnTo>
                    <a:lnTo>
                      <a:pt x="12177" y="2618"/>
                    </a:lnTo>
                    <a:lnTo>
                      <a:pt x="11307" y="982"/>
                    </a:lnTo>
                    <a:lnTo>
                      <a:pt x="10438" y="655"/>
                    </a:lnTo>
                    <a:lnTo>
                      <a:pt x="9568" y="0"/>
                    </a:lnTo>
                    <a:lnTo>
                      <a:pt x="7538" y="0"/>
                    </a:lnTo>
                    <a:lnTo>
                      <a:pt x="6668" y="655"/>
                    </a:lnTo>
                    <a:lnTo>
                      <a:pt x="6089" y="982"/>
                    </a:lnTo>
                    <a:lnTo>
                      <a:pt x="5654" y="1309"/>
                    </a:lnTo>
                    <a:lnTo>
                      <a:pt x="4494" y="1636"/>
                    </a:lnTo>
                    <a:lnTo>
                      <a:pt x="3914" y="2618"/>
                    </a:lnTo>
                    <a:lnTo>
                      <a:pt x="3334" y="1636"/>
                    </a:lnTo>
                    <a:lnTo>
                      <a:pt x="2609" y="1309"/>
                    </a:lnTo>
                    <a:lnTo>
                      <a:pt x="2030" y="655"/>
                    </a:lnTo>
                    <a:lnTo>
                      <a:pt x="1595" y="655"/>
                    </a:lnTo>
                    <a:lnTo>
                      <a:pt x="870" y="0"/>
                    </a:lnTo>
                    <a:lnTo>
                      <a:pt x="435" y="327"/>
                    </a:lnTo>
                    <a:lnTo>
                      <a:pt x="145" y="655"/>
                    </a:lnTo>
                    <a:lnTo>
                      <a:pt x="145" y="1636"/>
                    </a:lnTo>
                    <a:lnTo>
                      <a:pt x="0" y="3273"/>
                    </a:lnTo>
                    <a:lnTo>
                      <a:pt x="290" y="4255"/>
                    </a:lnTo>
                    <a:lnTo>
                      <a:pt x="725" y="4909"/>
                    </a:lnTo>
                    <a:lnTo>
                      <a:pt x="1595" y="5891"/>
                    </a:lnTo>
                    <a:lnTo>
                      <a:pt x="1885" y="6545"/>
                    </a:lnTo>
                    <a:lnTo>
                      <a:pt x="2319" y="6873"/>
                    </a:lnTo>
                    <a:lnTo>
                      <a:pt x="2754" y="6873"/>
                    </a:lnTo>
                    <a:lnTo>
                      <a:pt x="3479" y="7200"/>
                    </a:lnTo>
                    <a:lnTo>
                      <a:pt x="3914" y="6873"/>
                    </a:lnTo>
                    <a:lnTo>
                      <a:pt x="5944" y="6873"/>
                    </a:lnTo>
                    <a:lnTo>
                      <a:pt x="6379" y="5891"/>
                    </a:lnTo>
                    <a:lnTo>
                      <a:pt x="7103" y="5564"/>
                    </a:lnTo>
                    <a:lnTo>
                      <a:pt x="7973" y="5564"/>
                    </a:lnTo>
                    <a:lnTo>
                      <a:pt x="8408" y="5236"/>
                    </a:lnTo>
                    <a:lnTo>
                      <a:pt x="9133" y="5564"/>
                    </a:lnTo>
                    <a:lnTo>
                      <a:pt x="9568" y="5891"/>
                    </a:lnTo>
                    <a:lnTo>
                      <a:pt x="10148" y="7527"/>
                    </a:lnTo>
                    <a:lnTo>
                      <a:pt x="10438" y="8182"/>
                    </a:lnTo>
                    <a:lnTo>
                      <a:pt x="11017" y="8836"/>
                    </a:lnTo>
                    <a:lnTo>
                      <a:pt x="11452" y="9491"/>
                    </a:lnTo>
                    <a:lnTo>
                      <a:pt x="12177" y="11127"/>
                    </a:lnTo>
                    <a:lnTo>
                      <a:pt x="12757" y="11782"/>
                    </a:lnTo>
                    <a:lnTo>
                      <a:pt x="13917" y="13745"/>
                    </a:lnTo>
                    <a:lnTo>
                      <a:pt x="14352" y="15055"/>
                    </a:lnTo>
                    <a:lnTo>
                      <a:pt x="15077" y="15709"/>
                    </a:lnTo>
                    <a:lnTo>
                      <a:pt x="15511" y="16364"/>
                    </a:lnTo>
                    <a:lnTo>
                      <a:pt x="16091" y="17345"/>
                    </a:lnTo>
                    <a:lnTo>
                      <a:pt x="16671" y="18000"/>
                    </a:lnTo>
                    <a:lnTo>
                      <a:pt x="17541" y="19636"/>
                    </a:lnTo>
                    <a:lnTo>
                      <a:pt x="18556" y="20618"/>
                    </a:lnTo>
                    <a:lnTo>
                      <a:pt x="19136" y="21273"/>
                    </a:lnTo>
                    <a:lnTo>
                      <a:pt x="19715" y="21600"/>
                    </a:lnTo>
                    <a:lnTo>
                      <a:pt x="20295" y="20618"/>
                    </a:lnTo>
                    <a:lnTo>
                      <a:pt x="21020" y="19309"/>
                    </a:lnTo>
                    <a:lnTo>
                      <a:pt x="21455" y="17345"/>
                    </a:lnTo>
                    <a:lnTo>
                      <a:pt x="21600" y="17018"/>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42" name="Freeform 76"/>
              <p:cNvSpPr/>
              <p:nvPr/>
            </p:nvSpPr>
            <p:spPr>
              <a:xfrm>
                <a:off x="2047479" y="18627"/>
                <a:ext cx="728488" cy="491086"/>
              </a:xfrm>
              <a:custGeom>
                <a:avLst/>
                <a:gdLst/>
                <a:ahLst/>
                <a:cxnLst>
                  <a:cxn ang="0">
                    <a:pos x="wd2" y="hd2"/>
                  </a:cxn>
                  <a:cxn ang="5400000">
                    <a:pos x="wd2" y="hd2"/>
                  </a:cxn>
                  <a:cxn ang="10800000">
                    <a:pos x="wd2" y="hd2"/>
                  </a:cxn>
                  <a:cxn ang="16200000">
                    <a:pos x="wd2" y="hd2"/>
                  </a:cxn>
                </a:cxnLst>
                <a:rect l="0" t="0" r="r" b="b"/>
                <a:pathLst>
                  <a:path w="21600" h="21600" extrusionOk="0">
                    <a:moveTo>
                      <a:pt x="21600" y="7225"/>
                    </a:moveTo>
                    <a:lnTo>
                      <a:pt x="11702" y="0"/>
                    </a:lnTo>
                    <a:lnTo>
                      <a:pt x="0" y="19812"/>
                    </a:lnTo>
                    <a:lnTo>
                      <a:pt x="14825" y="21600"/>
                    </a:lnTo>
                    <a:lnTo>
                      <a:pt x="17905" y="11321"/>
                    </a:lnTo>
                    <a:lnTo>
                      <a:pt x="21600" y="7225"/>
                    </a:lnTo>
                    <a:close/>
                  </a:path>
                </a:pathLst>
              </a:custGeom>
              <a:solidFill>
                <a:srgbClr val="FFFFD6"/>
              </a:solidFill>
              <a:ln w="12700" cap="flat">
                <a:noFill/>
                <a:miter lim="400000"/>
              </a:ln>
              <a:effectLst/>
            </p:spPr>
            <p:txBody>
              <a:bodyPr wrap="square" lIns="45719" tIns="45719" rIns="45719" bIns="45719" numCol="1" anchor="t">
                <a:noAutofit/>
              </a:bodyPr>
              <a:lstStyle/>
              <a:p>
                <a:endParaRPr/>
              </a:p>
            </p:txBody>
          </p:sp>
          <p:sp>
            <p:nvSpPr>
              <p:cNvPr id="343" name="Freeform 77"/>
              <p:cNvSpPr/>
              <p:nvPr/>
            </p:nvSpPr>
            <p:spPr>
              <a:xfrm>
                <a:off x="2440654" y="147325"/>
                <a:ext cx="213651" cy="140553"/>
              </a:xfrm>
              <a:custGeom>
                <a:avLst/>
                <a:gdLst/>
                <a:ahLst/>
                <a:cxnLst>
                  <a:cxn ang="0">
                    <a:pos x="wd2" y="hd2"/>
                  </a:cxn>
                  <a:cxn ang="5400000">
                    <a:pos x="wd2" y="hd2"/>
                  </a:cxn>
                  <a:cxn ang="10800000">
                    <a:pos x="wd2" y="hd2"/>
                  </a:cxn>
                  <a:cxn ang="16200000">
                    <a:pos x="wd2" y="hd2"/>
                  </a:cxn>
                </a:cxnLst>
                <a:rect l="0" t="0" r="r" b="b"/>
                <a:pathLst>
                  <a:path w="21600" h="21600" extrusionOk="0">
                    <a:moveTo>
                      <a:pt x="19800" y="7287"/>
                    </a:moveTo>
                    <a:lnTo>
                      <a:pt x="19200" y="6506"/>
                    </a:lnTo>
                    <a:lnTo>
                      <a:pt x="18750" y="6246"/>
                    </a:lnTo>
                    <a:lnTo>
                      <a:pt x="18000" y="5725"/>
                    </a:lnTo>
                    <a:lnTo>
                      <a:pt x="17400" y="5205"/>
                    </a:lnTo>
                    <a:lnTo>
                      <a:pt x="16650" y="4684"/>
                    </a:lnTo>
                    <a:lnTo>
                      <a:pt x="14850" y="3643"/>
                    </a:lnTo>
                    <a:lnTo>
                      <a:pt x="13950" y="2863"/>
                    </a:lnTo>
                    <a:lnTo>
                      <a:pt x="13200" y="2082"/>
                    </a:lnTo>
                    <a:lnTo>
                      <a:pt x="10950" y="781"/>
                    </a:lnTo>
                    <a:lnTo>
                      <a:pt x="10200" y="0"/>
                    </a:lnTo>
                    <a:lnTo>
                      <a:pt x="9150" y="0"/>
                    </a:lnTo>
                    <a:lnTo>
                      <a:pt x="9000" y="520"/>
                    </a:lnTo>
                    <a:lnTo>
                      <a:pt x="8700" y="520"/>
                    </a:lnTo>
                    <a:lnTo>
                      <a:pt x="7950" y="781"/>
                    </a:lnTo>
                    <a:lnTo>
                      <a:pt x="7350" y="1041"/>
                    </a:lnTo>
                    <a:lnTo>
                      <a:pt x="6750" y="1561"/>
                    </a:lnTo>
                    <a:lnTo>
                      <a:pt x="5850" y="2082"/>
                    </a:lnTo>
                    <a:lnTo>
                      <a:pt x="5100" y="2863"/>
                    </a:lnTo>
                    <a:lnTo>
                      <a:pt x="4200" y="3643"/>
                    </a:lnTo>
                    <a:lnTo>
                      <a:pt x="3450" y="4684"/>
                    </a:lnTo>
                    <a:lnTo>
                      <a:pt x="2550" y="5205"/>
                    </a:lnTo>
                    <a:lnTo>
                      <a:pt x="1950" y="5986"/>
                    </a:lnTo>
                    <a:lnTo>
                      <a:pt x="1200" y="7027"/>
                    </a:lnTo>
                    <a:lnTo>
                      <a:pt x="600" y="8067"/>
                    </a:lnTo>
                    <a:lnTo>
                      <a:pt x="0" y="9369"/>
                    </a:lnTo>
                    <a:lnTo>
                      <a:pt x="150" y="11451"/>
                    </a:lnTo>
                    <a:lnTo>
                      <a:pt x="600" y="12752"/>
                    </a:lnTo>
                    <a:lnTo>
                      <a:pt x="2100" y="15354"/>
                    </a:lnTo>
                    <a:lnTo>
                      <a:pt x="2850" y="16395"/>
                    </a:lnTo>
                    <a:lnTo>
                      <a:pt x="3450" y="17436"/>
                    </a:lnTo>
                    <a:lnTo>
                      <a:pt x="4350" y="18217"/>
                    </a:lnTo>
                    <a:lnTo>
                      <a:pt x="4950" y="18998"/>
                    </a:lnTo>
                    <a:lnTo>
                      <a:pt x="6450" y="20039"/>
                    </a:lnTo>
                    <a:lnTo>
                      <a:pt x="7350" y="20819"/>
                    </a:lnTo>
                    <a:lnTo>
                      <a:pt x="7950" y="21080"/>
                    </a:lnTo>
                    <a:lnTo>
                      <a:pt x="8850" y="21600"/>
                    </a:lnTo>
                    <a:lnTo>
                      <a:pt x="10200" y="21600"/>
                    </a:lnTo>
                    <a:lnTo>
                      <a:pt x="10950" y="21340"/>
                    </a:lnTo>
                    <a:lnTo>
                      <a:pt x="11400" y="21080"/>
                    </a:lnTo>
                    <a:lnTo>
                      <a:pt x="13650" y="19518"/>
                    </a:lnTo>
                    <a:lnTo>
                      <a:pt x="14550" y="18737"/>
                    </a:lnTo>
                    <a:lnTo>
                      <a:pt x="15150" y="17957"/>
                    </a:lnTo>
                    <a:lnTo>
                      <a:pt x="16050" y="17436"/>
                    </a:lnTo>
                    <a:lnTo>
                      <a:pt x="16800" y="16395"/>
                    </a:lnTo>
                    <a:lnTo>
                      <a:pt x="18000" y="14834"/>
                    </a:lnTo>
                    <a:lnTo>
                      <a:pt x="18900" y="14313"/>
                    </a:lnTo>
                    <a:lnTo>
                      <a:pt x="19500" y="13272"/>
                    </a:lnTo>
                    <a:lnTo>
                      <a:pt x="19950" y="12752"/>
                    </a:lnTo>
                    <a:lnTo>
                      <a:pt x="20700" y="12231"/>
                    </a:lnTo>
                    <a:lnTo>
                      <a:pt x="21150" y="11971"/>
                    </a:lnTo>
                    <a:lnTo>
                      <a:pt x="21450" y="11190"/>
                    </a:lnTo>
                    <a:lnTo>
                      <a:pt x="21600" y="9889"/>
                    </a:lnTo>
                    <a:lnTo>
                      <a:pt x="21450" y="9108"/>
                    </a:lnTo>
                    <a:lnTo>
                      <a:pt x="21150" y="8588"/>
                    </a:lnTo>
                    <a:lnTo>
                      <a:pt x="20400" y="7547"/>
                    </a:lnTo>
                    <a:lnTo>
                      <a:pt x="19800" y="7287"/>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44" name="Freeform 78"/>
              <p:cNvSpPr/>
              <p:nvPr/>
            </p:nvSpPr>
            <p:spPr>
              <a:xfrm>
                <a:off x="1992583" y="-1"/>
                <a:ext cx="821960" cy="545276"/>
              </a:xfrm>
              <a:custGeom>
                <a:avLst/>
                <a:gdLst/>
                <a:ahLst/>
                <a:cxnLst>
                  <a:cxn ang="0">
                    <a:pos x="wd2" y="hd2"/>
                  </a:cxn>
                  <a:cxn ang="5400000">
                    <a:pos x="wd2" y="hd2"/>
                  </a:cxn>
                  <a:cxn ang="10800000">
                    <a:pos x="wd2" y="hd2"/>
                  </a:cxn>
                  <a:cxn ang="16200000">
                    <a:pos x="wd2" y="hd2"/>
                  </a:cxn>
                </a:cxnLst>
                <a:rect l="0" t="0" r="r" b="b"/>
                <a:pathLst>
                  <a:path w="21600" h="21600" extrusionOk="0">
                    <a:moveTo>
                      <a:pt x="21600" y="6842"/>
                    </a:moveTo>
                    <a:lnTo>
                      <a:pt x="21405" y="6440"/>
                    </a:lnTo>
                    <a:lnTo>
                      <a:pt x="21171" y="6104"/>
                    </a:lnTo>
                    <a:lnTo>
                      <a:pt x="20976" y="5970"/>
                    </a:lnTo>
                    <a:lnTo>
                      <a:pt x="20859" y="5769"/>
                    </a:lnTo>
                    <a:lnTo>
                      <a:pt x="20703" y="5568"/>
                    </a:lnTo>
                    <a:lnTo>
                      <a:pt x="20586" y="5501"/>
                    </a:lnTo>
                    <a:lnTo>
                      <a:pt x="19806" y="4830"/>
                    </a:lnTo>
                    <a:lnTo>
                      <a:pt x="19612" y="4696"/>
                    </a:lnTo>
                    <a:lnTo>
                      <a:pt x="19378" y="4561"/>
                    </a:lnTo>
                    <a:lnTo>
                      <a:pt x="19183" y="4427"/>
                    </a:lnTo>
                    <a:lnTo>
                      <a:pt x="18949" y="4360"/>
                    </a:lnTo>
                    <a:lnTo>
                      <a:pt x="18754" y="4226"/>
                    </a:lnTo>
                    <a:lnTo>
                      <a:pt x="18481" y="4226"/>
                    </a:lnTo>
                    <a:lnTo>
                      <a:pt x="18247" y="4025"/>
                    </a:lnTo>
                    <a:lnTo>
                      <a:pt x="18013" y="4025"/>
                    </a:lnTo>
                    <a:lnTo>
                      <a:pt x="17740" y="3891"/>
                    </a:lnTo>
                    <a:lnTo>
                      <a:pt x="17467" y="3891"/>
                    </a:lnTo>
                    <a:lnTo>
                      <a:pt x="16921" y="3757"/>
                    </a:lnTo>
                    <a:lnTo>
                      <a:pt x="16765" y="3689"/>
                    </a:lnTo>
                    <a:lnTo>
                      <a:pt x="16648" y="3622"/>
                    </a:lnTo>
                    <a:lnTo>
                      <a:pt x="16453" y="3555"/>
                    </a:lnTo>
                    <a:lnTo>
                      <a:pt x="16336" y="3555"/>
                    </a:lnTo>
                    <a:lnTo>
                      <a:pt x="16181" y="3421"/>
                    </a:lnTo>
                    <a:lnTo>
                      <a:pt x="16064" y="3354"/>
                    </a:lnTo>
                    <a:lnTo>
                      <a:pt x="15869" y="3220"/>
                    </a:lnTo>
                    <a:lnTo>
                      <a:pt x="15752" y="3153"/>
                    </a:lnTo>
                    <a:lnTo>
                      <a:pt x="15596" y="3019"/>
                    </a:lnTo>
                    <a:lnTo>
                      <a:pt x="15401" y="2952"/>
                    </a:lnTo>
                    <a:lnTo>
                      <a:pt x="15284" y="2884"/>
                    </a:lnTo>
                    <a:lnTo>
                      <a:pt x="15128" y="2817"/>
                    </a:lnTo>
                    <a:lnTo>
                      <a:pt x="14816" y="2549"/>
                    </a:lnTo>
                    <a:lnTo>
                      <a:pt x="14582" y="2281"/>
                    </a:lnTo>
                    <a:lnTo>
                      <a:pt x="14387" y="2080"/>
                    </a:lnTo>
                    <a:lnTo>
                      <a:pt x="14231" y="1945"/>
                    </a:lnTo>
                    <a:lnTo>
                      <a:pt x="14114" y="1744"/>
                    </a:lnTo>
                    <a:lnTo>
                      <a:pt x="14036" y="1677"/>
                    </a:lnTo>
                    <a:lnTo>
                      <a:pt x="13724" y="1342"/>
                    </a:lnTo>
                    <a:lnTo>
                      <a:pt x="13568" y="1140"/>
                    </a:lnTo>
                    <a:lnTo>
                      <a:pt x="13295" y="872"/>
                    </a:lnTo>
                    <a:lnTo>
                      <a:pt x="13139" y="604"/>
                    </a:lnTo>
                    <a:lnTo>
                      <a:pt x="12905" y="470"/>
                    </a:lnTo>
                    <a:lnTo>
                      <a:pt x="12594" y="201"/>
                    </a:lnTo>
                    <a:lnTo>
                      <a:pt x="12399" y="134"/>
                    </a:lnTo>
                    <a:lnTo>
                      <a:pt x="12243" y="67"/>
                    </a:lnTo>
                    <a:lnTo>
                      <a:pt x="12087" y="67"/>
                    </a:lnTo>
                    <a:lnTo>
                      <a:pt x="11853" y="0"/>
                    </a:lnTo>
                    <a:lnTo>
                      <a:pt x="11697" y="67"/>
                    </a:lnTo>
                    <a:lnTo>
                      <a:pt x="11502" y="134"/>
                    </a:lnTo>
                    <a:lnTo>
                      <a:pt x="11307" y="335"/>
                    </a:lnTo>
                    <a:lnTo>
                      <a:pt x="11073" y="402"/>
                    </a:lnTo>
                    <a:lnTo>
                      <a:pt x="10800" y="738"/>
                    </a:lnTo>
                    <a:lnTo>
                      <a:pt x="10566" y="1006"/>
                    </a:lnTo>
                    <a:lnTo>
                      <a:pt x="10254" y="1409"/>
                    </a:lnTo>
                    <a:lnTo>
                      <a:pt x="10098" y="1677"/>
                    </a:lnTo>
                    <a:lnTo>
                      <a:pt x="9786" y="2080"/>
                    </a:lnTo>
                    <a:lnTo>
                      <a:pt x="9669" y="2348"/>
                    </a:lnTo>
                    <a:lnTo>
                      <a:pt x="9201" y="3153"/>
                    </a:lnTo>
                    <a:lnTo>
                      <a:pt x="9084" y="3555"/>
                    </a:lnTo>
                    <a:lnTo>
                      <a:pt x="8890" y="3824"/>
                    </a:lnTo>
                    <a:lnTo>
                      <a:pt x="8734" y="4025"/>
                    </a:lnTo>
                    <a:lnTo>
                      <a:pt x="8617" y="4427"/>
                    </a:lnTo>
                    <a:lnTo>
                      <a:pt x="8422" y="4696"/>
                    </a:lnTo>
                    <a:lnTo>
                      <a:pt x="8305" y="5098"/>
                    </a:lnTo>
                    <a:lnTo>
                      <a:pt x="8149" y="5366"/>
                    </a:lnTo>
                    <a:lnTo>
                      <a:pt x="8032" y="5702"/>
                    </a:lnTo>
                    <a:lnTo>
                      <a:pt x="7837" y="6104"/>
                    </a:lnTo>
                    <a:lnTo>
                      <a:pt x="7720" y="6373"/>
                    </a:lnTo>
                    <a:lnTo>
                      <a:pt x="7564" y="6775"/>
                    </a:lnTo>
                    <a:lnTo>
                      <a:pt x="7408" y="7043"/>
                    </a:lnTo>
                    <a:lnTo>
                      <a:pt x="7057" y="8050"/>
                    </a:lnTo>
                    <a:lnTo>
                      <a:pt x="6901" y="8251"/>
                    </a:lnTo>
                    <a:lnTo>
                      <a:pt x="6823" y="8720"/>
                    </a:lnTo>
                    <a:lnTo>
                      <a:pt x="6667" y="8922"/>
                    </a:lnTo>
                    <a:lnTo>
                      <a:pt x="6550" y="9190"/>
                    </a:lnTo>
                    <a:lnTo>
                      <a:pt x="6394" y="9525"/>
                    </a:lnTo>
                    <a:lnTo>
                      <a:pt x="6277" y="9794"/>
                    </a:lnTo>
                    <a:lnTo>
                      <a:pt x="6160" y="9995"/>
                    </a:lnTo>
                    <a:lnTo>
                      <a:pt x="6004" y="10330"/>
                    </a:lnTo>
                    <a:lnTo>
                      <a:pt x="5848" y="10599"/>
                    </a:lnTo>
                    <a:lnTo>
                      <a:pt x="5731" y="10867"/>
                    </a:lnTo>
                    <a:lnTo>
                      <a:pt x="5575" y="11135"/>
                    </a:lnTo>
                    <a:lnTo>
                      <a:pt x="5381" y="11337"/>
                    </a:lnTo>
                    <a:lnTo>
                      <a:pt x="5108" y="11806"/>
                    </a:lnTo>
                    <a:lnTo>
                      <a:pt x="4991" y="12075"/>
                    </a:lnTo>
                    <a:lnTo>
                      <a:pt x="4796" y="12276"/>
                    </a:lnTo>
                    <a:lnTo>
                      <a:pt x="4523" y="12745"/>
                    </a:lnTo>
                    <a:lnTo>
                      <a:pt x="4367" y="12947"/>
                    </a:lnTo>
                    <a:lnTo>
                      <a:pt x="4211" y="13081"/>
                    </a:lnTo>
                    <a:lnTo>
                      <a:pt x="4055" y="13282"/>
                    </a:lnTo>
                    <a:lnTo>
                      <a:pt x="3938" y="13416"/>
                    </a:lnTo>
                    <a:lnTo>
                      <a:pt x="3626" y="13819"/>
                    </a:lnTo>
                    <a:lnTo>
                      <a:pt x="3080" y="14288"/>
                    </a:lnTo>
                    <a:lnTo>
                      <a:pt x="2807" y="14624"/>
                    </a:lnTo>
                    <a:lnTo>
                      <a:pt x="2573" y="14758"/>
                    </a:lnTo>
                    <a:lnTo>
                      <a:pt x="2456" y="14959"/>
                    </a:lnTo>
                    <a:lnTo>
                      <a:pt x="2222" y="15026"/>
                    </a:lnTo>
                    <a:lnTo>
                      <a:pt x="2027" y="15160"/>
                    </a:lnTo>
                    <a:lnTo>
                      <a:pt x="1794" y="15429"/>
                    </a:lnTo>
                    <a:lnTo>
                      <a:pt x="1482" y="15831"/>
                    </a:lnTo>
                    <a:lnTo>
                      <a:pt x="1248" y="16099"/>
                    </a:lnTo>
                    <a:lnTo>
                      <a:pt x="1092" y="16368"/>
                    </a:lnTo>
                    <a:lnTo>
                      <a:pt x="975" y="16636"/>
                    </a:lnTo>
                    <a:lnTo>
                      <a:pt x="780" y="16837"/>
                    </a:lnTo>
                    <a:lnTo>
                      <a:pt x="624" y="17173"/>
                    </a:lnTo>
                    <a:lnTo>
                      <a:pt x="351" y="17642"/>
                    </a:lnTo>
                    <a:lnTo>
                      <a:pt x="195" y="18045"/>
                    </a:lnTo>
                    <a:lnTo>
                      <a:pt x="117" y="18380"/>
                    </a:lnTo>
                    <a:lnTo>
                      <a:pt x="0" y="18514"/>
                    </a:lnTo>
                    <a:lnTo>
                      <a:pt x="0" y="18783"/>
                    </a:lnTo>
                    <a:lnTo>
                      <a:pt x="78" y="18984"/>
                    </a:lnTo>
                    <a:lnTo>
                      <a:pt x="234" y="19252"/>
                    </a:lnTo>
                    <a:lnTo>
                      <a:pt x="312" y="19319"/>
                    </a:lnTo>
                    <a:lnTo>
                      <a:pt x="507" y="19453"/>
                    </a:lnTo>
                    <a:lnTo>
                      <a:pt x="663" y="19520"/>
                    </a:lnTo>
                    <a:lnTo>
                      <a:pt x="858" y="19655"/>
                    </a:lnTo>
                    <a:lnTo>
                      <a:pt x="1092" y="19856"/>
                    </a:lnTo>
                    <a:lnTo>
                      <a:pt x="1443" y="19990"/>
                    </a:lnTo>
                    <a:lnTo>
                      <a:pt x="1560" y="19990"/>
                    </a:lnTo>
                    <a:lnTo>
                      <a:pt x="1716" y="20124"/>
                    </a:lnTo>
                    <a:lnTo>
                      <a:pt x="1910" y="20124"/>
                    </a:lnTo>
                    <a:lnTo>
                      <a:pt x="2105" y="20191"/>
                    </a:lnTo>
                    <a:lnTo>
                      <a:pt x="2261" y="20191"/>
                    </a:lnTo>
                    <a:lnTo>
                      <a:pt x="2495" y="20258"/>
                    </a:lnTo>
                    <a:lnTo>
                      <a:pt x="2651" y="20258"/>
                    </a:lnTo>
                    <a:lnTo>
                      <a:pt x="2924" y="20325"/>
                    </a:lnTo>
                    <a:lnTo>
                      <a:pt x="3743" y="20325"/>
                    </a:lnTo>
                    <a:lnTo>
                      <a:pt x="3977" y="20258"/>
                    </a:lnTo>
                    <a:lnTo>
                      <a:pt x="4172" y="20191"/>
                    </a:lnTo>
                    <a:lnTo>
                      <a:pt x="4640" y="20191"/>
                    </a:lnTo>
                    <a:lnTo>
                      <a:pt x="4835" y="20124"/>
                    </a:lnTo>
                    <a:lnTo>
                      <a:pt x="5069" y="20124"/>
                    </a:lnTo>
                    <a:lnTo>
                      <a:pt x="5303" y="20057"/>
                    </a:lnTo>
                    <a:lnTo>
                      <a:pt x="5575" y="20057"/>
                    </a:lnTo>
                    <a:lnTo>
                      <a:pt x="5770" y="19990"/>
                    </a:lnTo>
                    <a:lnTo>
                      <a:pt x="6004" y="19990"/>
                    </a:lnTo>
                    <a:lnTo>
                      <a:pt x="6199" y="19923"/>
                    </a:lnTo>
                    <a:lnTo>
                      <a:pt x="6394" y="19923"/>
                    </a:lnTo>
                    <a:lnTo>
                      <a:pt x="6628" y="19856"/>
                    </a:lnTo>
                    <a:lnTo>
                      <a:pt x="8305" y="19856"/>
                    </a:lnTo>
                    <a:lnTo>
                      <a:pt x="8695" y="19990"/>
                    </a:lnTo>
                    <a:lnTo>
                      <a:pt x="8851" y="20057"/>
                    </a:lnTo>
                    <a:lnTo>
                      <a:pt x="9045" y="20124"/>
                    </a:lnTo>
                    <a:lnTo>
                      <a:pt x="9201" y="20124"/>
                    </a:lnTo>
                    <a:lnTo>
                      <a:pt x="9318" y="20191"/>
                    </a:lnTo>
                    <a:lnTo>
                      <a:pt x="9552" y="20258"/>
                    </a:lnTo>
                    <a:lnTo>
                      <a:pt x="9669" y="20325"/>
                    </a:lnTo>
                    <a:lnTo>
                      <a:pt x="9825" y="20393"/>
                    </a:lnTo>
                    <a:lnTo>
                      <a:pt x="9942" y="20460"/>
                    </a:lnTo>
                    <a:lnTo>
                      <a:pt x="10137" y="20527"/>
                    </a:lnTo>
                    <a:lnTo>
                      <a:pt x="10371" y="20661"/>
                    </a:lnTo>
                    <a:lnTo>
                      <a:pt x="10683" y="20728"/>
                    </a:lnTo>
                    <a:lnTo>
                      <a:pt x="10878" y="20862"/>
                    </a:lnTo>
                    <a:lnTo>
                      <a:pt x="11190" y="20996"/>
                    </a:lnTo>
                    <a:lnTo>
                      <a:pt x="11424" y="20996"/>
                    </a:lnTo>
                    <a:lnTo>
                      <a:pt x="11658" y="21130"/>
                    </a:lnTo>
                    <a:lnTo>
                      <a:pt x="11892" y="21198"/>
                    </a:lnTo>
                    <a:lnTo>
                      <a:pt x="12165" y="21265"/>
                    </a:lnTo>
                    <a:lnTo>
                      <a:pt x="12399" y="21332"/>
                    </a:lnTo>
                    <a:lnTo>
                      <a:pt x="12671" y="21399"/>
                    </a:lnTo>
                    <a:lnTo>
                      <a:pt x="12827" y="21399"/>
                    </a:lnTo>
                    <a:lnTo>
                      <a:pt x="12944" y="21533"/>
                    </a:lnTo>
                    <a:lnTo>
                      <a:pt x="13139" y="21533"/>
                    </a:lnTo>
                    <a:lnTo>
                      <a:pt x="13256" y="21600"/>
                    </a:lnTo>
                    <a:lnTo>
                      <a:pt x="14153" y="21600"/>
                    </a:lnTo>
                    <a:lnTo>
                      <a:pt x="14270" y="21533"/>
                    </a:lnTo>
                    <a:lnTo>
                      <a:pt x="14387" y="21399"/>
                    </a:lnTo>
                    <a:lnTo>
                      <a:pt x="14699" y="21265"/>
                    </a:lnTo>
                    <a:lnTo>
                      <a:pt x="14855" y="20996"/>
                    </a:lnTo>
                    <a:lnTo>
                      <a:pt x="15089" y="20527"/>
                    </a:lnTo>
                    <a:lnTo>
                      <a:pt x="15167" y="20191"/>
                    </a:lnTo>
                    <a:lnTo>
                      <a:pt x="15323" y="19923"/>
                    </a:lnTo>
                    <a:lnTo>
                      <a:pt x="15440" y="19520"/>
                    </a:lnTo>
                    <a:lnTo>
                      <a:pt x="15635" y="19185"/>
                    </a:lnTo>
                    <a:lnTo>
                      <a:pt x="15791" y="18648"/>
                    </a:lnTo>
                    <a:lnTo>
                      <a:pt x="15908" y="18179"/>
                    </a:lnTo>
                    <a:lnTo>
                      <a:pt x="15986" y="17642"/>
                    </a:lnTo>
                    <a:lnTo>
                      <a:pt x="16181" y="17240"/>
                    </a:lnTo>
                    <a:lnTo>
                      <a:pt x="16258" y="16703"/>
                    </a:lnTo>
                    <a:lnTo>
                      <a:pt x="16336" y="16301"/>
                    </a:lnTo>
                    <a:lnTo>
                      <a:pt x="16453" y="15764"/>
                    </a:lnTo>
                    <a:lnTo>
                      <a:pt x="16570" y="15294"/>
                    </a:lnTo>
                    <a:lnTo>
                      <a:pt x="16648" y="14825"/>
                    </a:lnTo>
                    <a:lnTo>
                      <a:pt x="16765" y="14288"/>
                    </a:lnTo>
                    <a:lnTo>
                      <a:pt x="16843" y="13886"/>
                    </a:lnTo>
                    <a:lnTo>
                      <a:pt x="16999" y="13416"/>
                    </a:lnTo>
                    <a:lnTo>
                      <a:pt x="17155" y="13081"/>
                    </a:lnTo>
                    <a:lnTo>
                      <a:pt x="17350" y="12611"/>
                    </a:lnTo>
                    <a:lnTo>
                      <a:pt x="17506" y="12209"/>
                    </a:lnTo>
                    <a:lnTo>
                      <a:pt x="17779" y="11873"/>
                    </a:lnTo>
                    <a:lnTo>
                      <a:pt x="17974" y="11471"/>
                    </a:lnTo>
                    <a:lnTo>
                      <a:pt x="18208" y="11270"/>
                    </a:lnTo>
                    <a:lnTo>
                      <a:pt x="18403" y="10934"/>
                    </a:lnTo>
                    <a:lnTo>
                      <a:pt x="18676" y="10733"/>
                    </a:lnTo>
                    <a:lnTo>
                      <a:pt x="18832" y="10532"/>
                    </a:lnTo>
                    <a:lnTo>
                      <a:pt x="19027" y="10398"/>
                    </a:lnTo>
                    <a:lnTo>
                      <a:pt x="19300" y="10263"/>
                    </a:lnTo>
                    <a:lnTo>
                      <a:pt x="19884" y="9861"/>
                    </a:lnTo>
                    <a:lnTo>
                      <a:pt x="20001" y="9794"/>
                    </a:lnTo>
                    <a:lnTo>
                      <a:pt x="20196" y="9727"/>
                    </a:lnTo>
                    <a:lnTo>
                      <a:pt x="20313" y="9593"/>
                    </a:lnTo>
                    <a:lnTo>
                      <a:pt x="20781" y="9391"/>
                    </a:lnTo>
                    <a:lnTo>
                      <a:pt x="20898" y="9056"/>
                    </a:lnTo>
                    <a:lnTo>
                      <a:pt x="20859" y="8788"/>
                    </a:lnTo>
                    <a:lnTo>
                      <a:pt x="20703" y="8653"/>
                    </a:lnTo>
                    <a:lnTo>
                      <a:pt x="20469" y="8519"/>
                    </a:lnTo>
                    <a:lnTo>
                      <a:pt x="20313" y="8385"/>
                    </a:lnTo>
                    <a:lnTo>
                      <a:pt x="20157" y="8318"/>
                    </a:lnTo>
                    <a:lnTo>
                      <a:pt x="19962" y="8251"/>
                    </a:lnTo>
                    <a:lnTo>
                      <a:pt x="19495" y="8251"/>
                    </a:lnTo>
                    <a:lnTo>
                      <a:pt x="19378" y="8318"/>
                    </a:lnTo>
                    <a:lnTo>
                      <a:pt x="19300" y="8385"/>
                    </a:lnTo>
                    <a:lnTo>
                      <a:pt x="19183" y="8385"/>
                    </a:lnTo>
                    <a:lnTo>
                      <a:pt x="18988" y="8586"/>
                    </a:lnTo>
                    <a:lnTo>
                      <a:pt x="18832" y="8720"/>
                    </a:lnTo>
                    <a:lnTo>
                      <a:pt x="18637" y="8922"/>
                    </a:lnTo>
                    <a:lnTo>
                      <a:pt x="18325" y="9056"/>
                    </a:lnTo>
                    <a:lnTo>
                      <a:pt x="18091" y="9391"/>
                    </a:lnTo>
                    <a:lnTo>
                      <a:pt x="17818" y="9660"/>
                    </a:lnTo>
                    <a:lnTo>
                      <a:pt x="17350" y="10263"/>
                    </a:lnTo>
                    <a:lnTo>
                      <a:pt x="17194" y="10398"/>
                    </a:lnTo>
                    <a:lnTo>
                      <a:pt x="17077" y="10599"/>
                    </a:lnTo>
                    <a:lnTo>
                      <a:pt x="16882" y="10867"/>
                    </a:lnTo>
                    <a:lnTo>
                      <a:pt x="16765" y="11001"/>
                    </a:lnTo>
                    <a:lnTo>
                      <a:pt x="16609" y="11337"/>
                    </a:lnTo>
                    <a:lnTo>
                      <a:pt x="16414" y="11605"/>
                    </a:lnTo>
                    <a:lnTo>
                      <a:pt x="16297" y="11873"/>
                    </a:lnTo>
                    <a:lnTo>
                      <a:pt x="16142" y="12142"/>
                    </a:lnTo>
                    <a:lnTo>
                      <a:pt x="15947" y="12410"/>
                    </a:lnTo>
                    <a:lnTo>
                      <a:pt x="15791" y="12678"/>
                    </a:lnTo>
                    <a:lnTo>
                      <a:pt x="15674" y="13081"/>
                    </a:lnTo>
                    <a:lnTo>
                      <a:pt x="15479" y="13282"/>
                    </a:lnTo>
                    <a:lnTo>
                      <a:pt x="15362" y="13617"/>
                    </a:lnTo>
                    <a:lnTo>
                      <a:pt x="15128" y="14422"/>
                    </a:lnTo>
                    <a:lnTo>
                      <a:pt x="14972" y="14758"/>
                    </a:lnTo>
                    <a:lnTo>
                      <a:pt x="14738" y="15429"/>
                    </a:lnTo>
                    <a:lnTo>
                      <a:pt x="14699" y="15764"/>
                    </a:lnTo>
                    <a:lnTo>
                      <a:pt x="14621" y="16032"/>
                    </a:lnTo>
                    <a:lnTo>
                      <a:pt x="14543" y="16368"/>
                    </a:lnTo>
                    <a:lnTo>
                      <a:pt x="14387" y="16904"/>
                    </a:lnTo>
                    <a:lnTo>
                      <a:pt x="14270" y="17441"/>
                    </a:lnTo>
                    <a:lnTo>
                      <a:pt x="14192" y="17843"/>
                    </a:lnTo>
                    <a:lnTo>
                      <a:pt x="14114" y="18313"/>
                    </a:lnTo>
                    <a:lnTo>
                      <a:pt x="14036" y="18648"/>
                    </a:lnTo>
                    <a:lnTo>
                      <a:pt x="13841" y="18917"/>
                    </a:lnTo>
                    <a:lnTo>
                      <a:pt x="13685" y="19118"/>
                    </a:lnTo>
                    <a:lnTo>
                      <a:pt x="13217" y="19386"/>
                    </a:lnTo>
                    <a:lnTo>
                      <a:pt x="12438" y="19386"/>
                    </a:lnTo>
                    <a:lnTo>
                      <a:pt x="12243" y="19319"/>
                    </a:lnTo>
                    <a:lnTo>
                      <a:pt x="11697" y="19319"/>
                    </a:lnTo>
                    <a:lnTo>
                      <a:pt x="11424" y="19252"/>
                    </a:lnTo>
                    <a:lnTo>
                      <a:pt x="11229" y="19185"/>
                    </a:lnTo>
                    <a:lnTo>
                      <a:pt x="11073" y="19118"/>
                    </a:lnTo>
                    <a:lnTo>
                      <a:pt x="10878" y="19051"/>
                    </a:lnTo>
                    <a:lnTo>
                      <a:pt x="10566" y="19051"/>
                    </a:lnTo>
                    <a:lnTo>
                      <a:pt x="10371" y="18984"/>
                    </a:lnTo>
                    <a:lnTo>
                      <a:pt x="9864" y="18984"/>
                    </a:lnTo>
                    <a:lnTo>
                      <a:pt x="9708" y="18917"/>
                    </a:lnTo>
                    <a:lnTo>
                      <a:pt x="9552" y="18783"/>
                    </a:lnTo>
                    <a:lnTo>
                      <a:pt x="8305" y="18783"/>
                    </a:lnTo>
                    <a:lnTo>
                      <a:pt x="8110" y="18716"/>
                    </a:lnTo>
                    <a:lnTo>
                      <a:pt x="5965" y="18716"/>
                    </a:lnTo>
                    <a:lnTo>
                      <a:pt x="5770" y="18648"/>
                    </a:lnTo>
                    <a:lnTo>
                      <a:pt x="5264" y="18648"/>
                    </a:lnTo>
                    <a:lnTo>
                      <a:pt x="4991" y="18581"/>
                    </a:lnTo>
                    <a:lnTo>
                      <a:pt x="4718" y="18581"/>
                    </a:lnTo>
                    <a:lnTo>
                      <a:pt x="4445" y="18514"/>
                    </a:lnTo>
                    <a:lnTo>
                      <a:pt x="4172" y="18514"/>
                    </a:lnTo>
                    <a:lnTo>
                      <a:pt x="3938" y="18447"/>
                    </a:lnTo>
                    <a:lnTo>
                      <a:pt x="3743" y="18447"/>
                    </a:lnTo>
                    <a:lnTo>
                      <a:pt x="3353" y="18313"/>
                    </a:lnTo>
                    <a:lnTo>
                      <a:pt x="3197" y="18246"/>
                    </a:lnTo>
                    <a:lnTo>
                      <a:pt x="3080" y="18179"/>
                    </a:lnTo>
                    <a:lnTo>
                      <a:pt x="2924" y="18045"/>
                    </a:lnTo>
                    <a:lnTo>
                      <a:pt x="2807" y="17776"/>
                    </a:lnTo>
                    <a:lnTo>
                      <a:pt x="2807" y="17441"/>
                    </a:lnTo>
                    <a:lnTo>
                      <a:pt x="2924" y="17039"/>
                    </a:lnTo>
                    <a:lnTo>
                      <a:pt x="3002" y="16837"/>
                    </a:lnTo>
                    <a:lnTo>
                      <a:pt x="3119" y="16636"/>
                    </a:lnTo>
                    <a:lnTo>
                      <a:pt x="3236" y="16368"/>
                    </a:lnTo>
                    <a:lnTo>
                      <a:pt x="3470" y="16099"/>
                    </a:lnTo>
                    <a:lnTo>
                      <a:pt x="3626" y="15764"/>
                    </a:lnTo>
                    <a:lnTo>
                      <a:pt x="3977" y="15160"/>
                    </a:lnTo>
                    <a:lnTo>
                      <a:pt x="4211" y="14892"/>
                    </a:lnTo>
                    <a:lnTo>
                      <a:pt x="4445" y="14557"/>
                    </a:lnTo>
                    <a:lnTo>
                      <a:pt x="4679" y="14154"/>
                    </a:lnTo>
                    <a:lnTo>
                      <a:pt x="4874" y="13886"/>
                    </a:lnTo>
                    <a:lnTo>
                      <a:pt x="5147" y="13550"/>
                    </a:lnTo>
                    <a:lnTo>
                      <a:pt x="5381" y="13148"/>
                    </a:lnTo>
                    <a:lnTo>
                      <a:pt x="5653" y="12745"/>
                    </a:lnTo>
                    <a:lnTo>
                      <a:pt x="5848" y="12410"/>
                    </a:lnTo>
                    <a:lnTo>
                      <a:pt x="6121" y="12075"/>
                    </a:lnTo>
                    <a:lnTo>
                      <a:pt x="6355" y="11672"/>
                    </a:lnTo>
                    <a:lnTo>
                      <a:pt x="6589" y="11337"/>
                    </a:lnTo>
                    <a:lnTo>
                      <a:pt x="6823" y="10934"/>
                    </a:lnTo>
                    <a:lnTo>
                      <a:pt x="7096" y="10599"/>
                    </a:lnTo>
                    <a:lnTo>
                      <a:pt x="7252" y="10263"/>
                    </a:lnTo>
                    <a:lnTo>
                      <a:pt x="7486" y="9861"/>
                    </a:lnTo>
                    <a:lnTo>
                      <a:pt x="7681" y="9458"/>
                    </a:lnTo>
                    <a:lnTo>
                      <a:pt x="7837" y="9123"/>
                    </a:lnTo>
                    <a:lnTo>
                      <a:pt x="8032" y="8788"/>
                    </a:lnTo>
                    <a:lnTo>
                      <a:pt x="8188" y="8385"/>
                    </a:lnTo>
                    <a:lnTo>
                      <a:pt x="8305" y="8050"/>
                    </a:lnTo>
                    <a:lnTo>
                      <a:pt x="8422" y="7781"/>
                    </a:lnTo>
                    <a:lnTo>
                      <a:pt x="8695" y="6842"/>
                    </a:lnTo>
                    <a:lnTo>
                      <a:pt x="8773" y="6507"/>
                    </a:lnTo>
                    <a:lnTo>
                      <a:pt x="8851" y="6239"/>
                    </a:lnTo>
                    <a:lnTo>
                      <a:pt x="9006" y="5970"/>
                    </a:lnTo>
                    <a:lnTo>
                      <a:pt x="9084" y="5635"/>
                    </a:lnTo>
                    <a:lnTo>
                      <a:pt x="9201" y="5434"/>
                    </a:lnTo>
                    <a:lnTo>
                      <a:pt x="9396" y="4897"/>
                    </a:lnTo>
                    <a:lnTo>
                      <a:pt x="9630" y="4494"/>
                    </a:lnTo>
                    <a:lnTo>
                      <a:pt x="9864" y="4025"/>
                    </a:lnTo>
                    <a:lnTo>
                      <a:pt x="10098" y="3757"/>
                    </a:lnTo>
                    <a:lnTo>
                      <a:pt x="10293" y="3421"/>
                    </a:lnTo>
                    <a:lnTo>
                      <a:pt x="10566" y="3086"/>
                    </a:lnTo>
                    <a:lnTo>
                      <a:pt x="10761" y="2817"/>
                    </a:lnTo>
                    <a:lnTo>
                      <a:pt x="11034" y="2683"/>
                    </a:lnTo>
                    <a:lnTo>
                      <a:pt x="11229" y="2348"/>
                    </a:lnTo>
                    <a:lnTo>
                      <a:pt x="11502" y="2281"/>
                    </a:lnTo>
                    <a:lnTo>
                      <a:pt x="11697" y="2147"/>
                    </a:lnTo>
                    <a:lnTo>
                      <a:pt x="11931" y="2080"/>
                    </a:lnTo>
                    <a:lnTo>
                      <a:pt x="12126" y="1945"/>
                    </a:lnTo>
                    <a:lnTo>
                      <a:pt x="12555" y="1945"/>
                    </a:lnTo>
                    <a:lnTo>
                      <a:pt x="12866" y="2080"/>
                    </a:lnTo>
                    <a:lnTo>
                      <a:pt x="13061" y="2214"/>
                    </a:lnTo>
                    <a:lnTo>
                      <a:pt x="13217" y="2348"/>
                    </a:lnTo>
                    <a:lnTo>
                      <a:pt x="13334" y="2549"/>
                    </a:lnTo>
                    <a:lnTo>
                      <a:pt x="13646" y="2884"/>
                    </a:lnTo>
                    <a:lnTo>
                      <a:pt x="13919" y="3354"/>
                    </a:lnTo>
                    <a:lnTo>
                      <a:pt x="14075" y="3555"/>
                    </a:lnTo>
                    <a:lnTo>
                      <a:pt x="14231" y="3824"/>
                    </a:lnTo>
                    <a:lnTo>
                      <a:pt x="14387" y="4025"/>
                    </a:lnTo>
                    <a:lnTo>
                      <a:pt x="14582" y="4293"/>
                    </a:lnTo>
                    <a:lnTo>
                      <a:pt x="14699" y="4427"/>
                    </a:lnTo>
                    <a:lnTo>
                      <a:pt x="14855" y="4561"/>
                    </a:lnTo>
                    <a:lnTo>
                      <a:pt x="15050" y="4696"/>
                    </a:lnTo>
                    <a:lnTo>
                      <a:pt x="15362" y="4964"/>
                    </a:lnTo>
                    <a:lnTo>
                      <a:pt x="15596" y="5098"/>
                    </a:lnTo>
                    <a:lnTo>
                      <a:pt x="15752" y="5165"/>
                    </a:lnTo>
                    <a:lnTo>
                      <a:pt x="15986" y="5232"/>
                    </a:lnTo>
                    <a:lnTo>
                      <a:pt x="16181" y="5299"/>
                    </a:lnTo>
                    <a:lnTo>
                      <a:pt x="16414" y="5366"/>
                    </a:lnTo>
                    <a:lnTo>
                      <a:pt x="16687" y="5434"/>
                    </a:lnTo>
                    <a:lnTo>
                      <a:pt x="16882" y="5568"/>
                    </a:lnTo>
                    <a:lnTo>
                      <a:pt x="17155" y="5568"/>
                    </a:lnTo>
                    <a:lnTo>
                      <a:pt x="17428" y="5702"/>
                    </a:lnTo>
                    <a:lnTo>
                      <a:pt x="17584" y="5702"/>
                    </a:lnTo>
                    <a:lnTo>
                      <a:pt x="17740" y="5836"/>
                    </a:lnTo>
                    <a:lnTo>
                      <a:pt x="17896" y="5836"/>
                    </a:lnTo>
                    <a:lnTo>
                      <a:pt x="18091" y="6037"/>
                    </a:lnTo>
                    <a:lnTo>
                      <a:pt x="18325" y="6104"/>
                    </a:lnTo>
                    <a:lnTo>
                      <a:pt x="18637" y="6239"/>
                    </a:lnTo>
                    <a:lnTo>
                      <a:pt x="19027" y="6507"/>
                    </a:lnTo>
                    <a:lnTo>
                      <a:pt x="19222" y="6574"/>
                    </a:lnTo>
                    <a:lnTo>
                      <a:pt x="19339" y="6775"/>
                    </a:lnTo>
                    <a:lnTo>
                      <a:pt x="19495" y="6842"/>
                    </a:lnTo>
                    <a:lnTo>
                      <a:pt x="19806" y="7111"/>
                    </a:lnTo>
                    <a:lnTo>
                      <a:pt x="19923" y="7245"/>
                    </a:lnTo>
                    <a:lnTo>
                      <a:pt x="19962" y="7379"/>
                    </a:lnTo>
                    <a:lnTo>
                      <a:pt x="20001" y="7446"/>
                    </a:lnTo>
                    <a:lnTo>
                      <a:pt x="21600" y="6842"/>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45" name="Freeform 79"/>
              <p:cNvSpPr/>
              <p:nvPr/>
            </p:nvSpPr>
            <p:spPr>
              <a:xfrm>
                <a:off x="2722554" y="159179"/>
                <a:ext cx="114244" cy="77897"/>
              </a:xfrm>
              <a:custGeom>
                <a:avLst/>
                <a:gdLst/>
                <a:ahLst/>
                <a:cxnLst>
                  <a:cxn ang="0">
                    <a:pos x="wd2" y="hd2"/>
                  </a:cxn>
                  <a:cxn ang="5400000">
                    <a:pos x="wd2" y="hd2"/>
                  </a:cxn>
                  <a:cxn ang="10800000">
                    <a:pos x="wd2" y="hd2"/>
                  </a:cxn>
                  <a:cxn ang="16200000">
                    <a:pos x="wd2" y="hd2"/>
                  </a:cxn>
                </a:cxnLst>
                <a:rect l="0" t="0" r="r" b="b"/>
                <a:pathLst>
                  <a:path w="21600" h="21600" extrusionOk="0">
                    <a:moveTo>
                      <a:pt x="10099" y="21600"/>
                    </a:moveTo>
                    <a:lnTo>
                      <a:pt x="11782" y="19722"/>
                    </a:lnTo>
                    <a:lnTo>
                      <a:pt x="13745" y="18783"/>
                    </a:lnTo>
                    <a:lnTo>
                      <a:pt x="15148" y="17843"/>
                    </a:lnTo>
                    <a:lnTo>
                      <a:pt x="16551" y="17374"/>
                    </a:lnTo>
                    <a:lnTo>
                      <a:pt x="18234" y="16435"/>
                    </a:lnTo>
                    <a:lnTo>
                      <a:pt x="19356" y="15965"/>
                    </a:lnTo>
                    <a:lnTo>
                      <a:pt x="20478" y="14557"/>
                    </a:lnTo>
                    <a:lnTo>
                      <a:pt x="21600" y="14087"/>
                    </a:lnTo>
                    <a:lnTo>
                      <a:pt x="21600" y="12678"/>
                    </a:lnTo>
                    <a:lnTo>
                      <a:pt x="21039" y="10800"/>
                    </a:lnTo>
                    <a:lnTo>
                      <a:pt x="19356" y="6104"/>
                    </a:lnTo>
                    <a:lnTo>
                      <a:pt x="16831" y="1878"/>
                    </a:lnTo>
                    <a:lnTo>
                      <a:pt x="15709" y="470"/>
                    </a:lnTo>
                    <a:lnTo>
                      <a:pt x="14587" y="470"/>
                    </a:lnTo>
                    <a:lnTo>
                      <a:pt x="14026" y="0"/>
                    </a:lnTo>
                    <a:lnTo>
                      <a:pt x="12904" y="470"/>
                    </a:lnTo>
                    <a:lnTo>
                      <a:pt x="11782" y="1409"/>
                    </a:lnTo>
                    <a:lnTo>
                      <a:pt x="10940" y="2348"/>
                    </a:lnTo>
                    <a:lnTo>
                      <a:pt x="9538" y="3287"/>
                    </a:lnTo>
                    <a:lnTo>
                      <a:pt x="8135" y="4696"/>
                    </a:lnTo>
                    <a:lnTo>
                      <a:pt x="7013" y="5635"/>
                    </a:lnTo>
                    <a:lnTo>
                      <a:pt x="5610" y="7513"/>
                    </a:lnTo>
                    <a:lnTo>
                      <a:pt x="4488" y="8452"/>
                    </a:lnTo>
                    <a:lnTo>
                      <a:pt x="3086" y="10330"/>
                    </a:lnTo>
                    <a:lnTo>
                      <a:pt x="1683" y="11270"/>
                    </a:lnTo>
                    <a:lnTo>
                      <a:pt x="1122" y="13148"/>
                    </a:lnTo>
                    <a:lnTo>
                      <a:pt x="0" y="14557"/>
                    </a:lnTo>
                    <a:lnTo>
                      <a:pt x="0" y="16904"/>
                    </a:lnTo>
                    <a:lnTo>
                      <a:pt x="561" y="16904"/>
                    </a:lnTo>
                    <a:lnTo>
                      <a:pt x="1683" y="17843"/>
                    </a:lnTo>
                    <a:lnTo>
                      <a:pt x="3366" y="18313"/>
                    </a:lnTo>
                    <a:lnTo>
                      <a:pt x="5049" y="19252"/>
                    </a:lnTo>
                    <a:lnTo>
                      <a:pt x="8416" y="20191"/>
                    </a:lnTo>
                    <a:lnTo>
                      <a:pt x="9257" y="20661"/>
                    </a:lnTo>
                    <a:lnTo>
                      <a:pt x="10099" y="216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46" name="Freeform 80"/>
              <p:cNvSpPr/>
              <p:nvPr/>
            </p:nvSpPr>
            <p:spPr>
              <a:xfrm>
                <a:off x="2480714" y="181193"/>
                <a:ext cx="117212" cy="66044"/>
              </a:xfrm>
              <a:custGeom>
                <a:avLst/>
                <a:gdLst/>
                <a:ahLst/>
                <a:cxnLst>
                  <a:cxn ang="0">
                    <a:pos x="wd2" y="hd2"/>
                  </a:cxn>
                  <a:cxn ang="5400000">
                    <a:pos x="wd2" y="hd2"/>
                  </a:cxn>
                  <a:cxn ang="10800000">
                    <a:pos x="wd2" y="hd2"/>
                  </a:cxn>
                  <a:cxn ang="16200000">
                    <a:pos x="wd2" y="hd2"/>
                  </a:cxn>
                </a:cxnLst>
                <a:rect l="0" t="0" r="r" b="b"/>
                <a:pathLst>
                  <a:path w="21600" h="21600" extrusionOk="0">
                    <a:moveTo>
                      <a:pt x="21600" y="9969"/>
                    </a:moveTo>
                    <a:lnTo>
                      <a:pt x="19959" y="8308"/>
                    </a:lnTo>
                    <a:lnTo>
                      <a:pt x="18046" y="6092"/>
                    </a:lnTo>
                    <a:lnTo>
                      <a:pt x="16405" y="4431"/>
                    </a:lnTo>
                    <a:lnTo>
                      <a:pt x="14491" y="2215"/>
                    </a:lnTo>
                    <a:lnTo>
                      <a:pt x="13397" y="1108"/>
                    </a:lnTo>
                    <a:lnTo>
                      <a:pt x="12304" y="554"/>
                    </a:lnTo>
                    <a:lnTo>
                      <a:pt x="10937" y="0"/>
                    </a:lnTo>
                    <a:lnTo>
                      <a:pt x="7929" y="0"/>
                    </a:lnTo>
                    <a:lnTo>
                      <a:pt x="6289" y="1662"/>
                    </a:lnTo>
                    <a:lnTo>
                      <a:pt x="4375" y="2769"/>
                    </a:lnTo>
                    <a:lnTo>
                      <a:pt x="3008" y="4431"/>
                    </a:lnTo>
                    <a:lnTo>
                      <a:pt x="1641" y="5538"/>
                    </a:lnTo>
                    <a:lnTo>
                      <a:pt x="0" y="8862"/>
                    </a:lnTo>
                    <a:lnTo>
                      <a:pt x="0" y="11631"/>
                    </a:lnTo>
                    <a:lnTo>
                      <a:pt x="273" y="13846"/>
                    </a:lnTo>
                    <a:lnTo>
                      <a:pt x="3554" y="20492"/>
                    </a:lnTo>
                    <a:lnTo>
                      <a:pt x="4922" y="21046"/>
                    </a:lnTo>
                    <a:lnTo>
                      <a:pt x="6562" y="21600"/>
                    </a:lnTo>
                    <a:lnTo>
                      <a:pt x="9843" y="21600"/>
                    </a:lnTo>
                    <a:lnTo>
                      <a:pt x="13124" y="19938"/>
                    </a:lnTo>
                    <a:lnTo>
                      <a:pt x="14491" y="19938"/>
                    </a:lnTo>
                    <a:lnTo>
                      <a:pt x="15585" y="18831"/>
                    </a:lnTo>
                    <a:lnTo>
                      <a:pt x="16405" y="18277"/>
                    </a:lnTo>
                    <a:lnTo>
                      <a:pt x="17225" y="16615"/>
                    </a:lnTo>
                    <a:lnTo>
                      <a:pt x="18046" y="16615"/>
                    </a:lnTo>
                    <a:lnTo>
                      <a:pt x="19413" y="14400"/>
                    </a:lnTo>
                    <a:lnTo>
                      <a:pt x="20233" y="13292"/>
                    </a:lnTo>
                    <a:lnTo>
                      <a:pt x="21327" y="11631"/>
                    </a:lnTo>
                    <a:lnTo>
                      <a:pt x="21600" y="9969"/>
                    </a:lnTo>
                    <a:close/>
                  </a:path>
                </a:pathLst>
              </a:custGeom>
              <a:solidFill>
                <a:srgbClr val="0017EB"/>
              </a:solidFill>
              <a:ln w="12700" cap="flat">
                <a:noFill/>
                <a:miter lim="400000"/>
              </a:ln>
              <a:effectLst/>
            </p:spPr>
            <p:txBody>
              <a:bodyPr wrap="square" lIns="45719" tIns="45719" rIns="45719" bIns="45719" numCol="1" anchor="t">
                <a:noAutofit/>
              </a:bodyPr>
              <a:lstStyle/>
              <a:p>
                <a:endParaRPr/>
              </a:p>
            </p:txBody>
          </p:sp>
          <p:sp>
            <p:nvSpPr>
              <p:cNvPr id="347" name="Freeform 81"/>
              <p:cNvSpPr/>
              <p:nvPr/>
            </p:nvSpPr>
            <p:spPr>
              <a:xfrm>
                <a:off x="2348666" y="238769"/>
                <a:ext cx="160239" cy="108378"/>
              </a:xfrm>
              <a:custGeom>
                <a:avLst/>
                <a:gdLst/>
                <a:ahLst/>
                <a:cxnLst>
                  <a:cxn ang="0">
                    <a:pos x="wd2" y="hd2"/>
                  </a:cxn>
                  <a:cxn ang="5400000">
                    <a:pos x="wd2" y="hd2"/>
                  </a:cxn>
                  <a:cxn ang="10800000">
                    <a:pos x="wd2" y="hd2"/>
                  </a:cxn>
                  <a:cxn ang="16200000">
                    <a:pos x="wd2" y="hd2"/>
                  </a:cxn>
                </a:cxnLst>
                <a:rect l="0" t="0" r="r" b="b"/>
                <a:pathLst>
                  <a:path w="21600" h="21600" extrusionOk="0">
                    <a:moveTo>
                      <a:pt x="21600" y="14850"/>
                    </a:moveTo>
                    <a:lnTo>
                      <a:pt x="20600" y="14175"/>
                    </a:lnTo>
                    <a:lnTo>
                      <a:pt x="20000" y="13838"/>
                    </a:lnTo>
                    <a:lnTo>
                      <a:pt x="19000" y="13500"/>
                    </a:lnTo>
                    <a:lnTo>
                      <a:pt x="16400" y="13500"/>
                    </a:lnTo>
                    <a:lnTo>
                      <a:pt x="15400" y="13163"/>
                    </a:lnTo>
                    <a:lnTo>
                      <a:pt x="14600" y="12150"/>
                    </a:lnTo>
                    <a:lnTo>
                      <a:pt x="13600" y="10800"/>
                    </a:lnTo>
                    <a:lnTo>
                      <a:pt x="12400" y="9112"/>
                    </a:lnTo>
                    <a:lnTo>
                      <a:pt x="11400" y="6750"/>
                    </a:lnTo>
                    <a:lnTo>
                      <a:pt x="10200" y="5062"/>
                    </a:lnTo>
                    <a:lnTo>
                      <a:pt x="9000" y="2700"/>
                    </a:lnTo>
                    <a:lnTo>
                      <a:pt x="7800" y="1350"/>
                    </a:lnTo>
                    <a:lnTo>
                      <a:pt x="6800" y="337"/>
                    </a:lnTo>
                    <a:lnTo>
                      <a:pt x="6200" y="0"/>
                    </a:lnTo>
                    <a:lnTo>
                      <a:pt x="4800" y="0"/>
                    </a:lnTo>
                    <a:lnTo>
                      <a:pt x="4000" y="337"/>
                    </a:lnTo>
                    <a:lnTo>
                      <a:pt x="2800" y="675"/>
                    </a:lnTo>
                    <a:lnTo>
                      <a:pt x="1800" y="1350"/>
                    </a:lnTo>
                    <a:lnTo>
                      <a:pt x="1000" y="1687"/>
                    </a:lnTo>
                    <a:lnTo>
                      <a:pt x="200" y="2362"/>
                    </a:lnTo>
                    <a:lnTo>
                      <a:pt x="0" y="3037"/>
                    </a:lnTo>
                    <a:lnTo>
                      <a:pt x="400" y="4725"/>
                    </a:lnTo>
                    <a:lnTo>
                      <a:pt x="1000" y="5062"/>
                    </a:lnTo>
                    <a:lnTo>
                      <a:pt x="1800" y="5737"/>
                    </a:lnTo>
                    <a:lnTo>
                      <a:pt x="2800" y="6412"/>
                    </a:lnTo>
                    <a:lnTo>
                      <a:pt x="4400" y="7087"/>
                    </a:lnTo>
                    <a:lnTo>
                      <a:pt x="5800" y="7425"/>
                    </a:lnTo>
                    <a:lnTo>
                      <a:pt x="7000" y="8437"/>
                    </a:lnTo>
                    <a:lnTo>
                      <a:pt x="8400" y="9450"/>
                    </a:lnTo>
                    <a:lnTo>
                      <a:pt x="9600" y="10800"/>
                    </a:lnTo>
                    <a:lnTo>
                      <a:pt x="11600" y="14175"/>
                    </a:lnTo>
                    <a:lnTo>
                      <a:pt x="12800" y="15863"/>
                    </a:lnTo>
                    <a:lnTo>
                      <a:pt x="14000" y="18225"/>
                    </a:lnTo>
                    <a:lnTo>
                      <a:pt x="15200" y="19238"/>
                    </a:lnTo>
                    <a:lnTo>
                      <a:pt x="16400" y="20588"/>
                    </a:lnTo>
                    <a:lnTo>
                      <a:pt x="17400" y="20925"/>
                    </a:lnTo>
                    <a:lnTo>
                      <a:pt x="18400" y="21600"/>
                    </a:lnTo>
                    <a:lnTo>
                      <a:pt x="19200" y="20588"/>
                    </a:lnTo>
                    <a:lnTo>
                      <a:pt x="19800" y="19913"/>
                    </a:lnTo>
                    <a:lnTo>
                      <a:pt x="20200" y="18563"/>
                    </a:lnTo>
                    <a:lnTo>
                      <a:pt x="20800" y="17888"/>
                    </a:lnTo>
                    <a:lnTo>
                      <a:pt x="21400" y="15525"/>
                    </a:lnTo>
                    <a:lnTo>
                      <a:pt x="21600" y="1485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48" name="Freeform 82"/>
              <p:cNvSpPr/>
              <p:nvPr/>
            </p:nvSpPr>
            <p:spPr>
              <a:xfrm>
                <a:off x="2287835" y="325132"/>
                <a:ext cx="173592" cy="67737"/>
              </a:xfrm>
              <a:custGeom>
                <a:avLst/>
                <a:gdLst/>
                <a:ahLst/>
                <a:cxnLst>
                  <a:cxn ang="0">
                    <a:pos x="wd2" y="hd2"/>
                  </a:cxn>
                  <a:cxn ang="5400000">
                    <a:pos x="wd2" y="hd2"/>
                  </a:cxn>
                  <a:cxn ang="10800000">
                    <a:pos x="wd2" y="hd2"/>
                  </a:cxn>
                  <a:cxn ang="16200000">
                    <a:pos x="wd2" y="hd2"/>
                  </a:cxn>
                </a:cxnLst>
                <a:rect l="0" t="0" r="r" b="b"/>
                <a:pathLst>
                  <a:path w="21600" h="21600" extrusionOk="0">
                    <a:moveTo>
                      <a:pt x="21600" y="15660"/>
                    </a:moveTo>
                    <a:lnTo>
                      <a:pt x="20677" y="12420"/>
                    </a:lnTo>
                    <a:lnTo>
                      <a:pt x="19569" y="10800"/>
                    </a:lnTo>
                    <a:lnTo>
                      <a:pt x="17354" y="8640"/>
                    </a:lnTo>
                    <a:lnTo>
                      <a:pt x="15877" y="7560"/>
                    </a:lnTo>
                    <a:lnTo>
                      <a:pt x="14400" y="7560"/>
                    </a:lnTo>
                    <a:lnTo>
                      <a:pt x="13477" y="7020"/>
                    </a:lnTo>
                    <a:lnTo>
                      <a:pt x="12923" y="5940"/>
                    </a:lnTo>
                    <a:lnTo>
                      <a:pt x="11077" y="5940"/>
                    </a:lnTo>
                    <a:lnTo>
                      <a:pt x="9969" y="5400"/>
                    </a:lnTo>
                    <a:lnTo>
                      <a:pt x="9231" y="4320"/>
                    </a:lnTo>
                    <a:lnTo>
                      <a:pt x="8308" y="3780"/>
                    </a:lnTo>
                    <a:lnTo>
                      <a:pt x="7200" y="3240"/>
                    </a:lnTo>
                    <a:lnTo>
                      <a:pt x="6092" y="2160"/>
                    </a:lnTo>
                    <a:lnTo>
                      <a:pt x="5169" y="2160"/>
                    </a:lnTo>
                    <a:lnTo>
                      <a:pt x="3692" y="1080"/>
                    </a:lnTo>
                    <a:lnTo>
                      <a:pt x="2585" y="540"/>
                    </a:lnTo>
                    <a:lnTo>
                      <a:pt x="1846" y="0"/>
                    </a:lnTo>
                    <a:lnTo>
                      <a:pt x="1292" y="0"/>
                    </a:lnTo>
                    <a:lnTo>
                      <a:pt x="738" y="540"/>
                    </a:lnTo>
                    <a:lnTo>
                      <a:pt x="0" y="1620"/>
                    </a:lnTo>
                    <a:lnTo>
                      <a:pt x="369" y="3240"/>
                    </a:lnTo>
                    <a:lnTo>
                      <a:pt x="738" y="5940"/>
                    </a:lnTo>
                    <a:lnTo>
                      <a:pt x="1846" y="8640"/>
                    </a:lnTo>
                    <a:lnTo>
                      <a:pt x="2215" y="9720"/>
                    </a:lnTo>
                    <a:lnTo>
                      <a:pt x="2769" y="10800"/>
                    </a:lnTo>
                    <a:lnTo>
                      <a:pt x="3692" y="11880"/>
                    </a:lnTo>
                    <a:lnTo>
                      <a:pt x="4431" y="14040"/>
                    </a:lnTo>
                    <a:lnTo>
                      <a:pt x="4985" y="14580"/>
                    </a:lnTo>
                    <a:lnTo>
                      <a:pt x="5538" y="15660"/>
                    </a:lnTo>
                    <a:lnTo>
                      <a:pt x="6462" y="16200"/>
                    </a:lnTo>
                    <a:lnTo>
                      <a:pt x="7200" y="16740"/>
                    </a:lnTo>
                    <a:lnTo>
                      <a:pt x="7754" y="17280"/>
                    </a:lnTo>
                    <a:lnTo>
                      <a:pt x="8492" y="17820"/>
                    </a:lnTo>
                    <a:lnTo>
                      <a:pt x="9046" y="17820"/>
                    </a:lnTo>
                    <a:lnTo>
                      <a:pt x="9785" y="18360"/>
                    </a:lnTo>
                    <a:lnTo>
                      <a:pt x="11077" y="17820"/>
                    </a:lnTo>
                    <a:lnTo>
                      <a:pt x="12185" y="17280"/>
                    </a:lnTo>
                    <a:lnTo>
                      <a:pt x="13477" y="16740"/>
                    </a:lnTo>
                    <a:lnTo>
                      <a:pt x="14769" y="16740"/>
                    </a:lnTo>
                    <a:lnTo>
                      <a:pt x="16062" y="15660"/>
                    </a:lnTo>
                    <a:lnTo>
                      <a:pt x="17354" y="16200"/>
                    </a:lnTo>
                    <a:lnTo>
                      <a:pt x="18462" y="17280"/>
                    </a:lnTo>
                    <a:lnTo>
                      <a:pt x="19385" y="19440"/>
                    </a:lnTo>
                    <a:lnTo>
                      <a:pt x="20308" y="21060"/>
                    </a:lnTo>
                    <a:lnTo>
                      <a:pt x="20862" y="21600"/>
                    </a:lnTo>
                    <a:lnTo>
                      <a:pt x="21046" y="21060"/>
                    </a:lnTo>
                    <a:lnTo>
                      <a:pt x="21415" y="19440"/>
                    </a:lnTo>
                    <a:lnTo>
                      <a:pt x="21600" y="16740"/>
                    </a:lnTo>
                    <a:lnTo>
                      <a:pt x="21600" y="1566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49" name="Freeform 83"/>
              <p:cNvSpPr/>
              <p:nvPr/>
            </p:nvSpPr>
            <p:spPr>
              <a:xfrm>
                <a:off x="1301188" y="52495"/>
                <a:ext cx="483680" cy="4758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649" y="7610"/>
                    </a:lnTo>
                    <a:lnTo>
                      <a:pt x="10336" y="0"/>
                    </a:lnTo>
                    <a:lnTo>
                      <a:pt x="5301" y="4920"/>
                    </a:lnTo>
                    <a:lnTo>
                      <a:pt x="0" y="6534"/>
                    </a:lnTo>
                    <a:lnTo>
                      <a:pt x="8415" y="18448"/>
                    </a:lnTo>
                    <a:lnTo>
                      <a:pt x="21600" y="21600"/>
                    </a:lnTo>
                    <a:close/>
                  </a:path>
                </a:pathLst>
              </a:custGeom>
              <a:solidFill>
                <a:srgbClr val="B0FF91"/>
              </a:solidFill>
              <a:ln w="12700" cap="flat">
                <a:noFill/>
                <a:miter lim="400000"/>
              </a:ln>
              <a:effectLst/>
            </p:spPr>
            <p:txBody>
              <a:bodyPr wrap="square" lIns="45719" tIns="45719" rIns="45719" bIns="45719" numCol="1" anchor="t">
                <a:noAutofit/>
              </a:bodyPr>
              <a:lstStyle/>
              <a:p>
                <a:endParaRPr/>
              </a:p>
            </p:txBody>
          </p:sp>
          <p:sp>
            <p:nvSpPr>
              <p:cNvPr id="350" name="Freeform 84"/>
              <p:cNvSpPr/>
              <p:nvPr/>
            </p:nvSpPr>
            <p:spPr>
              <a:xfrm>
                <a:off x="1274481" y="40641"/>
                <a:ext cx="543028" cy="5537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41" y="21336"/>
                    </a:lnTo>
                    <a:lnTo>
                      <a:pt x="21541" y="21072"/>
                    </a:lnTo>
                    <a:lnTo>
                      <a:pt x="21423" y="20741"/>
                    </a:lnTo>
                    <a:lnTo>
                      <a:pt x="21423" y="19750"/>
                    </a:lnTo>
                    <a:lnTo>
                      <a:pt x="21364" y="19288"/>
                    </a:lnTo>
                    <a:lnTo>
                      <a:pt x="21364" y="18958"/>
                    </a:lnTo>
                    <a:lnTo>
                      <a:pt x="21246" y="18429"/>
                    </a:lnTo>
                    <a:lnTo>
                      <a:pt x="21128" y="18033"/>
                    </a:lnTo>
                    <a:lnTo>
                      <a:pt x="20951" y="17571"/>
                    </a:lnTo>
                    <a:lnTo>
                      <a:pt x="20833" y="17174"/>
                    </a:lnTo>
                    <a:lnTo>
                      <a:pt x="20597" y="16646"/>
                    </a:lnTo>
                    <a:lnTo>
                      <a:pt x="20420" y="16183"/>
                    </a:lnTo>
                    <a:lnTo>
                      <a:pt x="20125" y="15655"/>
                    </a:lnTo>
                    <a:lnTo>
                      <a:pt x="19830" y="15193"/>
                    </a:lnTo>
                    <a:lnTo>
                      <a:pt x="19475" y="14664"/>
                    </a:lnTo>
                    <a:lnTo>
                      <a:pt x="19239" y="14466"/>
                    </a:lnTo>
                    <a:lnTo>
                      <a:pt x="19062" y="14136"/>
                    </a:lnTo>
                    <a:lnTo>
                      <a:pt x="18649" y="13673"/>
                    </a:lnTo>
                    <a:lnTo>
                      <a:pt x="18472" y="13343"/>
                    </a:lnTo>
                    <a:lnTo>
                      <a:pt x="18059" y="12881"/>
                    </a:lnTo>
                    <a:lnTo>
                      <a:pt x="17882" y="12550"/>
                    </a:lnTo>
                    <a:lnTo>
                      <a:pt x="17705" y="12286"/>
                    </a:lnTo>
                    <a:lnTo>
                      <a:pt x="17469" y="12088"/>
                    </a:lnTo>
                    <a:lnTo>
                      <a:pt x="17292" y="11758"/>
                    </a:lnTo>
                    <a:lnTo>
                      <a:pt x="16879" y="11295"/>
                    </a:lnTo>
                    <a:lnTo>
                      <a:pt x="16761" y="11097"/>
                    </a:lnTo>
                    <a:lnTo>
                      <a:pt x="16525" y="10767"/>
                    </a:lnTo>
                    <a:lnTo>
                      <a:pt x="16348" y="10503"/>
                    </a:lnTo>
                    <a:lnTo>
                      <a:pt x="16111" y="10305"/>
                    </a:lnTo>
                    <a:lnTo>
                      <a:pt x="15934" y="9974"/>
                    </a:lnTo>
                    <a:lnTo>
                      <a:pt x="15757" y="9710"/>
                    </a:lnTo>
                    <a:lnTo>
                      <a:pt x="15639" y="9446"/>
                    </a:lnTo>
                    <a:lnTo>
                      <a:pt x="15462" y="9116"/>
                    </a:lnTo>
                    <a:lnTo>
                      <a:pt x="15285" y="8851"/>
                    </a:lnTo>
                    <a:lnTo>
                      <a:pt x="15049" y="8587"/>
                    </a:lnTo>
                    <a:lnTo>
                      <a:pt x="14931" y="8257"/>
                    </a:lnTo>
                    <a:lnTo>
                      <a:pt x="14577" y="7728"/>
                    </a:lnTo>
                    <a:lnTo>
                      <a:pt x="14400" y="7398"/>
                    </a:lnTo>
                    <a:lnTo>
                      <a:pt x="14164" y="6870"/>
                    </a:lnTo>
                    <a:lnTo>
                      <a:pt x="14046" y="6539"/>
                    </a:lnTo>
                    <a:lnTo>
                      <a:pt x="13810" y="6209"/>
                    </a:lnTo>
                    <a:lnTo>
                      <a:pt x="13692" y="5945"/>
                    </a:lnTo>
                    <a:lnTo>
                      <a:pt x="13515" y="5615"/>
                    </a:lnTo>
                    <a:lnTo>
                      <a:pt x="13279" y="5086"/>
                    </a:lnTo>
                    <a:lnTo>
                      <a:pt x="13220" y="4822"/>
                    </a:lnTo>
                    <a:lnTo>
                      <a:pt x="13043" y="4558"/>
                    </a:lnTo>
                    <a:lnTo>
                      <a:pt x="12925" y="4426"/>
                    </a:lnTo>
                    <a:lnTo>
                      <a:pt x="12689" y="3897"/>
                    </a:lnTo>
                    <a:lnTo>
                      <a:pt x="12511" y="3567"/>
                    </a:lnTo>
                    <a:lnTo>
                      <a:pt x="12216" y="3171"/>
                    </a:lnTo>
                    <a:lnTo>
                      <a:pt x="12098" y="2906"/>
                    </a:lnTo>
                    <a:lnTo>
                      <a:pt x="11744" y="2246"/>
                    </a:lnTo>
                    <a:lnTo>
                      <a:pt x="11626" y="1982"/>
                    </a:lnTo>
                    <a:lnTo>
                      <a:pt x="11449" y="1783"/>
                    </a:lnTo>
                    <a:lnTo>
                      <a:pt x="11272" y="1453"/>
                    </a:lnTo>
                    <a:lnTo>
                      <a:pt x="11154" y="1255"/>
                    </a:lnTo>
                    <a:lnTo>
                      <a:pt x="11036" y="727"/>
                    </a:lnTo>
                    <a:lnTo>
                      <a:pt x="10918" y="528"/>
                    </a:lnTo>
                    <a:lnTo>
                      <a:pt x="10741" y="330"/>
                    </a:lnTo>
                    <a:lnTo>
                      <a:pt x="10682" y="132"/>
                    </a:lnTo>
                    <a:lnTo>
                      <a:pt x="10564" y="132"/>
                    </a:lnTo>
                    <a:lnTo>
                      <a:pt x="10387" y="0"/>
                    </a:lnTo>
                    <a:lnTo>
                      <a:pt x="10269" y="0"/>
                    </a:lnTo>
                    <a:lnTo>
                      <a:pt x="9974" y="66"/>
                    </a:lnTo>
                    <a:lnTo>
                      <a:pt x="9797" y="264"/>
                    </a:lnTo>
                    <a:lnTo>
                      <a:pt x="9561" y="462"/>
                    </a:lnTo>
                    <a:lnTo>
                      <a:pt x="9325" y="727"/>
                    </a:lnTo>
                    <a:lnTo>
                      <a:pt x="8911" y="1123"/>
                    </a:lnTo>
                    <a:lnTo>
                      <a:pt x="8557" y="1519"/>
                    </a:lnTo>
                    <a:lnTo>
                      <a:pt x="8262" y="1783"/>
                    </a:lnTo>
                    <a:lnTo>
                      <a:pt x="8026" y="2048"/>
                    </a:lnTo>
                    <a:lnTo>
                      <a:pt x="7790" y="2246"/>
                    </a:lnTo>
                    <a:lnTo>
                      <a:pt x="7495" y="2576"/>
                    </a:lnTo>
                    <a:lnTo>
                      <a:pt x="7200" y="2774"/>
                    </a:lnTo>
                    <a:lnTo>
                      <a:pt x="6846" y="3039"/>
                    </a:lnTo>
                    <a:lnTo>
                      <a:pt x="6551" y="3171"/>
                    </a:lnTo>
                    <a:lnTo>
                      <a:pt x="6256" y="3435"/>
                    </a:lnTo>
                    <a:lnTo>
                      <a:pt x="5902" y="3567"/>
                    </a:lnTo>
                    <a:lnTo>
                      <a:pt x="5607" y="3765"/>
                    </a:lnTo>
                    <a:lnTo>
                      <a:pt x="5252" y="3831"/>
                    </a:lnTo>
                    <a:lnTo>
                      <a:pt x="4957" y="3897"/>
                    </a:lnTo>
                    <a:lnTo>
                      <a:pt x="4190" y="3897"/>
                    </a:lnTo>
                    <a:lnTo>
                      <a:pt x="3718" y="3963"/>
                    </a:lnTo>
                    <a:lnTo>
                      <a:pt x="3423" y="4095"/>
                    </a:lnTo>
                    <a:lnTo>
                      <a:pt x="2951" y="4161"/>
                    </a:lnTo>
                    <a:lnTo>
                      <a:pt x="2597" y="4360"/>
                    </a:lnTo>
                    <a:lnTo>
                      <a:pt x="2243" y="4492"/>
                    </a:lnTo>
                    <a:lnTo>
                      <a:pt x="1889" y="4690"/>
                    </a:lnTo>
                    <a:lnTo>
                      <a:pt x="1475" y="4822"/>
                    </a:lnTo>
                    <a:lnTo>
                      <a:pt x="1180" y="4954"/>
                    </a:lnTo>
                    <a:lnTo>
                      <a:pt x="944" y="5152"/>
                    </a:lnTo>
                    <a:lnTo>
                      <a:pt x="649" y="5350"/>
                    </a:lnTo>
                    <a:lnTo>
                      <a:pt x="295" y="5549"/>
                    </a:lnTo>
                    <a:lnTo>
                      <a:pt x="0" y="6209"/>
                    </a:lnTo>
                    <a:lnTo>
                      <a:pt x="177" y="6606"/>
                    </a:lnTo>
                    <a:lnTo>
                      <a:pt x="236" y="6870"/>
                    </a:lnTo>
                    <a:lnTo>
                      <a:pt x="472" y="7200"/>
                    </a:lnTo>
                    <a:lnTo>
                      <a:pt x="1239" y="8059"/>
                    </a:lnTo>
                    <a:lnTo>
                      <a:pt x="1475" y="8257"/>
                    </a:lnTo>
                    <a:lnTo>
                      <a:pt x="2066" y="8785"/>
                    </a:lnTo>
                    <a:lnTo>
                      <a:pt x="2597" y="9380"/>
                    </a:lnTo>
                    <a:lnTo>
                      <a:pt x="2892" y="9644"/>
                    </a:lnTo>
                    <a:lnTo>
                      <a:pt x="3718" y="10569"/>
                    </a:lnTo>
                    <a:lnTo>
                      <a:pt x="4072" y="10899"/>
                    </a:lnTo>
                    <a:lnTo>
                      <a:pt x="4308" y="11361"/>
                    </a:lnTo>
                    <a:lnTo>
                      <a:pt x="4603" y="11758"/>
                    </a:lnTo>
                    <a:lnTo>
                      <a:pt x="4839" y="12154"/>
                    </a:lnTo>
                    <a:lnTo>
                      <a:pt x="5134" y="12617"/>
                    </a:lnTo>
                    <a:lnTo>
                      <a:pt x="5370" y="13145"/>
                    </a:lnTo>
                    <a:lnTo>
                      <a:pt x="5548" y="13343"/>
                    </a:lnTo>
                    <a:lnTo>
                      <a:pt x="5725" y="13673"/>
                    </a:lnTo>
                    <a:lnTo>
                      <a:pt x="5843" y="14136"/>
                    </a:lnTo>
                    <a:lnTo>
                      <a:pt x="6079" y="14664"/>
                    </a:lnTo>
                    <a:lnTo>
                      <a:pt x="6315" y="14994"/>
                    </a:lnTo>
                    <a:lnTo>
                      <a:pt x="6492" y="15457"/>
                    </a:lnTo>
                    <a:lnTo>
                      <a:pt x="6610" y="15787"/>
                    </a:lnTo>
                    <a:lnTo>
                      <a:pt x="6787" y="16183"/>
                    </a:lnTo>
                    <a:lnTo>
                      <a:pt x="6846" y="16514"/>
                    </a:lnTo>
                    <a:lnTo>
                      <a:pt x="7082" y="16778"/>
                    </a:lnTo>
                    <a:lnTo>
                      <a:pt x="7200" y="17108"/>
                    </a:lnTo>
                    <a:lnTo>
                      <a:pt x="7318" y="17306"/>
                    </a:lnTo>
                    <a:lnTo>
                      <a:pt x="7554" y="17571"/>
                    </a:lnTo>
                    <a:lnTo>
                      <a:pt x="7908" y="17769"/>
                    </a:lnTo>
                    <a:lnTo>
                      <a:pt x="8203" y="17769"/>
                    </a:lnTo>
                    <a:lnTo>
                      <a:pt x="8380" y="17703"/>
                    </a:lnTo>
                    <a:lnTo>
                      <a:pt x="10918" y="17703"/>
                    </a:lnTo>
                    <a:lnTo>
                      <a:pt x="11213" y="17769"/>
                    </a:lnTo>
                    <a:lnTo>
                      <a:pt x="11449" y="17769"/>
                    </a:lnTo>
                    <a:lnTo>
                      <a:pt x="11862" y="17901"/>
                    </a:lnTo>
                    <a:lnTo>
                      <a:pt x="12039" y="17901"/>
                    </a:lnTo>
                    <a:lnTo>
                      <a:pt x="12393" y="17967"/>
                    </a:lnTo>
                    <a:lnTo>
                      <a:pt x="12630" y="17967"/>
                    </a:lnTo>
                    <a:lnTo>
                      <a:pt x="12925" y="18033"/>
                    </a:lnTo>
                    <a:lnTo>
                      <a:pt x="13279" y="18033"/>
                    </a:lnTo>
                    <a:lnTo>
                      <a:pt x="13515" y="18099"/>
                    </a:lnTo>
                    <a:lnTo>
                      <a:pt x="13810" y="18099"/>
                    </a:lnTo>
                    <a:lnTo>
                      <a:pt x="14164" y="18231"/>
                    </a:lnTo>
                    <a:lnTo>
                      <a:pt x="14400" y="18231"/>
                    </a:lnTo>
                    <a:lnTo>
                      <a:pt x="14577" y="18297"/>
                    </a:lnTo>
                    <a:lnTo>
                      <a:pt x="15167" y="18429"/>
                    </a:lnTo>
                    <a:lnTo>
                      <a:pt x="15580" y="18561"/>
                    </a:lnTo>
                    <a:lnTo>
                      <a:pt x="15934" y="18826"/>
                    </a:lnTo>
                    <a:lnTo>
                      <a:pt x="16230" y="18892"/>
                    </a:lnTo>
                    <a:lnTo>
                      <a:pt x="16466" y="19024"/>
                    </a:lnTo>
                    <a:lnTo>
                      <a:pt x="16702" y="19090"/>
                    </a:lnTo>
                    <a:lnTo>
                      <a:pt x="16997" y="19222"/>
                    </a:lnTo>
                    <a:lnTo>
                      <a:pt x="17587" y="19618"/>
                    </a:lnTo>
                    <a:lnTo>
                      <a:pt x="17823" y="19750"/>
                    </a:lnTo>
                    <a:lnTo>
                      <a:pt x="18059" y="19750"/>
                    </a:lnTo>
                    <a:lnTo>
                      <a:pt x="18118" y="19684"/>
                    </a:lnTo>
                    <a:lnTo>
                      <a:pt x="18059" y="19420"/>
                    </a:lnTo>
                    <a:lnTo>
                      <a:pt x="18000" y="19090"/>
                    </a:lnTo>
                    <a:lnTo>
                      <a:pt x="17882" y="18826"/>
                    </a:lnTo>
                    <a:lnTo>
                      <a:pt x="17764" y="18297"/>
                    </a:lnTo>
                    <a:lnTo>
                      <a:pt x="17705" y="18099"/>
                    </a:lnTo>
                    <a:lnTo>
                      <a:pt x="17528" y="17769"/>
                    </a:lnTo>
                    <a:lnTo>
                      <a:pt x="17233" y="17108"/>
                    </a:lnTo>
                    <a:lnTo>
                      <a:pt x="16879" y="16646"/>
                    </a:lnTo>
                    <a:lnTo>
                      <a:pt x="16643" y="16514"/>
                    </a:lnTo>
                    <a:lnTo>
                      <a:pt x="16407" y="16448"/>
                    </a:lnTo>
                    <a:lnTo>
                      <a:pt x="16230" y="16316"/>
                    </a:lnTo>
                    <a:lnTo>
                      <a:pt x="15875" y="16183"/>
                    </a:lnTo>
                    <a:lnTo>
                      <a:pt x="15639" y="16051"/>
                    </a:lnTo>
                    <a:lnTo>
                      <a:pt x="15226" y="15919"/>
                    </a:lnTo>
                    <a:lnTo>
                      <a:pt x="14872" y="15787"/>
                    </a:lnTo>
                    <a:lnTo>
                      <a:pt x="14459" y="15655"/>
                    </a:lnTo>
                    <a:lnTo>
                      <a:pt x="14105" y="15589"/>
                    </a:lnTo>
                    <a:lnTo>
                      <a:pt x="13810" y="15523"/>
                    </a:lnTo>
                    <a:lnTo>
                      <a:pt x="13338" y="15391"/>
                    </a:lnTo>
                    <a:lnTo>
                      <a:pt x="13161" y="15325"/>
                    </a:lnTo>
                    <a:lnTo>
                      <a:pt x="12866" y="15193"/>
                    </a:lnTo>
                    <a:lnTo>
                      <a:pt x="12393" y="15061"/>
                    </a:lnTo>
                    <a:lnTo>
                      <a:pt x="12157" y="15061"/>
                    </a:lnTo>
                    <a:lnTo>
                      <a:pt x="11921" y="14994"/>
                    </a:lnTo>
                    <a:lnTo>
                      <a:pt x="11744" y="14994"/>
                    </a:lnTo>
                    <a:lnTo>
                      <a:pt x="11449" y="14928"/>
                    </a:lnTo>
                    <a:lnTo>
                      <a:pt x="10859" y="14928"/>
                    </a:lnTo>
                    <a:lnTo>
                      <a:pt x="10446" y="14994"/>
                    </a:lnTo>
                    <a:lnTo>
                      <a:pt x="9089" y="14994"/>
                    </a:lnTo>
                    <a:lnTo>
                      <a:pt x="8734" y="14928"/>
                    </a:lnTo>
                    <a:lnTo>
                      <a:pt x="8439" y="14862"/>
                    </a:lnTo>
                    <a:lnTo>
                      <a:pt x="8144" y="14664"/>
                    </a:lnTo>
                    <a:lnTo>
                      <a:pt x="7967" y="14268"/>
                    </a:lnTo>
                    <a:lnTo>
                      <a:pt x="7849" y="14070"/>
                    </a:lnTo>
                    <a:lnTo>
                      <a:pt x="7672" y="13938"/>
                    </a:lnTo>
                    <a:lnTo>
                      <a:pt x="7554" y="13673"/>
                    </a:lnTo>
                    <a:lnTo>
                      <a:pt x="7436" y="13343"/>
                    </a:lnTo>
                    <a:lnTo>
                      <a:pt x="7259" y="13013"/>
                    </a:lnTo>
                    <a:lnTo>
                      <a:pt x="7141" y="12617"/>
                    </a:lnTo>
                    <a:lnTo>
                      <a:pt x="6846" y="12286"/>
                    </a:lnTo>
                    <a:lnTo>
                      <a:pt x="6551" y="11626"/>
                    </a:lnTo>
                    <a:lnTo>
                      <a:pt x="6079" y="10965"/>
                    </a:lnTo>
                    <a:lnTo>
                      <a:pt x="5961" y="10701"/>
                    </a:lnTo>
                    <a:lnTo>
                      <a:pt x="5784" y="10371"/>
                    </a:lnTo>
                    <a:lnTo>
                      <a:pt x="5548" y="9974"/>
                    </a:lnTo>
                    <a:lnTo>
                      <a:pt x="5311" y="9710"/>
                    </a:lnTo>
                    <a:lnTo>
                      <a:pt x="5193" y="9512"/>
                    </a:lnTo>
                    <a:lnTo>
                      <a:pt x="4957" y="9182"/>
                    </a:lnTo>
                    <a:lnTo>
                      <a:pt x="4839" y="8917"/>
                    </a:lnTo>
                    <a:lnTo>
                      <a:pt x="4603" y="8653"/>
                    </a:lnTo>
                    <a:lnTo>
                      <a:pt x="4426" y="8521"/>
                    </a:lnTo>
                    <a:lnTo>
                      <a:pt x="4072" y="8059"/>
                    </a:lnTo>
                    <a:lnTo>
                      <a:pt x="3659" y="7861"/>
                    </a:lnTo>
                    <a:lnTo>
                      <a:pt x="3305" y="7662"/>
                    </a:lnTo>
                    <a:lnTo>
                      <a:pt x="2715" y="7398"/>
                    </a:lnTo>
                    <a:lnTo>
                      <a:pt x="2538" y="7266"/>
                    </a:lnTo>
                    <a:lnTo>
                      <a:pt x="2361" y="7068"/>
                    </a:lnTo>
                    <a:lnTo>
                      <a:pt x="2361" y="6606"/>
                    </a:lnTo>
                    <a:lnTo>
                      <a:pt x="2479" y="6473"/>
                    </a:lnTo>
                    <a:lnTo>
                      <a:pt x="2538" y="6341"/>
                    </a:lnTo>
                    <a:lnTo>
                      <a:pt x="2715" y="6341"/>
                    </a:lnTo>
                    <a:lnTo>
                      <a:pt x="2833" y="6209"/>
                    </a:lnTo>
                    <a:lnTo>
                      <a:pt x="3128" y="6209"/>
                    </a:lnTo>
                    <a:lnTo>
                      <a:pt x="3305" y="6143"/>
                    </a:lnTo>
                    <a:lnTo>
                      <a:pt x="3482" y="6143"/>
                    </a:lnTo>
                    <a:lnTo>
                      <a:pt x="3718" y="6077"/>
                    </a:lnTo>
                    <a:lnTo>
                      <a:pt x="4013" y="6077"/>
                    </a:lnTo>
                    <a:lnTo>
                      <a:pt x="4190" y="6011"/>
                    </a:lnTo>
                    <a:lnTo>
                      <a:pt x="4426" y="6011"/>
                    </a:lnTo>
                    <a:lnTo>
                      <a:pt x="4721" y="5945"/>
                    </a:lnTo>
                    <a:lnTo>
                      <a:pt x="4957" y="5813"/>
                    </a:lnTo>
                    <a:lnTo>
                      <a:pt x="5193" y="5747"/>
                    </a:lnTo>
                    <a:lnTo>
                      <a:pt x="5784" y="5615"/>
                    </a:lnTo>
                    <a:lnTo>
                      <a:pt x="6020" y="5549"/>
                    </a:lnTo>
                    <a:lnTo>
                      <a:pt x="6315" y="5417"/>
                    </a:lnTo>
                    <a:lnTo>
                      <a:pt x="6551" y="5350"/>
                    </a:lnTo>
                    <a:lnTo>
                      <a:pt x="6787" y="5218"/>
                    </a:lnTo>
                    <a:lnTo>
                      <a:pt x="7082" y="5086"/>
                    </a:lnTo>
                    <a:lnTo>
                      <a:pt x="7318" y="4822"/>
                    </a:lnTo>
                    <a:lnTo>
                      <a:pt x="7554" y="4624"/>
                    </a:lnTo>
                    <a:lnTo>
                      <a:pt x="8144" y="4095"/>
                    </a:lnTo>
                    <a:lnTo>
                      <a:pt x="8321" y="3831"/>
                    </a:lnTo>
                    <a:lnTo>
                      <a:pt x="8557" y="3567"/>
                    </a:lnTo>
                    <a:lnTo>
                      <a:pt x="8911" y="3039"/>
                    </a:lnTo>
                    <a:lnTo>
                      <a:pt x="9561" y="2312"/>
                    </a:lnTo>
                    <a:lnTo>
                      <a:pt x="9679" y="2048"/>
                    </a:lnTo>
                    <a:lnTo>
                      <a:pt x="9915" y="1916"/>
                    </a:lnTo>
                    <a:lnTo>
                      <a:pt x="10092" y="1850"/>
                    </a:lnTo>
                    <a:lnTo>
                      <a:pt x="10269" y="1982"/>
                    </a:lnTo>
                    <a:lnTo>
                      <a:pt x="10269" y="2048"/>
                    </a:lnTo>
                    <a:lnTo>
                      <a:pt x="10387" y="2246"/>
                    </a:lnTo>
                    <a:lnTo>
                      <a:pt x="10505" y="2576"/>
                    </a:lnTo>
                    <a:lnTo>
                      <a:pt x="10859" y="3237"/>
                    </a:lnTo>
                    <a:lnTo>
                      <a:pt x="10977" y="3699"/>
                    </a:lnTo>
                    <a:lnTo>
                      <a:pt x="11036" y="3897"/>
                    </a:lnTo>
                    <a:lnTo>
                      <a:pt x="11272" y="4426"/>
                    </a:lnTo>
                    <a:lnTo>
                      <a:pt x="11331" y="4690"/>
                    </a:lnTo>
                    <a:lnTo>
                      <a:pt x="11449" y="4954"/>
                    </a:lnTo>
                    <a:lnTo>
                      <a:pt x="11508" y="5218"/>
                    </a:lnTo>
                    <a:lnTo>
                      <a:pt x="11626" y="5417"/>
                    </a:lnTo>
                    <a:lnTo>
                      <a:pt x="11744" y="5681"/>
                    </a:lnTo>
                    <a:lnTo>
                      <a:pt x="11921" y="6209"/>
                    </a:lnTo>
                    <a:lnTo>
                      <a:pt x="12098" y="6672"/>
                    </a:lnTo>
                    <a:lnTo>
                      <a:pt x="12216" y="7068"/>
                    </a:lnTo>
                    <a:lnTo>
                      <a:pt x="12511" y="7464"/>
                    </a:lnTo>
                    <a:lnTo>
                      <a:pt x="12689" y="7794"/>
                    </a:lnTo>
                    <a:lnTo>
                      <a:pt x="12866" y="8059"/>
                    </a:lnTo>
                    <a:lnTo>
                      <a:pt x="13574" y="8983"/>
                    </a:lnTo>
                    <a:lnTo>
                      <a:pt x="13810" y="9182"/>
                    </a:lnTo>
                    <a:lnTo>
                      <a:pt x="14872" y="10371"/>
                    </a:lnTo>
                    <a:lnTo>
                      <a:pt x="15049" y="10701"/>
                    </a:lnTo>
                    <a:lnTo>
                      <a:pt x="15344" y="11097"/>
                    </a:lnTo>
                    <a:lnTo>
                      <a:pt x="15698" y="11494"/>
                    </a:lnTo>
                    <a:lnTo>
                      <a:pt x="15934" y="11824"/>
                    </a:lnTo>
                    <a:lnTo>
                      <a:pt x="16348" y="12352"/>
                    </a:lnTo>
                    <a:lnTo>
                      <a:pt x="16407" y="12484"/>
                    </a:lnTo>
                    <a:lnTo>
                      <a:pt x="16584" y="12815"/>
                    </a:lnTo>
                    <a:lnTo>
                      <a:pt x="16761" y="13079"/>
                    </a:lnTo>
                    <a:lnTo>
                      <a:pt x="16879" y="13343"/>
                    </a:lnTo>
                    <a:lnTo>
                      <a:pt x="17056" y="13607"/>
                    </a:lnTo>
                    <a:lnTo>
                      <a:pt x="17292" y="14136"/>
                    </a:lnTo>
                    <a:lnTo>
                      <a:pt x="17410" y="14466"/>
                    </a:lnTo>
                    <a:lnTo>
                      <a:pt x="17528" y="14664"/>
                    </a:lnTo>
                    <a:lnTo>
                      <a:pt x="17705" y="14994"/>
                    </a:lnTo>
                    <a:lnTo>
                      <a:pt x="17823" y="15325"/>
                    </a:lnTo>
                    <a:lnTo>
                      <a:pt x="18000" y="15655"/>
                    </a:lnTo>
                    <a:lnTo>
                      <a:pt x="18059" y="15919"/>
                    </a:lnTo>
                    <a:lnTo>
                      <a:pt x="18295" y="16448"/>
                    </a:lnTo>
                    <a:lnTo>
                      <a:pt x="18472" y="16778"/>
                    </a:lnTo>
                    <a:lnTo>
                      <a:pt x="18531" y="17108"/>
                    </a:lnTo>
                    <a:lnTo>
                      <a:pt x="18649" y="17372"/>
                    </a:lnTo>
                    <a:lnTo>
                      <a:pt x="18708" y="17637"/>
                    </a:lnTo>
                    <a:lnTo>
                      <a:pt x="18826" y="17967"/>
                    </a:lnTo>
                    <a:lnTo>
                      <a:pt x="18885" y="18231"/>
                    </a:lnTo>
                    <a:lnTo>
                      <a:pt x="19003" y="18429"/>
                    </a:lnTo>
                    <a:lnTo>
                      <a:pt x="19062" y="18628"/>
                    </a:lnTo>
                    <a:lnTo>
                      <a:pt x="19121" y="18958"/>
                    </a:lnTo>
                    <a:lnTo>
                      <a:pt x="19239" y="19222"/>
                    </a:lnTo>
                    <a:lnTo>
                      <a:pt x="19357" y="19420"/>
                    </a:lnTo>
                    <a:lnTo>
                      <a:pt x="19416" y="19684"/>
                    </a:lnTo>
                    <a:lnTo>
                      <a:pt x="19534" y="19883"/>
                    </a:lnTo>
                    <a:lnTo>
                      <a:pt x="19652" y="20213"/>
                    </a:lnTo>
                    <a:lnTo>
                      <a:pt x="19770" y="20477"/>
                    </a:lnTo>
                    <a:lnTo>
                      <a:pt x="19889" y="20675"/>
                    </a:lnTo>
                    <a:lnTo>
                      <a:pt x="20066" y="20873"/>
                    </a:lnTo>
                    <a:lnTo>
                      <a:pt x="20420" y="21072"/>
                    </a:lnTo>
                    <a:lnTo>
                      <a:pt x="20656" y="21270"/>
                    </a:lnTo>
                    <a:lnTo>
                      <a:pt x="20951" y="21402"/>
                    </a:lnTo>
                    <a:lnTo>
                      <a:pt x="21128" y="21468"/>
                    </a:lnTo>
                    <a:lnTo>
                      <a:pt x="21364" y="21534"/>
                    </a:lnTo>
                    <a:lnTo>
                      <a:pt x="21423" y="21600"/>
                    </a:lnTo>
                    <a:lnTo>
                      <a:pt x="21600" y="21600"/>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51" name="Freeform 85"/>
              <p:cNvSpPr/>
              <p:nvPr/>
            </p:nvSpPr>
            <p:spPr>
              <a:xfrm>
                <a:off x="1654304" y="450443"/>
                <a:ext cx="135016" cy="130393"/>
              </a:xfrm>
              <a:custGeom>
                <a:avLst/>
                <a:gdLst/>
                <a:ahLst/>
                <a:cxnLst>
                  <a:cxn ang="0">
                    <a:pos x="wd2" y="hd2"/>
                  </a:cxn>
                  <a:cxn ang="5400000">
                    <a:pos x="wd2" y="hd2"/>
                  </a:cxn>
                  <a:cxn ang="10800000">
                    <a:pos x="wd2" y="hd2"/>
                  </a:cxn>
                  <a:cxn ang="16200000">
                    <a:pos x="wd2" y="hd2"/>
                  </a:cxn>
                </a:cxnLst>
                <a:rect l="0" t="0" r="r" b="b"/>
                <a:pathLst>
                  <a:path w="21600" h="21600" extrusionOk="0">
                    <a:moveTo>
                      <a:pt x="17802" y="6732"/>
                    </a:moveTo>
                    <a:lnTo>
                      <a:pt x="17090" y="6171"/>
                    </a:lnTo>
                    <a:lnTo>
                      <a:pt x="14716" y="5049"/>
                    </a:lnTo>
                    <a:lnTo>
                      <a:pt x="13767" y="4769"/>
                    </a:lnTo>
                    <a:lnTo>
                      <a:pt x="12105" y="3927"/>
                    </a:lnTo>
                    <a:lnTo>
                      <a:pt x="10919" y="3366"/>
                    </a:lnTo>
                    <a:lnTo>
                      <a:pt x="9495" y="2805"/>
                    </a:lnTo>
                    <a:lnTo>
                      <a:pt x="8308" y="2244"/>
                    </a:lnTo>
                    <a:lnTo>
                      <a:pt x="6646" y="1683"/>
                    </a:lnTo>
                    <a:lnTo>
                      <a:pt x="5459" y="1122"/>
                    </a:lnTo>
                    <a:lnTo>
                      <a:pt x="4035" y="281"/>
                    </a:lnTo>
                    <a:lnTo>
                      <a:pt x="3086" y="281"/>
                    </a:lnTo>
                    <a:lnTo>
                      <a:pt x="2136" y="0"/>
                    </a:lnTo>
                    <a:lnTo>
                      <a:pt x="712" y="0"/>
                    </a:lnTo>
                    <a:lnTo>
                      <a:pt x="712" y="281"/>
                    </a:lnTo>
                    <a:lnTo>
                      <a:pt x="237" y="842"/>
                    </a:lnTo>
                    <a:lnTo>
                      <a:pt x="0" y="1964"/>
                    </a:lnTo>
                    <a:lnTo>
                      <a:pt x="0" y="6732"/>
                    </a:lnTo>
                    <a:lnTo>
                      <a:pt x="475" y="8416"/>
                    </a:lnTo>
                    <a:lnTo>
                      <a:pt x="712" y="9538"/>
                    </a:lnTo>
                    <a:lnTo>
                      <a:pt x="1662" y="10379"/>
                    </a:lnTo>
                    <a:lnTo>
                      <a:pt x="1899" y="10660"/>
                    </a:lnTo>
                    <a:lnTo>
                      <a:pt x="2848" y="11221"/>
                    </a:lnTo>
                    <a:lnTo>
                      <a:pt x="3798" y="12062"/>
                    </a:lnTo>
                    <a:lnTo>
                      <a:pt x="6646" y="13745"/>
                    </a:lnTo>
                    <a:lnTo>
                      <a:pt x="8545" y="14587"/>
                    </a:lnTo>
                    <a:lnTo>
                      <a:pt x="9257" y="15429"/>
                    </a:lnTo>
                    <a:lnTo>
                      <a:pt x="10444" y="15990"/>
                    </a:lnTo>
                    <a:lnTo>
                      <a:pt x="11156" y="16270"/>
                    </a:lnTo>
                    <a:lnTo>
                      <a:pt x="12105" y="16831"/>
                    </a:lnTo>
                    <a:lnTo>
                      <a:pt x="14004" y="17673"/>
                    </a:lnTo>
                    <a:lnTo>
                      <a:pt x="15429" y="18514"/>
                    </a:lnTo>
                    <a:lnTo>
                      <a:pt x="17090" y="19636"/>
                    </a:lnTo>
                    <a:lnTo>
                      <a:pt x="18514" y="20478"/>
                    </a:lnTo>
                    <a:lnTo>
                      <a:pt x="19938" y="20758"/>
                    </a:lnTo>
                    <a:lnTo>
                      <a:pt x="20651" y="21039"/>
                    </a:lnTo>
                    <a:lnTo>
                      <a:pt x="21600" y="21600"/>
                    </a:lnTo>
                    <a:lnTo>
                      <a:pt x="21600" y="20478"/>
                    </a:lnTo>
                    <a:lnTo>
                      <a:pt x="21363" y="19636"/>
                    </a:lnTo>
                    <a:lnTo>
                      <a:pt x="20651" y="16270"/>
                    </a:lnTo>
                    <a:lnTo>
                      <a:pt x="20176" y="14868"/>
                    </a:lnTo>
                    <a:lnTo>
                      <a:pt x="19938" y="13745"/>
                    </a:lnTo>
                    <a:lnTo>
                      <a:pt x="19226" y="12343"/>
                    </a:lnTo>
                    <a:lnTo>
                      <a:pt x="18989" y="10940"/>
                    </a:lnTo>
                    <a:lnTo>
                      <a:pt x="18514" y="9818"/>
                    </a:lnTo>
                    <a:lnTo>
                      <a:pt x="18277" y="8977"/>
                    </a:lnTo>
                    <a:lnTo>
                      <a:pt x="17802" y="7013"/>
                    </a:lnTo>
                    <a:lnTo>
                      <a:pt x="17802" y="6732"/>
                    </a:lnTo>
                    <a:close/>
                  </a:path>
                </a:pathLst>
              </a:custGeom>
              <a:solidFill>
                <a:srgbClr val="1A1A1A"/>
              </a:solidFill>
              <a:ln w="12700" cap="flat">
                <a:noFill/>
                <a:miter lim="400000"/>
              </a:ln>
              <a:effectLst/>
            </p:spPr>
            <p:txBody>
              <a:bodyPr wrap="square" lIns="45719" tIns="45719" rIns="45719" bIns="45719" numCol="1" anchor="t">
                <a:noAutofit/>
              </a:bodyPr>
              <a:lstStyle/>
              <a:p>
                <a:endParaRPr/>
              </a:p>
            </p:txBody>
          </p:sp>
          <p:sp>
            <p:nvSpPr>
              <p:cNvPr id="352" name="Freeform 86"/>
              <p:cNvSpPr/>
              <p:nvPr/>
            </p:nvSpPr>
            <p:spPr>
              <a:xfrm>
                <a:off x="1465876" y="165953"/>
                <a:ext cx="102375" cy="118538"/>
              </a:xfrm>
              <a:custGeom>
                <a:avLst/>
                <a:gdLst/>
                <a:ahLst/>
                <a:cxnLst>
                  <a:cxn ang="0">
                    <a:pos x="wd2" y="hd2"/>
                  </a:cxn>
                  <a:cxn ang="5400000">
                    <a:pos x="wd2" y="hd2"/>
                  </a:cxn>
                  <a:cxn ang="10800000">
                    <a:pos x="wd2" y="hd2"/>
                  </a:cxn>
                  <a:cxn ang="16200000">
                    <a:pos x="wd2" y="hd2"/>
                  </a:cxn>
                </a:cxnLst>
                <a:rect l="0" t="0" r="r" b="b"/>
                <a:pathLst>
                  <a:path w="21600" h="21600" extrusionOk="0">
                    <a:moveTo>
                      <a:pt x="10330" y="309"/>
                    </a:moveTo>
                    <a:lnTo>
                      <a:pt x="9391" y="0"/>
                    </a:lnTo>
                    <a:lnTo>
                      <a:pt x="5635" y="0"/>
                    </a:lnTo>
                    <a:lnTo>
                      <a:pt x="3757" y="309"/>
                    </a:lnTo>
                    <a:lnTo>
                      <a:pt x="2191" y="926"/>
                    </a:lnTo>
                    <a:lnTo>
                      <a:pt x="939" y="1851"/>
                    </a:lnTo>
                    <a:lnTo>
                      <a:pt x="0" y="3086"/>
                    </a:lnTo>
                    <a:lnTo>
                      <a:pt x="0" y="6171"/>
                    </a:lnTo>
                    <a:lnTo>
                      <a:pt x="1565" y="7714"/>
                    </a:lnTo>
                    <a:lnTo>
                      <a:pt x="2504" y="9874"/>
                    </a:lnTo>
                    <a:lnTo>
                      <a:pt x="3757" y="12034"/>
                    </a:lnTo>
                    <a:lnTo>
                      <a:pt x="5635" y="14194"/>
                    </a:lnTo>
                    <a:lnTo>
                      <a:pt x="7200" y="16046"/>
                    </a:lnTo>
                    <a:lnTo>
                      <a:pt x="8452" y="18206"/>
                    </a:lnTo>
                    <a:lnTo>
                      <a:pt x="10330" y="19749"/>
                    </a:lnTo>
                    <a:lnTo>
                      <a:pt x="12522" y="21291"/>
                    </a:lnTo>
                    <a:lnTo>
                      <a:pt x="14713" y="21600"/>
                    </a:lnTo>
                    <a:lnTo>
                      <a:pt x="15652" y="20983"/>
                    </a:lnTo>
                    <a:lnTo>
                      <a:pt x="17217" y="20057"/>
                    </a:lnTo>
                    <a:lnTo>
                      <a:pt x="19096" y="18206"/>
                    </a:lnTo>
                    <a:lnTo>
                      <a:pt x="19722" y="16971"/>
                    </a:lnTo>
                    <a:lnTo>
                      <a:pt x="20661" y="15429"/>
                    </a:lnTo>
                    <a:lnTo>
                      <a:pt x="21287" y="13886"/>
                    </a:lnTo>
                    <a:lnTo>
                      <a:pt x="21600" y="12343"/>
                    </a:lnTo>
                    <a:lnTo>
                      <a:pt x="21287" y="10800"/>
                    </a:lnTo>
                    <a:lnTo>
                      <a:pt x="20348" y="9566"/>
                    </a:lnTo>
                    <a:lnTo>
                      <a:pt x="19722" y="7714"/>
                    </a:lnTo>
                    <a:lnTo>
                      <a:pt x="15652" y="3703"/>
                    </a:lnTo>
                    <a:lnTo>
                      <a:pt x="14713" y="3086"/>
                    </a:lnTo>
                    <a:lnTo>
                      <a:pt x="14087" y="2469"/>
                    </a:lnTo>
                    <a:lnTo>
                      <a:pt x="12209" y="1234"/>
                    </a:lnTo>
                    <a:lnTo>
                      <a:pt x="10330" y="30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53" name="Freeform 87"/>
              <p:cNvSpPr/>
              <p:nvPr/>
            </p:nvSpPr>
            <p:spPr>
              <a:xfrm>
                <a:off x="1483680" y="182887"/>
                <a:ext cx="68251" cy="71123"/>
              </a:xfrm>
              <a:custGeom>
                <a:avLst/>
                <a:gdLst/>
                <a:ahLst/>
                <a:cxnLst>
                  <a:cxn ang="0">
                    <a:pos x="wd2" y="hd2"/>
                  </a:cxn>
                  <a:cxn ang="5400000">
                    <a:pos x="wd2" y="hd2"/>
                  </a:cxn>
                  <a:cxn ang="10800000">
                    <a:pos x="wd2" y="hd2"/>
                  </a:cxn>
                  <a:cxn ang="16200000">
                    <a:pos x="wd2" y="hd2"/>
                  </a:cxn>
                </a:cxnLst>
                <a:rect l="0" t="0" r="r" b="b"/>
                <a:pathLst>
                  <a:path w="21600" h="21600" extrusionOk="0">
                    <a:moveTo>
                      <a:pt x="21600" y="16457"/>
                    </a:moveTo>
                    <a:lnTo>
                      <a:pt x="20661" y="13886"/>
                    </a:lnTo>
                    <a:lnTo>
                      <a:pt x="20191" y="11314"/>
                    </a:lnTo>
                    <a:lnTo>
                      <a:pt x="17843" y="8229"/>
                    </a:lnTo>
                    <a:lnTo>
                      <a:pt x="15965" y="6171"/>
                    </a:lnTo>
                    <a:lnTo>
                      <a:pt x="13148" y="3600"/>
                    </a:lnTo>
                    <a:lnTo>
                      <a:pt x="10800" y="1543"/>
                    </a:lnTo>
                    <a:lnTo>
                      <a:pt x="8452" y="0"/>
                    </a:lnTo>
                    <a:lnTo>
                      <a:pt x="4226" y="0"/>
                    </a:lnTo>
                    <a:lnTo>
                      <a:pt x="1878" y="1029"/>
                    </a:lnTo>
                    <a:lnTo>
                      <a:pt x="0" y="2057"/>
                    </a:lnTo>
                    <a:lnTo>
                      <a:pt x="470" y="4114"/>
                    </a:lnTo>
                    <a:lnTo>
                      <a:pt x="939" y="5143"/>
                    </a:lnTo>
                    <a:lnTo>
                      <a:pt x="2348" y="7714"/>
                    </a:lnTo>
                    <a:lnTo>
                      <a:pt x="3757" y="10800"/>
                    </a:lnTo>
                    <a:lnTo>
                      <a:pt x="5635" y="13886"/>
                    </a:lnTo>
                    <a:lnTo>
                      <a:pt x="7983" y="16971"/>
                    </a:lnTo>
                    <a:lnTo>
                      <a:pt x="9861" y="19543"/>
                    </a:lnTo>
                    <a:lnTo>
                      <a:pt x="11739" y="21086"/>
                    </a:lnTo>
                    <a:lnTo>
                      <a:pt x="14087" y="21600"/>
                    </a:lnTo>
                    <a:lnTo>
                      <a:pt x="16904" y="21086"/>
                    </a:lnTo>
                    <a:lnTo>
                      <a:pt x="18783" y="20057"/>
                    </a:lnTo>
                    <a:lnTo>
                      <a:pt x="20661" y="18000"/>
                    </a:lnTo>
                    <a:lnTo>
                      <a:pt x="21600" y="16457"/>
                    </a:lnTo>
                    <a:close/>
                  </a:path>
                </a:pathLst>
              </a:custGeom>
              <a:solidFill>
                <a:srgbClr val="FA478F"/>
              </a:solidFill>
              <a:ln w="12700" cap="flat">
                <a:noFill/>
                <a:miter lim="400000"/>
              </a:ln>
              <a:effectLst/>
            </p:spPr>
            <p:txBody>
              <a:bodyPr wrap="square" lIns="45719" tIns="45719" rIns="45719" bIns="45719" numCol="1" anchor="t">
                <a:noAutofit/>
              </a:bodyPr>
              <a:lstStyle/>
              <a:p>
                <a:endParaRPr/>
              </a:p>
            </p:txBody>
          </p:sp>
        </p:grpSp>
        <p:sp>
          <p:nvSpPr>
            <p:cNvPr id="355" name="Text Box 89"/>
            <p:cNvSpPr txBox="1"/>
            <p:nvPr/>
          </p:nvSpPr>
          <p:spPr>
            <a:xfrm>
              <a:off x="1412874" y="917574"/>
              <a:ext cx="849313" cy="802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2400"/>
                </a:spcBef>
                <a:defRPr sz="4000" b="1">
                  <a:solidFill>
                    <a:srgbClr val="808080"/>
                  </a:solidFill>
                  <a:latin typeface="Comic Sans MS"/>
                  <a:ea typeface="Comic Sans MS"/>
                  <a:cs typeface="Comic Sans MS"/>
                  <a:sym typeface="Comic Sans MS"/>
                </a:defRPr>
              </a:lvl1pPr>
            </a:lstStyle>
            <a:p>
              <a:r>
                <a:t>$</a:t>
              </a:r>
            </a:p>
          </p:txBody>
        </p:sp>
      </p:grpSp>
      <p:sp>
        <p:nvSpPr>
          <p:cNvPr id="86" name="Rectangle 85">
            <a:extLst>
              <a:ext uri="{FF2B5EF4-FFF2-40B4-BE49-F238E27FC236}">
                <a16:creationId xmlns:a16="http://schemas.microsoft.com/office/drawing/2014/main" id="{B83B6DC7-4A1F-470D-855A-87C623EBA5FC}"/>
              </a:ext>
            </a:extLst>
          </p:cNvPr>
          <p:cNvSpPr/>
          <p:nvPr/>
        </p:nvSpPr>
        <p:spPr>
          <a:xfrm>
            <a:off x="6925547" y="140888"/>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sz="1800" b="0"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303</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74">
                                            <p:bg/>
                                          </p:spTgt>
                                        </p:tgtEl>
                                        <p:attrNameLst>
                                          <p:attrName>style.visibility</p:attrName>
                                        </p:attrNameLst>
                                      </p:cBhvr>
                                      <p:to>
                                        <p:strVal val="visible"/>
                                      </p:to>
                                    </p:set>
                                    <p:animEffect transition="in" filter="wipe(left)">
                                      <p:cBhvr>
                                        <p:cTn id="7" dur="1000"/>
                                        <p:tgtEl>
                                          <p:spTgt spid="274">
                                            <p:bg/>
                                          </p:spTgt>
                                        </p:tgtEl>
                                      </p:cBhvr>
                                    </p:animEffect>
                                  </p:childTnLst>
                                </p:cTn>
                              </p:par>
                              <p:par>
                                <p:cTn id="8" presetID="22" presetClass="entr" presetSubtype="8" fill="hold" grpId="1" nodeType="withEffect">
                                  <p:stCondLst>
                                    <p:cond delay="0"/>
                                  </p:stCondLst>
                                  <p:iterate>
                                    <p:tmAbs val="0"/>
                                  </p:iterate>
                                  <p:childTnLst>
                                    <p:set>
                                      <p:cBhvr>
                                        <p:cTn id="9" fill="hold"/>
                                        <p:tgtEl>
                                          <p:spTgt spid="274">
                                            <p:txEl>
                                              <p:pRg st="0" end="0"/>
                                            </p:txEl>
                                          </p:spTgt>
                                        </p:tgtEl>
                                        <p:attrNameLst>
                                          <p:attrName>style.visibility</p:attrName>
                                        </p:attrNameLst>
                                      </p:cBhvr>
                                      <p:to>
                                        <p:strVal val="visible"/>
                                      </p:to>
                                    </p:set>
                                    <p:animEffect transition="in" filter="wipe(left)">
                                      <p:cBhvr>
                                        <p:cTn id="10" dur="1000"/>
                                        <p:tgtEl>
                                          <p:spTgt spid="27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274">
                                            <p:txEl>
                                              <p:pRg st="1" end="1"/>
                                            </p:txEl>
                                          </p:spTgt>
                                        </p:tgtEl>
                                        <p:attrNameLst>
                                          <p:attrName>style.visibility</p:attrName>
                                        </p:attrNameLst>
                                      </p:cBhvr>
                                      <p:to>
                                        <p:strVal val="visible"/>
                                      </p:to>
                                    </p:set>
                                    <p:animEffect transition="in" filter="wipe(left)">
                                      <p:cBhvr>
                                        <p:cTn id="15" dur="1000"/>
                                        <p:tgtEl>
                                          <p:spTgt spid="27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274">
                                            <p:txEl>
                                              <p:pRg st="2" end="2"/>
                                            </p:txEl>
                                          </p:spTgt>
                                        </p:tgtEl>
                                        <p:attrNameLst>
                                          <p:attrName>style.visibility</p:attrName>
                                        </p:attrNameLst>
                                      </p:cBhvr>
                                      <p:to>
                                        <p:strVal val="visible"/>
                                      </p:to>
                                    </p:set>
                                    <p:animEffect transition="in" filter="wipe(left)">
                                      <p:cBhvr>
                                        <p:cTn id="20" dur="1000"/>
                                        <p:tgtEl>
                                          <p:spTgt spid="27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274">
                                            <p:txEl>
                                              <p:pRg st="3" end="3"/>
                                            </p:txEl>
                                          </p:spTgt>
                                        </p:tgtEl>
                                        <p:attrNameLst>
                                          <p:attrName>style.visibility</p:attrName>
                                        </p:attrNameLst>
                                      </p:cBhvr>
                                      <p:to>
                                        <p:strVal val="visible"/>
                                      </p:to>
                                    </p:set>
                                    <p:animEffect transition="in" filter="wipe(left)">
                                      <p:cBhvr>
                                        <p:cTn id="25" dur="1000"/>
                                        <p:tgtEl>
                                          <p:spTgt spid="2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360" name="Rectangle 2"/>
          <p:cNvSpPr txBox="1">
            <a:spLocks noGrp="1"/>
          </p:cNvSpPr>
          <p:nvPr>
            <p:ph type="title"/>
          </p:nvPr>
        </p:nvSpPr>
        <p:spPr>
          <a:xfrm>
            <a:off x="449262" y="457200"/>
            <a:ext cx="8245476" cy="1524000"/>
          </a:xfrm>
          <a:prstGeom prst="rect">
            <a:avLst/>
          </a:prstGeom>
          <a:ln w="9525">
            <a:solidFill>
              <a:srgbClr val="FFFF00"/>
            </a:solidFill>
            <a:miter lim="800000"/>
          </a:ln>
        </p:spPr>
        <p:txBody>
          <a:bodyPr/>
          <a:lstStyle>
            <a:lvl1pPr>
              <a:defRPr sz="4000">
                <a:solidFill>
                  <a:srgbClr val="FFFF00"/>
                </a:solidFill>
              </a:defRPr>
            </a:lvl1pPr>
          </a:lstStyle>
          <a:p>
            <a:r>
              <a:rPr dirty="0"/>
              <a:t>How does God look at money</a:t>
            </a:r>
            <a:r>
              <a:rPr lang="en-US" dirty="0"/>
              <a:t> </a:t>
            </a:r>
            <a:r>
              <a:rPr dirty="0"/>
              <a:t>and possessions?</a:t>
            </a:r>
          </a:p>
        </p:txBody>
      </p:sp>
      <p:sp>
        <p:nvSpPr>
          <p:cNvPr id="361" name="Rectangle 3"/>
          <p:cNvSpPr txBox="1">
            <a:spLocks noGrp="1"/>
          </p:cNvSpPr>
          <p:nvPr>
            <p:ph type="body" idx="1"/>
          </p:nvPr>
        </p:nvSpPr>
        <p:spPr>
          <a:xfrm>
            <a:off x="255588" y="2170113"/>
            <a:ext cx="8582026" cy="4419601"/>
          </a:xfrm>
          <a:prstGeom prst="rect">
            <a:avLst/>
          </a:prstGeom>
        </p:spPr>
        <p:txBody>
          <a:bodyPr/>
          <a:lstStyle/>
          <a:p>
            <a:pPr>
              <a:lnSpc>
                <a:spcPct val="90000"/>
              </a:lnSpc>
              <a:defRPr>
                <a:solidFill>
                  <a:schemeClr val="accent3">
                    <a:lumOff val="44000"/>
                  </a:schemeClr>
                </a:solidFill>
              </a:defRPr>
            </a:pPr>
            <a:r>
              <a:t>Scripture:</a:t>
            </a:r>
          </a:p>
          <a:p>
            <a:pPr marL="285750" lvl="1" indent="171450">
              <a:lnSpc>
                <a:spcPct val="90000"/>
              </a:lnSpc>
              <a:spcBef>
                <a:spcPts val="600"/>
              </a:spcBef>
              <a:buSzTx/>
              <a:buNone/>
              <a:defRPr sz="2800">
                <a:solidFill>
                  <a:schemeClr val="accent3">
                    <a:lumOff val="44000"/>
                  </a:schemeClr>
                </a:solidFill>
              </a:defRPr>
            </a:pPr>
            <a:r>
              <a:t>   “The earth is the LORD’s and everything in it, the world and all who live in it”    </a:t>
            </a:r>
            <a:r>
              <a:rPr sz="2000"/>
              <a:t>Psalms 24:1</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61">
                                            <p:bg/>
                                          </p:spTgt>
                                        </p:tgtEl>
                                        <p:attrNameLst>
                                          <p:attrName>style.visibility</p:attrName>
                                        </p:attrNameLst>
                                      </p:cBhvr>
                                      <p:to>
                                        <p:strVal val="visible"/>
                                      </p:to>
                                    </p:set>
                                    <p:animEffect transition="in" filter="wipe(left)">
                                      <p:cBhvr>
                                        <p:cTn id="7" dur="1000"/>
                                        <p:tgtEl>
                                          <p:spTgt spid="361">
                                            <p:bg/>
                                          </p:spTgt>
                                        </p:tgtEl>
                                      </p:cBhvr>
                                    </p:animEffect>
                                  </p:childTnLst>
                                </p:cTn>
                              </p:par>
                              <p:par>
                                <p:cTn id="8" presetID="22" presetClass="entr" presetSubtype="8" fill="hold" grpId="1" nodeType="withEffect">
                                  <p:stCondLst>
                                    <p:cond delay="0"/>
                                  </p:stCondLst>
                                  <p:iterate>
                                    <p:tmAbs val="0"/>
                                  </p:iterate>
                                  <p:childTnLst>
                                    <p:set>
                                      <p:cBhvr>
                                        <p:cTn id="9" fill="hold"/>
                                        <p:tgtEl>
                                          <p:spTgt spid="361">
                                            <p:txEl>
                                              <p:pRg st="0" end="0"/>
                                            </p:txEl>
                                          </p:spTgt>
                                        </p:tgtEl>
                                        <p:attrNameLst>
                                          <p:attrName>style.visibility</p:attrName>
                                        </p:attrNameLst>
                                      </p:cBhvr>
                                      <p:to>
                                        <p:strVal val="visible"/>
                                      </p:to>
                                    </p:set>
                                    <p:animEffect transition="in" filter="wipe(left)">
                                      <p:cBhvr>
                                        <p:cTn id="10" dur="1000"/>
                                        <p:tgtEl>
                                          <p:spTgt spid="361">
                                            <p:txEl>
                                              <p:pRg st="0" end="0"/>
                                            </p:txEl>
                                          </p:spTgt>
                                        </p:tgtEl>
                                      </p:cBhvr>
                                    </p:animEffect>
                                  </p:childTnLst>
                                </p:cTn>
                              </p:par>
                              <p:par>
                                <p:cTn id="11" presetID="22" presetClass="entr" presetSubtype="8" fill="hold" grpId="1" nodeType="withEffect">
                                  <p:stCondLst>
                                    <p:cond delay="0"/>
                                  </p:stCondLst>
                                  <p:iterate>
                                    <p:tmAbs val="0"/>
                                  </p:iterate>
                                  <p:childTnLst>
                                    <p:set>
                                      <p:cBhvr>
                                        <p:cTn id="12" fill="hold"/>
                                        <p:tgtEl>
                                          <p:spTgt spid="361">
                                            <p:txEl>
                                              <p:pRg st="1" end="1"/>
                                            </p:txEl>
                                          </p:spTgt>
                                        </p:tgtEl>
                                        <p:attrNameLst>
                                          <p:attrName>style.visibility</p:attrName>
                                        </p:attrNameLst>
                                      </p:cBhvr>
                                      <p:to>
                                        <p:strVal val="visible"/>
                                      </p:to>
                                    </p:set>
                                    <p:animEffect transition="in" filter="wipe(left)">
                                      <p:cBhvr>
                                        <p:cTn id="13" dur="1000"/>
                                        <p:tgtEl>
                                          <p:spTgt spid="3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363" name="Rectangle 2"/>
          <p:cNvSpPr txBox="1">
            <a:spLocks noGrp="1"/>
          </p:cNvSpPr>
          <p:nvPr>
            <p:ph type="title"/>
          </p:nvPr>
        </p:nvSpPr>
        <p:spPr>
          <a:xfrm>
            <a:off x="449262" y="457200"/>
            <a:ext cx="8245476" cy="1435100"/>
          </a:xfrm>
          <a:prstGeom prst="rect">
            <a:avLst/>
          </a:prstGeom>
          <a:ln w="9525">
            <a:solidFill>
              <a:srgbClr val="FFFF00"/>
            </a:solidFill>
            <a:miter lim="800000"/>
          </a:ln>
        </p:spPr>
        <p:txBody>
          <a:bodyPr/>
          <a:lstStyle>
            <a:lvl1pPr>
              <a:defRPr sz="4000">
                <a:solidFill>
                  <a:srgbClr val="FFFF00"/>
                </a:solidFill>
              </a:defRPr>
            </a:lvl1pPr>
          </a:lstStyle>
          <a:p>
            <a:r>
              <a:t>What does it mean to be                 a steward?</a:t>
            </a:r>
          </a:p>
        </p:txBody>
      </p:sp>
      <p:sp>
        <p:nvSpPr>
          <p:cNvPr id="364" name="Rectangle 3"/>
          <p:cNvSpPr txBox="1">
            <a:spLocks noGrp="1"/>
          </p:cNvSpPr>
          <p:nvPr>
            <p:ph type="body" idx="1"/>
          </p:nvPr>
        </p:nvSpPr>
        <p:spPr>
          <a:xfrm>
            <a:off x="255588" y="2170113"/>
            <a:ext cx="8582026" cy="4419601"/>
          </a:xfrm>
          <a:prstGeom prst="rect">
            <a:avLst/>
          </a:prstGeom>
        </p:spPr>
        <p:txBody>
          <a:bodyPr/>
          <a:lstStyle/>
          <a:p>
            <a:pPr marL="609600" indent="-609600">
              <a:spcBef>
                <a:spcPts val="500"/>
              </a:spcBef>
              <a:defRPr sz="2400">
                <a:solidFill>
                  <a:schemeClr val="accent3">
                    <a:lumOff val="44000"/>
                  </a:schemeClr>
                </a:solidFill>
              </a:defRPr>
            </a:pPr>
            <a:r>
              <a:t>A steward is a manager or caretaker.  He or she is hired to take care of someone else’s property. </a:t>
            </a:r>
          </a:p>
          <a:p>
            <a:pPr marL="609600" indent="-609600">
              <a:spcBef>
                <a:spcPts val="500"/>
              </a:spcBef>
              <a:defRPr sz="2400">
                <a:solidFill>
                  <a:schemeClr val="accent3">
                    <a:lumOff val="44000"/>
                  </a:schemeClr>
                </a:solidFill>
              </a:defRPr>
            </a:pPr>
            <a:r>
              <a:t>Stewardship is the use of God-given resources for the accomplishment of God-given goals.</a:t>
            </a:r>
          </a:p>
          <a:p>
            <a:pPr marL="609600" indent="-609600">
              <a:spcBef>
                <a:spcPts val="500"/>
              </a:spcBef>
              <a:defRPr sz="2400">
                <a:solidFill>
                  <a:schemeClr val="accent3">
                    <a:lumOff val="44000"/>
                  </a:schemeClr>
                </a:solidFill>
              </a:defRPr>
            </a:pPr>
            <a:r>
              <a:t>The implication that God owns it all is that not only is your giving decision a spiritual decision but </a:t>
            </a:r>
            <a:r>
              <a:rPr b="1" u="sng"/>
              <a:t>every spending</a:t>
            </a:r>
            <a:r>
              <a:t> decision is a spiritual decision.</a:t>
            </a:r>
          </a:p>
          <a:p>
            <a:pPr marL="609600" indent="-609600">
              <a:buSzTx/>
              <a:buNone/>
            </a:pPr>
            <a:br/>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64">
                                            <p:bg/>
                                          </p:spTgt>
                                        </p:tgtEl>
                                        <p:attrNameLst>
                                          <p:attrName>style.visibility</p:attrName>
                                        </p:attrNameLst>
                                      </p:cBhvr>
                                      <p:to>
                                        <p:strVal val="visible"/>
                                      </p:to>
                                    </p:set>
                                    <p:animEffect transition="in" filter="wipe(left)">
                                      <p:cBhvr>
                                        <p:cTn id="7" dur="1000"/>
                                        <p:tgtEl>
                                          <p:spTgt spid="364">
                                            <p:bg/>
                                          </p:spTgt>
                                        </p:tgtEl>
                                      </p:cBhvr>
                                    </p:animEffect>
                                  </p:childTnLst>
                                </p:cTn>
                              </p:par>
                              <p:par>
                                <p:cTn id="8" presetID="22" presetClass="entr" presetSubtype="8" fill="hold" grpId="1" nodeType="withEffect">
                                  <p:stCondLst>
                                    <p:cond delay="0"/>
                                  </p:stCondLst>
                                  <p:iterate>
                                    <p:tmAbs val="0"/>
                                  </p:iterate>
                                  <p:childTnLst>
                                    <p:set>
                                      <p:cBhvr>
                                        <p:cTn id="9" fill="hold"/>
                                        <p:tgtEl>
                                          <p:spTgt spid="364">
                                            <p:txEl>
                                              <p:pRg st="0" end="0"/>
                                            </p:txEl>
                                          </p:spTgt>
                                        </p:tgtEl>
                                        <p:attrNameLst>
                                          <p:attrName>style.visibility</p:attrName>
                                        </p:attrNameLst>
                                      </p:cBhvr>
                                      <p:to>
                                        <p:strVal val="visible"/>
                                      </p:to>
                                    </p:set>
                                    <p:animEffect transition="in" filter="wipe(left)">
                                      <p:cBhvr>
                                        <p:cTn id="10" dur="1000"/>
                                        <p:tgtEl>
                                          <p:spTgt spid="3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364">
                                            <p:txEl>
                                              <p:pRg st="1" end="1"/>
                                            </p:txEl>
                                          </p:spTgt>
                                        </p:tgtEl>
                                        <p:attrNameLst>
                                          <p:attrName>style.visibility</p:attrName>
                                        </p:attrNameLst>
                                      </p:cBhvr>
                                      <p:to>
                                        <p:strVal val="visible"/>
                                      </p:to>
                                    </p:set>
                                    <p:animEffect transition="in" filter="wipe(left)">
                                      <p:cBhvr>
                                        <p:cTn id="15" dur="1000"/>
                                        <p:tgtEl>
                                          <p:spTgt spid="3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364">
                                            <p:txEl>
                                              <p:pRg st="2" end="2"/>
                                            </p:txEl>
                                          </p:spTgt>
                                        </p:tgtEl>
                                        <p:attrNameLst>
                                          <p:attrName>style.visibility</p:attrName>
                                        </p:attrNameLst>
                                      </p:cBhvr>
                                      <p:to>
                                        <p:strVal val="visible"/>
                                      </p:to>
                                    </p:set>
                                    <p:animEffect transition="in" filter="wipe(left)">
                                      <p:cBhvr>
                                        <p:cTn id="20" dur="1000"/>
                                        <p:tgtEl>
                                          <p:spTgt spid="36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364">
                                            <p:txEl>
                                              <p:pRg st="3" end="3"/>
                                            </p:txEl>
                                          </p:spTgt>
                                        </p:tgtEl>
                                        <p:attrNameLst>
                                          <p:attrName>style.visibility</p:attrName>
                                        </p:attrNameLst>
                                      </p:cBhvr>
                                      <p:to>
                                        <p:strVal val="visible"/>
                                      </p:to>
                                    </p:set>
                                    <p:animEffect transition="in" filter="wipe(left)">
                                      <p:cBhvr>
                                        <p:cTn id="25" dur="1000"/>
                                        <p:tgtEl>
                                          <p:spTgt spid="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368" name="Rectangle 2"/>
          <p:cNvSpPr txBox="1">
            <a:spLocks noGrp="1"/>
          </p:cNvSpPr>
          <p:nvPr>
            <p:ph type="title"/>
          </p:nvPr>
        </p:nvSpPr>
        <p:spPr>
          <a:xfrm>
            <a:off x="507014" y="697831"/>
            <a:ext cx="8245476" cy="861461"/>
          </a:xfrm>
          <a:prstGeom prst="rect">
            <a:avLst/>
          </a:prstGeom>
          <a:ln w="9525">
            <a:solidFill>
              <a:srgbClr val="FFFF00"/>
            </a:solidFill>
            <a:miter lim="800000"/>
          </a:ln>
        </p:spPr>
        <p:txBody>
          <a:bodyPr/>
          <a:lstStyle>
            <a:lvl1pPr>
              <a:defRPr>
                <a:solidFill>
                  <a:srgbClr val="FFFF00"/>
                </a:solidFill>
              </a:defRPr>
            </a:lvl1pPr>
          </a:lstStyle>
          <a:p>
            <a:r>
              <a:t>Stewardship 101</a:t>
            </a:r>
          </a:p>
        </p:txBody>
      </p:sp>
      <p:sp>
        <p:nvSpPr>
          <p:cNvPr id="369" name="Rectangle 3"/>
          <p:cNvSpPr txBox="1">
            <a:spLocks noGrp="1"/>
          </p:cNvSpPr>
          <p:nvPr>
            <p:ph type="body" idx="1"/>
          </p:nvPr>
        </p:nvSpPr>
        <p:spPr>
          <a:xfrm>
            <a:off x="170464" y="1711693"/>
            <a:ext cx="8582026" cy="4419600"/>
          </a:xfrm>
          <a:prstGeom prst="rect">
            <a:avLst/>
          </a:prstGeom>
        </p:spPr>
        <p:txBody>
          <a:bodyPr/>
          <a:lstStyle/>
          <a:p>
            <a:pPr>
              <a:lnSpc>
                <a:spcPct val="90000"/>
              </a:lnSpc>
              <a:defRPr>
                <a:solidFill>
                  <a:schemeClr val="accent3">
                    <a:lumOff val="44000"/>
                  </a:schemeClr>
                </a:solidFill>
              </a:defRPr>
            </a:pPr>
            <a:r>
              <a:rPr dirty="0"/>
              <a:t>God is the </a:t>
            </a:r>
            <a:r>
              <a:rPr u="sng" dirty="0"/>
              <a:t>owner</a:t>
            </a:r>
            <a:r>
              <a:rPr i="1" dirty="0"/>
              <a:t> </a:t>
            </a:r>
            <a:r>
              <a:rPr dirty="0"/>
              <a:t>and </a:t>
            </a:r>
            <a:r>
              <a:rPr u="sng" dirty="0"/>
              <a:t>Creator</a:t>
            </a:r>
            <a:r>
              <a:rPr dirty="0"/>
              <a:t> of all things.</a:t>
            </a:r>
          </a:p>
          <a:p>
            <a:pPr>
              <a:lnSpc>
                <a:spcPct val="90000"/>
              </a:lnSpc>
              <a:defRPr>
                <a:solidFill>
                  <a:schemeClr val="accent3">
                    <a:lumOff val="44000"/>
                  </a:schemeClr>
                </a:solidFill>
              </a:defRPr>
            </a:pPr>
            <a:r>
              <a:rPr dirty="0"/>
              <a:t>Do I </a:t>
            </a:r>
            <a:r>
              <a:rPr u="sng" dirty="0"/>
              <a:t>manage</a:t>
            </a:r>
            <a:r>
              <a:rPr dirty="0"/>
              <a:t> what God </a:t>
            </a:r>
            <a:r>
              <a:rPr u="sng" dirty="0"/>
              <a:t>provides</a:t>
            </a:r>
            <a:r>
              <a:rPr dirty="0"/>
              <a:t> for me?</a:t>
            </a:r>
          </a:p>
          <a:p>
            <a:pPr>
              <a:lnSpc>
                <a:spcPct val="90000"/>
              </a:lnSpc>
              <a:defRPr>
                <a:solidFill>
                  <a:schemeClr val="accent3">
                    <a:lumOff val="44000"/>
                  </a:schemeClr>
                </a:solidFill>
              </a:defRPr>
            </a:pPr>
            <a:r>
              <a:rPr dirty="0"/>
              <a:t>An examination of your </a:t>
            </a:r>
            <a:r>
              <a:rPr u="sng" dirty="0"/>
              <a:t>heart</a:t>
            </a:r>
            <a:r>
              <a:rPr dirty="0"/>
              <a:t> will show your true priorities.</a:t>
            </a:r>
          </a:p>
          <a:p>
            <a:pPr>
              <a:lnSpc>
                <a:spcPct val="90000"/>
              </a:lnSpc>
              <a:defRPr>
                <a:solidFill>
                  <a:schemeClr val="accent3">
                    <a:lumOff val="44000"/>
                  </a:schemeClr>
                </a:solidFill>
              </a:defRPr>
            </a:pPr>
            <a:r>
              <a:rPr dirty="0"/>
              <a:t>There are more than </a:t>
            </a:r>
            <a:r>
              <a:rPr u="sng" dirty="0"/>
              <a:t>2,300</a:t>
            </a:r>
            <a:r>
              <a:rPr dirty="0"/>
              <a:t> passages in the Bible dealing with money, materials, and possessions.</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69">
                                            <p:bg/>
                                          </p:spTgt>
                                        </p:tgtEl>
                                        <p:attrNameLst>
                                          <p:attrName>style.visibility</p:attrName>
                                        </p:attrNameLst>
                                      </p:cBhvr>
                                      <p:to>
                                        <p:strVal val="visible"/>
                                      </p:to>
                                    </p:set>
                                    <p:animEffect transition="in" filter="wipe(left)">
                                      <p:cBhvr>
                                        <p:cTn id="7" dur="1000"/>
                                        <p:tgtEl>
                                          <p:spTgt spid="369">
                                            <p:bg/>
                                          </p:spTgt>
                                        </p:tgtEl>
                                      </p:cBhvr>
                                    </p:animEffect>
                                  </p:childTnLst>
                                </p:cTn>
                              </p:par>
                              <p:par>
                                <p:cTn id="8" presetID="22" presetClass="entr" presetSubtype="8" fill="hold" grpId="1" nodeType="withEffect">
                                  <p:stCondLst>
                                    <p:cond delay="0"/>
                                  </p:stCondLst>
                                  <p:iterate>
                                    <p:tmAbs val="0"/>
                                  </p:iterate>
                                  <p:childTnLst>
                                    <p:set>
                                      <p:cBhvr>
                                        <p:cTn id="9" fill="hold"/>
                                        <p:tgtEl>
                                          <p:spTgt spid="369">
                                            <p:txEl>
                                              <p:pRg st="0" end="0"/>
                                            </p:txEl>
                                          </p:spTgt>
                                        </p:tgtEl>
                                        <p:attrNameLst>
                                          <p:attrName>style.visibility</p:attrName>
                                        </p:attrNameLst>
                                      </p:cBhvr>
                                      <p:to>
                                        <p:strVal val="visible"/>
                                      </p:to>
                                    </p:set>
                                    <p:animEffect transition="in" filter="wipe(left)">
                                      <p:cBhvr>
                                        <p:cTn id="10" dur="1000"/>
                                        <p:tgtEl>
                                          <p:spTgt spid="3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369">
                                            <p:txEl>
                                              <p:pRg st="1" end="1"/>
                                            </p:txEl>
                                          </p:spTgt>
                                        </p:tgtEl>
                                        <p:attrNameLst>
                                          <p:attrName>style.visibility</p:attrName>
                                        </p:attrNameLst>
                                      </p:cBhvr>
                                      <p:to>
                                        <p:strVal val="visible"/>
                                      </p:to>
                                    </p:set>
                                    <p:animEffect transition="in" filter="wipe(left)">
                                      <p:cBhvr>
                                        <p:cTn id="15" dur="1000"/>
                                        <p:tgtEl>
                                          <p:spTgt spid="36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369">
                                            <p:txEl>
                                              <p:pRg st="2" end="2"/>
                                            </p:txEl>
                                          </p:spTgt>
                                        </p:tgtEl>
                                        <p:attrNameLst>
                                          <p:attrName>style.visibility</p:attrName>
                                        </p:attrNameLst>
                                      </p:cBhvr>
                                      <p:to>
                                        <p:strVal val="visible"/>
                                      </p:to>
                                    </p:set>
                                    <p:animEffect transition="in" filter="wipe(left)">
                                      <p:cBhvr>
                                        <p:cTn id="20" dur="1000"/>
                                        <p:tgtEl>
                                          <p:spTgt spid="36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369">
                                            <p:txEl>
                                              <p:pRg st="3" end="3"/>
                                            </p:txEl>
                                          </p:spTgt>
                                        </p:tgtEl>
                                        <p:attrNameLst>
                                          <p:attrName>style.visibility</p:attrName>
                                        </p:attrNameLst>
                                      </p:cBhvr>
                                      <p:to>
                                        <p:strVal val="visible"/>
                                      </p:to>
                                    </p:set>
                                    <p:animEffect transition="in" filter="wipe(left)">
                                      <p:cBhvr>
                                        <p:cTn id="25" dur="1000"/>
                                        <p:tgtEl>
                                          <p:spTgt spid="3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373" name="Rectangle 2"/>
          <p:cNvSpPr txBox="1">
            <a:spLocks noGrp="1"/>
          </p:cNvSpPr>
          <p:nvPr>
            <p:ph type="title"/>
          </p:nvPr>
        </p:nvSpPr>
        <p:spPr>
          <a:xfrm>
            <a:off x="457200" y="845342"/>
            <a:ext cx="8229600" cy="919164"/>
          </a:xfrm>
          <a:prstGeom prst="rect">
            <a:avLst/>
          </a:prstGeom>
          <a:ln w="9525">
            <a:solidFill>
              <a:srgbClr val="FFFF00"/>
            </a:solidFill>
            <a:miter lim="800000"/>
          </a:ln>
        </p:spPr>
        <p:txBody>
          <a:bodyPr/>
          <a:lstStyle>
            <a:lvl1pPr>
              <a:defRPr>
                <a:solidFill>
                  <a:srgbClr val="FFFF00"/>
                </a:solidFill>
              </a:defRPr>
            </a:lvl1pPr>
          </a:lstStyle>
          <a:p>
            <a:r>
              <a:t>What is the root of all evil?</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375" name="Rectangle 2"/>
          <p:cNvSpPr txBox="1">
            <a:spLocks noGrp="1"/>
          </p:cNvSpPr>
          <p:nvPr>
            <p:ph type="title"/>
          </p:nvPr>
        </p:nvSpPr>
        <p:spPr>
          <a:xfrm>
            <a:off x="457200" y="803275"/>
            <a:ext cx="8229600" cy="1444626"/>
          </a:xfrm>
          <a:prstGeom prst="rect">
            <a:avLst/>
          </a:prstGeom>
          <a:ln w="9525">
            <a:solidFill>
              <a:srgbClr val="FFFF00"/>
            </a:solidFill>
            <a:miter lim="800000"/>
          </a:ln>
        </p:spPr>
        <p:txBody>
          <a:bodyPr/>
          <a:lstStyle/>
          <a:p>
            <a:pPr>
              <a:defRPr>
                <a:solidFill>
                  <a:srgbClr val="FFFF00"/>
                </a:solidFill>
              </a:defRPr>
            </a:pPr>
            <a:r>
              <a:t>Five Biblical Principles for</a:t>
            </a:r>
            <a:br/>
            <a:r>
              <a:t>Financial Success</a:t>
            </a:r>
            <a:r>
              <a:rPr sz="3200" baseline="-25000"/>
              <a:t>™</a:t>
            </a:r>
          </a:p>
        </p:txBody>
      </p:sp>
      <p:sp>
        <p:nvSpPr>
          <p:cNvPr id="376" name="Rectangle 3"/>
          <p:cNvSpPr txBox="1">
            <a:spLocks noGrp="1"/>
          </p:cNvSpPr>
          <p:nvPr>
            <p:ph type="body" sz="half" idx="1"/>
          </p:nvPr>
        </p:nvSpPr>
        <p:spPr>
          <a:xfrm>
            <a:off x="1436687" y="2549525"/>
            <a:ext cx="5910264" cy="3300413"/>
          </a:xfrm>
          <a:prstGeom prst="rect">
            <a:avLst/>
          </a:prstGeom>
        </p:spPr>
        <p:txBody>
          <a:bodyPr/>
          <a:lstStyle/>
          <a:p>
            <a:pPr marL="533400" indent="-533400">
              <a:spcBef>
                <a:spcPts val="600"/>
              </a:spcBef>
              <a:defRPr sz="2800">
                <a:solidFill>
                  <a:schemeClr val="accent3">
                    <a:lumOff val="44000"/>
                  </a:schemeClr>
                </a:solidFill>
              </a:defRPr>
            </a:pPr>
            <a:r>
              <a:t>Generous Giving</a:t>
            </a:r>
          </a:p>
          <a:p>
            <a:pPr marL="533400" indent="-533400">
              <a:spcBef>
                <a:spcPts val="600"/>
              </a:spcBef>
              <a:defRPr sz="2800">
                <a:solidFill>
                  <a:schemeClr val="accent3">
                    <a:lumOff val="44000"/>
                  </a:schemeClr>
                </a:solidFill>
              </a:defRPr>
            </a:pPr>
            <a:r>
              <a:t>Flee the Love of Money</a:t>
            </a:r>
          </a:p>
          <a:p>
            <a:pPr marL="533400" indent="-533400">
              <a:spcBef>
                <a:spcPts val="600"/>
              </a:spcBef>
              <a:defRPr sz="2800">
                <a:solidFill>
                  <a:schemeClr val="accent3">
                    <a:lumOff val="44000"/>
                  </a:schemeClr>
                </a:solidFill>
              </a:defRPr>
            </a:pPr>
            <a:r>
              <a:t>Live Within Your Means</a:t>
            </a:r>
          </a:p>
          <a:p>
            <a:pPr marL="533400" indent="-533400">
              <a:spcBef>
                <a:spcPts val="600"/>
              </a:spcBef>
              <a:defRPr sz="2800">
                <a:solidFill>
                  <a:schemeClr val="accent3">
                    <a:lumOff val="44000"/>
                  </a:schemeClr>
                </a:solidFill>
              </a:defRPr>
            </a:pPr>
            <a:r>
              <a:t>Planning</a:t>
            </a:r>
          </a:p>
          <a:p>
            <a:pPr marL="533400" indent="-533400">
              <a:spcBef>
                <a:spcPts val="600"/>
              </a:spcBef>
              <a:defRPr sz="2800">
                <a:solidFill>
                  <a:schemeClr val="accent3">
                    <a:lumOff val="44000"/>
                  </a:schemeClr>
                </a:solidFill>
              </a:defRPr>
            </a:pPr>
            <a:r>
              <a:t>Use a Spending Plan</a:t>
            </a:r>
          </a:p>
        </p:txBody>
      </p:sp>
      <p:sp>
        <p:nvSpPr>
          <p:cNvPr id="4" name="Rectangle 3">
            <a:extLst>
              <a:ext uri="{FF2B5EF4-FFF2-40B4-BE49-F238E27FC236}">
                <a16:creationId xmlns:a16="http://schemas.microsoft.com/office/drawing/2014/main" id="{08E2F6E9-2640-40F1-AC42-9CB932974549}"/>
              </a:ext>
            </a:extLst>
          </p:cNvPr>
          <p:cNvSpPr/>
          <p:nvPr/>
        </p:nvSpPr>
        <p:spPr>
          <a:xfrm>
            <a:off x="7077947" y="283131"/>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sz="1800" b="0"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304</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75"/>
                                        </p:tgtEl>
                                        <p:attrNameLst>
                                          <p:attrName>style.visibility</p:attrName>
                                        </p:attrNameLst>
                                      </p:cBhvr>
                                      <p:to>
                                        <p:strVal val="visible"/>
                                      </p:to>
                                    </p:set>
                                    <p:animEffect transition="in" filter="dissolve">
                                      <p:cBhvr>
                                        <p:cTn id="7" dur="5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376">
                                            <p:bg/>
                                          </p:spTgt>
                                        </p:tgtEl>
                                        <p:attrNameLst>
                                          <p:attrName>style.visibility</p:attrName>
                                        </p:attrNameLst>
                                      </p:cBhvr>
                                      <p:to>
                                        <p:strVal val="visible"/>
                                      </p:to>
                                    </p:set>
                                    <p:animEffect transition="in" filter="dissolve">
                                      <p:cBhvr>
                                        <p:cTn id="12" dur="500"/>
                                        <p:tgtEl>
                                          <p:spTgt spid="376">
                                            <p:bg/>
                                          </p:spTgt>
                                        </p:tgtEl>
                                      </p:cBhvr>
                                    </p:animEffect>
                                  </p:childTnLst>
                                </p:cTn>
                              </p:par>
                              <p:par>
                                <p:cTn id="13" presetID="9" presetClass="entr" presetSubtype="0" fill="hold" grpId="2" nodeType="withEffect">
                                  <p:stCondLst>
                                    <p:cond delay="0"/>
                                  </p:stCondLst>
                                  <p:iterate>
                                    <p:tmAbs val="0"/>
                                  </p:iterate>
                                  <p:childTnLst>
                                    <p:set>
                                      <p:cBhvr>
                                        <p:cTn id="14" fill="hold"/>
                                        <p:tgtEl>
                                          <p:spTgt spid="376">
                                            <p:txEl>
                                              <p:pRg st="0" end="0"/>
                                            </p:txEl>
                                          </p:spTgt>
                                        </p:tgtEl>
                                        <p:attrNameLst>
                                          <p:attrName>style.visibility</p:attrName>
                                        </p:attrNameLst>
                                      </p:cBhvr>
                                      <p:to>
                                        <p:strVal val="visible"/>
                                      </p:to>
                                    </p:set>
                                    <p:animEffect transition="in" filter="dissolve">
                                      <p:cBhvr>
                                        <p:cTn id="15" dur="500"/>
                                        <p:tgtEl>
                                          <p:spTgt spid="37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376">
                                            <p:txEl>
                                              <p:pRg st="1" end="1"/>
                                            </p:txEl>
                                          </p:spTgt>
                                        </p:tgtEl>
                                        <p:attrNameLst>
                                          <p:attrName>style.visibility</p:attrName>
                                        </p:attrNameLst>
                                      </p:cBhvr>
                                      <p:to>
                                        <p:strVal val="visible"/>
                                      </p:to>
                                    </p:set>
                                    <p:animEffect transition="in" filter="dissolve">
                                      <p:cBhvr>
                                        <p:cTn id="20" dur="500"/>
                                        <p:tgtEl>
                                          <p:spTgt spid="37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376">
                                            <p:txEl>
                                              <p:pRg st="2" end="2"/>
                                            </p:txEl>
                                          </p:spTgt>
                                        </p:tgtEl>
                                        <p:attrNameLst>
                                          <p:attrName>style.visibility</p:attrName>
                                        </p:attrNameLst>
                                      </p:cBhvr>
                                      <p:to>
                                        <p:strVal val="visible"/>
                                      </p:to>
                                    </p:set>
                                    <p:animEffect transition="in" filter="dissolve">
                                      <p:cBhvr>
                                        <p:cTn id="25" dur="500"/>
                                        <p:tgtEl>
                                          <p:spTgt spid="37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2" nodeType="clickEffect">
                                  <p:stCondLst>
                                    <p:cond delay="0"/>
                                  </p:stCondLst>
                                  <p:iterate>
                                    <p:tmAbs val="0"/>
                                  </p:iterate>
                                  <p:childTnLst>
                                    <p:set>
                                      <p:cBhvr>
                                        <p:cTn id="29" fill="hold"/>
                                        <p:tgtEl>
                                          <p:spTgt spid="376">
                                            <p:txEl>
                                              <p:pRg st="3" end="3"/>
                                            </p:txEl>
                                          </p:spTgt>
                                        </p:tgtEl>
                                        <p:attrNameLst>
                                          <p:attrName>style.visibility</p:attrName>
                                        </p:attrNameLst>
                                      </p:cBhvr>
                                      <p:to>
                                        <p:strVal val="visible"/>
                                      </p:to>
                                    </p:set>
                                    <p:animEffect transition="in" filter="dissolve">
                                      <p:cBhvr>
                                        <p:cTn id="30" dur="500"/>
                                        <p:tgtEl>
                                          <p:spTgt spid="37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2" nodeType="clickEffect">
                                  <p:stCondLst>
                                    <p:cond delay="0"/>
                                  </p:stCondLst>
                                  <p:iterate>
                                    <p:tmAbs val="0"/>
                                  </p:iterate>
                                  <p:childTnLst>
                                    <p:set>
                                      <p:cBhvr>
                                        <p:cTn id="34" fill="hold"/>
                                        <p:tgtEl>
                                          <p:spTgt spid="376">
                                            <p:txEl>
                                              <p:pRg st="4" end="4"/>
                                            </p:txEl>
                                          </p:spTgt>
                                        </p:tgtEl>
                                        <p:attrNameLst>
                                          <p:attrName>style.visibility</p:attrName>
                                        </p:attrNameLst>
                                      </p:cBhvr>
                                      <p:to>
                                        <p:strVal val="visible"/>
                                      </p:to>
                                    </p:set>
                                    <p:animEffect transition="in" filter="dissolve">
                                      <p:cBhvr>
                                        <p:cTn id="35" dur="500"/>
                                        <p:tgtEl>
                                          <p:spTgt spid="3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1" animBg="1" advAuto="0"/>
      <p:bldP spid="376" grpId="2"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380" name="Rectangle 2"/>
          <p:cNvSpPr txBox="1">
            <a:spLocks noGrp="1"/>
          </p:cNvSpPr>
          <p:nvPr>
            <p:ph type="ctrTitle"/>
          </p:nvPr>
        </p:nvSpPr>
        <p:spPr>
          <a:xfrm>
            <a:off x="687387" y="590550"/>
            <a:ext cx="7772400" cy="1524000"/>
          </a:xfrm>
          <a:prstGeom prst="rect">
            <a:avLst/>
          </a:prstGeom>
          <a:ln w="9525">
            <a:solidFill>
              <a:srgbClr val="FFFF00"/>
            </a:solidFill>
            <a:miter lim="800000"/>
          </a:ln>
        </p:spPr>
        <p:txBody>
          <a:bodyPr/>
          <a:lstStyle/>
          <a:p>
            <a:pPr>
              <a:defRPr>
                <a:solidFill>
                  <a:srgbClr val="FFFF00"/>
                </a:solidFill>
              </a:defRPr>
            </a:pPr>
            <a:r>
              <a:t>Principle #1:</a:t>
            </a:r>
            <a:br/>
            <a:r>
              <a:t>Generous Giving</a:t>
            </a:r>
          </a:p>
        </p:txBody>
      </p:sp>
      <p:sp>
        <p:nvSpPr>
          <p:cNvPr id="381" name="Rectangle 3"/>
          <p:cNvSpPr txBox="1">
            <a:spLocks noGrp="1"/>
          </p:cNvSpPr>
          <p:nvPr>
            <p:ph type="subTitle" idx="1"/>
          </p:nvPr>
        </p:nvSpPr>
        <p:spPr>
          <a:xfrm>
            <a:off x="358774" y="2305050"/>
            <a:ext cx="8429625" cy="4267200"/>
          </a:xfrm>
          <a:prstGeom prst="rect">
            <a:avLst/>
          </a:prstGeom>
        </p:spPr>
        <p:txBody>
          <a:bodyPr/>
          <a:lstStyle/>
          <a:p>
            <a:pPr algn="l">
              <a:lnSpc>
                <a:spcPct val="90000"/>
              </a:lnSpc>
              <a:defRPr>
                <a:solidFill>
                  <a:schemeClr val="accent3">
                    <a:lumOff val="44000"/>
                  </a:schemeClr>
                </a:solidFill>
              </a:defRPr>
            </a:pPr>
            <a:r>
              <a:rPr dirty="0"/>
              <a:t>Remember this: Whoever sows sparingly will also reap sparingly, and whoever sows generously will also reap generously. Each man should give what he has decided in his heart to give, not reluctantly or under compulsion, for God loves a cheerful giver.</a:t>
            </a:r>
          </a:p>
          <a:p>
            <a:pPr algn="r">
              <a:lnSpc>
                <a:spcPct val="90000"/>
              </a:lnSpc>
              <a:spcBef>
                <a:spcPts val="500"/>
              </a:spcBef>
              <a:defRPr sz="2400">
                <a:solidFill>
                  <a:schemeClr val="accent3">
                    <a:lumOff val="44000"/>
                  </a:schemeClr>
                </a:solidFill>
              </a:defRPr>
            </a:pPr>
            <a:r>
              <a:rPr dirty="0"/>
              <a:t>2 Corinthians 9:6-7</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381"/>
                                        </p:tgtEl>
                                        <p:attrNameLst>
                                          <p:attrName>style.visibility</p:attrName>
                                        </p:attrNameLst>
                                      </p:cBhvr>
                                      <p:to>
                                        <p:strVal val="visible"/>
                                      </p:to>
                                    </p:set>
                                    <p:animEffect transition="in" filter="strips(downRight)">
                                      <p:cBhvr>
                                        <p:cTn id="7"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385" name="Rectangle 2"/>
          <p:cNvSpPr txBox="1">
            <a:spLocks noGrp="1"/>
          </p:cNvSpPr>
          <p:nvPr>
            <p:ph type="body" idx="1"/>
          </p:nvPr>
        </p:nvSpPr>
        <p:spPr>
          <a:xfrm>
            <a:off x="457200" y="2262188"/>
            <a:ext cx="8229600" cy="3917951"/>
          </a:xfrm>
          <a:prstGeom prst="rect">
            <a:avLst/>
          </a:prstGeom>
        </p:spPr>
        <p:txBody>
          <a:bodyPr/>
          <a:lstStyle/>
          <a:p>
            <a:pPr marL="609600" indent="-609600">
              <a:buAutoNum type="arabicPeriod"/>
              <a:defRPr>
                <a:solidFill>
                  <a:schemeClr val="accent3">
                    <a:lumOff val="44000"/>
                  </a:schemeClr>
                </a:solidFill>
              </a:defRPr>
            </a:pPr>
            <a:r>
              <a:t>The New Testament calls us to </a:t>
            </a:r>
            <a:r>
              <a:rPr u="sng"/>
              <a:t>excel</a:t>
            </a:r>
            <a:r>
              <a:t> in the grace of giving.</a:t>
            </a:r>
          </a:p>
        </p:txBody>
      </p:sp>
      <p:grpSp>
        <p:nvGrpSpPr>
          <p:cNvPr id="388" name="Rectangle 3"/>
          <p:cNvGrpSpPr/>
          <p:nvPr/>
        </p:nvGrpSpPr>
        <p:grpSpPr>
          <a:xfrm>
            <a:off x="685800" y="457200"/>
            <a:ext cx="7772400" cy="1524000"/>
            <a:chOff x="0" y="0"/>
            <a:chExt cx="7772400" cy="1524000"/>
          </a:xfrm>
        </p:grpSpPr>
        <p:sp>
          <p:nvSpPr>
            <p:cNvPr id="386" name="Rectangle"/>
            <p:cNvSpPr/>
            <p:nvPr/>
          </p:nvSpPr>
          <p:spPr>
            <a:xfrm>
              <a:off x="0" y="0"/>
              <a:ext cx="7772400" cy="1524000"/>
            </a:xfrm>
            <a:prstGeom prst="rect">
              <a:avLst/>
            </a:prstGeom>
            <a:noFill/>
            <a:ln w="9525" cap="flat">
              <a:solidFill>
                <a:srgbClr val="FFFF00"/>
              </a:solidFill>
              <a:prstDash val="solid"/>
              <a:miter lim="800000"/>
            </a:ln>
            <a:effectLst/>
          </p:spPr>
          <p:txBody>
            <a:bodyPr wrap="square" lIns="45719" tIns="45719" rIns="45719" bIns="45719" numCol="1" anchor="t">
              <a:noAutofit/>
            </a:bodyPr>
            <a:lstStyle/>
            <a:p>
              <a:pPr algn="ctr">
                <a:defRPr sz="4000">
                  <a:solidFill>
                    <a:srgbClr val="FFFF00"/>
                  </a:solidFill>
                </a:defRPr>
              </a:pPr>
              <a:endParaRPr/>
            </a:p>
          </p:txBody>
        </p:sp>
        <p:sp>
          <p:nvSpPr>
            <p:cNvPr id="387" name="Principle #1: Generous Giving"/>
            <p:cNvSpPr txBox="1"/>
            <p:nvPr/>
          </p:nvSpPr>
          <p:spPr>
            <a:xfrm>
              <a:off x="0" y="0"/>
              <a:ext cx="7772400" cy="13431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4400">
                  <a:solidFill>
                    <a:srgbClr val="FFFF00"/>
                  </a:solidFill>
                </a:defRPr>
              </a:pPr>
              <a:r>
                <a:t>Principle #1:</a:t>
              </a:r>
              <a:br/>
              <a:r>
                <a:t>Generous Giving</a:t>
              </a:r>
            </a:p>
          </p:txBody>
        </p:sp>
      </p:gr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85">
                                            <p:bg/>
                                          </p:spTgt>
                                        </p:tgtEl>
                                        <p:attrNameLst>
                                          <p:attrName>style.visibility</p:attrName>
                                        </p:attrNameLst>
                                      </p:cBhvr>
                                      <p:to>
                                        <p:strVal val="visible"/>
                                      </p:to>
                                    </p:set>
                                    <p:animEffect transition="in" filter="dissolve">
                                      <p:cBhvr>
                                        <p:cTn id="7" dur="500"/>
                                        <p:tgtEl>
                                          <p:spTgt spid="385">
                                            <p:bg/>
                                          </p:spTgt>
                                        </p:tgtEl>
                                      </p:cBhvr>
                                    </p:animEffect>
                                  </p:childTnLst>
                                </p:cTn>
                              </p:par>
                              <p:par>
                                <p:cTn id="8" presetID="9" presetClass="entr" presetSubtype="0" fill="hold" grpId="1" nodeType="withEffect">
                                  <p:stCondLst>
                                    <p:cond delay="0"/>
                                  </p:stCondLst>
                                  <p:iterate>
                                    <p:tmAbs val="0"/>
                                  </p:iterate>
                                  <p:childTnLst>
                                    <p:set>
                                      <p:cBhvr>
                                        <p:cTn id="9" fill="hold"/>
                                        <p:tgtEl>
                                          <p:spTgt spid="385">
                                            <p:txEl>
                                              <p:pRg st="0" end="0"/>
                                            </p:txEl>
                                          </p:spTgt>
                                        </p:tgtEl>
                                        <p:attrNameLst>
                                          <p:attrName>style.visibility</p:attrName>
                                        </p:attrNameLst>
                                      </p:cBhvr>
                                      <p:to>
                                        <p:strVal val="visible"/>
                                      </p:to>
                                    </p:set>
                                    <p:animEffect transition="in" filter="dissolve">
                                      <p:cBhvr>
                                        <p:cTn id="10" dur="500"/>
                                        <p:tgtEl>
                                          <p:spTgt spid="3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1"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392" name="Rectangle 2"/>
          <p:cNvSpPr txBox="1">
            <a:spLocks noGrp="1"/>
          </p:cNvSpPr>
          <p:nvPr>
            <p:ph type="title"/>
          </p:nvPr>
        </p:nvSpPr>
        <p:spPr>
          <a:xfrm>
            <a:off x="685800" y="376238"/>
            <a:ext cx="7772400" cy="1577976"/>
          </a:xfrm>
          <a:prstGeom prst="rect">
            <a:avLst/>
          </a:prstGeom>
          <a:ln w="9525">
            <a:solidFill>
              <a:srgbClr val="FFFF00"/>
            </a:solidFill>
            <a:miter lim="800000"/>
          </a:ln>
        </p:spPr>
        <p:txBody>
          <a:bodyPr/>
          <a:lstStyle/>
          <a:p>
            <a:pPr>
              <a:defRPr>
                <a:solidFill>
                  <a:srgbClr val="FFFF00"/>
                </a:solidFill>
              </a:defRPr>
            </a:pPr>
            <a:r>
              <a:t>Principle #2:</a:t>
            </a:r>
            <a:br/>
            <a:r>
              <a:t>Flee the Love of Money</a:t>
            </a:r>
          </a:p>
        </p:txBody>
      </p:sp>
      <p:sp>
        <p:nvSpPr>
          <p:cNvPr id="393" name="Rectangle 3"/>
          <p:cNvSpPr txBox="1">
            <a:spLocks noGrp="1"/>
          </p:cNvSpPr>
          <p:nvPr>
            <p:ph type="body" idx="1"/>
          </p:nvPr>
        </p:nvSpPr>
        <p:spPr>
          <a:xfrm>
            <a:off x="685800" y="2144713"/>
            <a:ext cx="8150225" cy="4256088"/>
          </a:xfrm>
          <a:prstGeom prst="rect">
            <a:avLst/>
          </a:prstGeom>
        </p:spPr>
        <p:txBody>
          <a:bodyPr>
            <a:normAutofit lnSpcReduction="10000"/>
          </a:bodyPr>
          <a:lstStyle/>
          <a:p>
            <a:pPr marL="0" indent="0">
              <a:buSzTx/>
              <a:buNone/>
              <a:defRPr>
                <a:solidFill>
                  <a:schemeClr val="accent3">
                    <a:lumOff val="44000"/>
                  </a:schemeClr>
                </a:solidFill>
              </a:defRPr>
            </a:pPr>
            <a:r>
              <a:t>People who want to get rich fall into a temptation and a trap and into many foolish and harmful desires that plunge men into ruin and destruction, for the love of money is the root of all kinds of evil. Some people, eager for money, have wandered from the faith and pierced themselves with many kinds of grief.</a:t>
            </a:r>
          </a:p>
          <a:p>
            <a:pPr marL="0" indent="0" algn="r">
              <a:spcBef>
                <a:spcPts val="0"/>
              </a:spcBef>
              <a:buSzTx/>
              <a:buNone/>
              <a:defRPr sz="2400">
                <a:solidFill>
                  <a:schemeClr val="accent3">
                    <a:lumOff val="44000"/>
                  </a:schemeClr>
                </a:solidFill>
              </a:defRPr>
            </a:pPr>
            <a:r>
              <a:t>1 Timothy 6:9-12</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393"/>
                                        </p:tgtEl>
                                        <p:attrNameLst>
                                          <p:attrName>style.visibility</p:attrName>
                                        </p:attrNameLst>
                                      </p:cBhvr>
                                      <p:to>
                                        <p:strVal val="visible"/>
                                      </p:to>
                                    </p:set>
                                    <p:animEffect transition="in" filter="strips(downRight)">
                                      <p:cBhvr>
                                        <p:cTn id="7"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ooter Placeholder 3"/>
          <p:cNvSpPr txBox="1"/>
          <p:nvPr/>
        </p:nvSpPr>
        <p:spPr>
          <a:xfrm>
            <a:off x="6646863" y="6477000"/>
            <a:ext cx="3238501" cy="269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solidFill>
                  <a:srgbClr val="3366CC"/>
                </a:solidFill>
                <a:latin typeface="Futura Lt BT"/>
                <a:ea typeface="Futura Lt BT"/>
                <a:cs typeface="Futura Lt BT"/>
                <a:sym typeface="Futura Lt BT"/>
              </a:defRPr>
            </a:lvl1pPr>
          </a:lstStyle>
          <a:p>
            <a:r>
              <a:t>Anchorsaway© 2006</a:t>
            </a:r>
          </a:p>
        </p:txBody>
      </p:sp>
      <p:sp>
        <p:nvSpPr>
          <p:cNvPr id="167" name="Rectangle 2"/>
          <p:cNvSpPr txBox="1">
            <a:spLocks noGrp="1"/>
          </p:cNvSpPr>
          <p:nvPr>
            <p:ph type="title"/>
          </p:nvPr>
        </p:nvSpPr>
        <p:spPr>
          <a:prstGeom prst="rect">
            <a:avLst/>
          </a:prstGeom>
        </p:spPr>
        <p:txBody>
          <a:bodyPr/>
          <a:lstStyle/>
          <a:p>
            <a:endParaRPr/>
          </a:p>
        </p:txBody>
      </p:sp>
      <p:sp>
        <p:nvSpPr>
          <p:cNvPr id="168" name="Rectangle 3"/>
          <p:cNvSpPr txBox="1">
            <a:spLocks noGrp="1"/>
          </p:cNvSpPr>
          <p:nvPr>
            <p:ph type="body" idx="1"/>
          </p:nvPr>
        </p:nvSpPr>
        <p:spPr>
          <a:xfrm>
            <a:off x="457200" y="1600200"/>
            <a:ext cx="8229600" cy="4525963"/>
          </a:xfrm>
          <a:prstGeom prst="rect">
            <a:avLst/>
          </a:prstGeom>
        </p:spPr>
        <p:txBody>
          <a:bodyPr/>
          <a:lstStyle/>
          <a:p>
            <a:endParaRPr/>
          </a:p>
        </p:txBody>
      </p:sp>
      <p:sp>
        <p:nvSpPr>
          <p:cNvPr id="169" name="Text Box 4"/>
          <p:cNvSpPr txBox="1"/>
          <p:nvPr/>
        </p:nvSpPr>
        <p:spPr>
          <a:xfrm>
            <a:off x="2632075" y="5942012"/>
            <a:ext cx="2412130"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Written by Tim Hughes</a:t>
            </a:r>
          </a:p>
        </p:txBody>
      </p:sp>
      <p:pic>
        <p:nvPicPr>
          <p:cNvPr id="170" name="Picture 7" descr="Picture 7"/>
          <p:cNvPicPr>
            <a:picLocks noChangeAspect="1"/>
          </p:cNvPicPr>
          <p:nvPr/>
        </p:nvPicPr>
        <p:blipFill>
          <a:blip r:embed="rId2">
            <a:extLst/>
          </a:blip>
          <a:stretch>
            <a:fillRect/>
          </a:stretch>
        </p:blipFill>
        <p:spPr>
          <a:xfrm>
            <a:off x="0" y="0"/>
            <a:ext cx="9375775" cy="7031039"/>
          </a:xfrm>
          <a:prstGeom prst="rect">
            <a:avLst/>
          </a:prstGeom>
          <a:ln w="12700">
            <a:miter lim="400000"/>
          </a:ln>
        </p:spPr>
      </p:pic>
      <p:sp>
        <p:nvSpPr>
          <p:cNvPr id="171" name="Text Box 8"/>
          <p:cNvSpPr txBox="1"/>
          <p:nvPr/>
        </p:nvSpPr>
        <p:spPr>
          <a:xfrm>
            <a:off x="3605212" y="1878013"/>
            <a:ext cx="2995301" cy="28882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solidFill>
                  <a:schemeClr val="accent3">
                    <a:lumOff val="44000"/>
                  </a:schemeClr>
                </a:solidFill>
              </a:defRPr>
            </a:lvl1pPr>
          </a:lstStyle>
          <a:p>
            <a:r>
              <a:t>Write the words for the song here!</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397" name="Rectangle 2"/>
          <p:cNvSpPr txBox="1">
            <a:spLocks noGrp="1"/>
          </p:cNvSpPr>
          <p:nvPr>
            <p:ph type="body" idx="1"/>
          </p:nvPr>
        </p:nvSpPr>
        <p:spPr>
          <a:xfrm>
            <a:off x="1549400" y="1584325"/>
            <a:ext cx="8610600" cy="4525963"/>
          </a:xfrm>
          <a:prstGeom prst="rect">
            <a:avLst/>
          </a:prstGeom>
        </p:spPr>
        <p:txBody>
          <a:bodyPr/>
          <a:lstStyle/>
          <a:p>
            <a:pPr marL="609600" indent="-609600">
              <a:lnSpc>
                <a:spcPct val="90000"/>
              </a:lnSpc>
              <a:buSzTx/>
              <a:buNone/>
              <a:defRPr b="1">
                <a:solidFill>
                  <a:srgbClr val="FFFF00"/>
                </a:solidFill>
              </a:defRPr>
            </a:pPr>
            <a:r>
              <a:t>Seek </a:t>
            </a:r>
            <a:r>
              <a:rPr u="sng"/>
              <a:t>God</a:t>
            </a:r>
            <a:r>
              <a:t> and His </a:t>
            </a:r>
            <a:r>
              <a:rPr u="sng"/>
              <a:t>provision</a:t>
            </a:r>
            <a:r>
              <a:t>!</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97">
                                            <p:bg/>
                                          </p:spTgt>
                                        </p:tgtEl>
                                        <p:attrNameLst>
                                          <p:attrName>style.visibility</p:attrName>
                                        </p:attrNameLst>
                                      </p:cBhvr>
                                      <p:to>
                                        <p:strVal val="visible"/>
                                      </p:to>
                                    </p:set>
                                    <p:animEffect transition="in" filter="wipe(left)">
                                      <p:cBhvr>
                                        <p:cTn id="7" dur="500"/>
                                        <p:tgtEl>
                                          <p:spTgt spid="397">
                                            <p:bg/>
                                          </p:spTgt>
                                        </p:tgtEl>
                                      </p:cBhvr>
                                    </p:animEffect>
                                  </p:childTnLst>
                                </p:cTn>
                              </p:par>
                              <p:par>
                                <p:cTn id="8" presetID="22" presetClass="entr" presetSubtype="8" fill="hold" grpId="1" nodeType="withEffect">
                                  <p:stCondLst>
                                    <p:cond delay="0"/>
                                  </p:stCondLst>
                                  <p:iterate>
                                    <p:tmAbs val="0"/>
                                  </p:iterate>
                                  <p:childTnLst>
                                    <p:set>
                                      <p:cBhvr>
                                        <p:cTn id="9" fill="hold"/>
                                        <p:tgtEl>
                                          <p:spTgt spid="397">
                                            <p:txEl>
                                              <p:pRg st="0" end="0"/>
                                            </p:txEl>
                                          </p:spTgt>
                                        </p:tgtEl>
                                        <p:attrNameLst>
                                          <p:attrName>style.visibility</p:attrName>
                                        </p:attrNameLst>
                                      </p:cBhvr>
                                      <p:to>
                                        <p:strVal val="visible"/>
                                      </p:to>
                                    </p:set>
                                    <p:animEffect transition="in" filter="wipe(left)">
                                      <p:cBhvr>
                                        <p:cTn id="10" dur="500"/>
                                        <p:tgtEl>
                                          <p:spTgt spid="3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1"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401" name="Rectangle 2"/>
          <p:cNvSpPr txBox="1">
            <a:spLocks noGrp="1"/>
          </p:cNvSpPr>
          <p:nvPr>
            <p:ph type="body" idx="1"/>
          </p:nvPr>
        </p:nvSpPr>
        <p:spPr>
          <a:xfrm>
            <a:off x="252413" y="1550987"/>
            <a:ext cx="8610601" cy="4525964"/>
          </a:xfrm>
          <a:prstGeom prst="rect">
            <a:avLst/>
          </a:prstGeom>
        </p:spPr>
        <p:txBody>
          <a:bodyPr/>
          <a:lstStyle>
            <a:lvl1pPr marL="609600" indent="-609600">
              <a:lnSpc>
                <a:spcPct val="90000"/>
              </a:lnSpc>
              <a:buSzTx/>
              <a:buNone/>
              <a:defRPr b="1">
                <a:solidFill>
                  <a:srgbClr val="FFFF00"/>
                </a:solidFill>
              </a:defRPr>
            </a:lvl1pPr>
          </a:lstStyle>
          <a:p>
            <a:r>
              <a:t>     You will never build a strong asset base   by overspending.</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01">
                                            <p:bg/>
                                          </p:spTgt>
                                        </p:tgtEl>
                                        <p:attrNameLst>
                                          <p:attrName>style.visibility</p:attrName>
                                        </p:attrNameLst>
                                      </p:cBhvr>
                                      <p:to>
                                        <p:strVal val="visible"/>
                                      </p:to>
                                    </p:set>
                                    <p:animEffect transition="in" filter="wipe(left)">
                                      <p:cBhvr>
                                        <p:cTn id="7" dur="500"/>
                                        <p:tgtEl>
                                          <p:spTgt spid="401">
                                            <p:bg/>
                                          </p:spTgt>
                                        </p:tgtEl>
                                      </p:cBhvr>
                                    </p:animEffect>
                                  </p:childTnLst>
                                </p:cTn>
                              </p:par>
                              <p:par>
                                <p:cTn id="8" presetID="22" presetClass="entr" presetSubtype="8" fill="hold" grpId="1" nodeType="withEffect">
                                  <p:stCondLst>
                                    <p:cond delay="0"/>
                                  </p:stCondLst>
                                  <p:iterate>
                                    <p:tmAbs val="0"/>
                                  </p:iterate>
                                  <p:childTnLst>
                                    <p:set>
                                      <p:cBhvr>
                                        <p:cTn id="9" fill="hold"/>
                                        <p:tgtEl>
                                          <p:spTgt spid="401">
                                            <p:txEl>
                                              <p:pRg st="0" end="0"/>
                                            </p:txEl>
                                          </p:spTgt>
                                        </p:tgtEl>
                                        <p:attrNameLst>
                                          <p:attrName>style.visibility</p:attrName>
                                        </p:attrNameLst>
                                      </p:cBhvr>
                                      <p:to>
                                        <p:strVal val="visible"/>
                                      </p:to>
                                    </p:set>
                                    <p:animEffect transition="in" filter="wipe(left)">
                                      <p:cBhvr>
                                        <p:cTn id="10" dur="500"/>
                                        <p:tgtEl>
                                          <p:spTgt spid="4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1"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405" name="Rectangle 3"/>
          <p:cNvSpPr txBox="1">
            <a:spLocks noGrp="1"/>
          </p:cNvSpPr>
          <p:nvPr>
            <p:ph type="title"/>
          </p:nvPr>
        </p:nvSpPr>
        <p:spPr>
          <a:xfrm>
            <a:off x="457200" y="542925"/>
            <a:ext cx="8229600" cy="1522413"/>
          </a:xfrm>
          <a:prstGeom prst="rect">
            <a:avLst/>
          </a:prstGeom>
          <a:ln w="9525">
            <a:solidFill>
              <a:srgbClr val="FFFF00"/>
            </a:solidFill>
            <a:miter lim="800000"/>
          </a:ln>
        </p:spPr>
        <p:txBody>
          <a:bodyPr/>
          <a:lstStyle/>
          <a:p>
            <a:pPr>
              <a:defRPr>
                <a:solidFill>
                  <a:srgbClr val="FFFF00"/>
                </a:solidFill>
              </a:defRPr>
            </a:pPr>
            <a:r>
              <a:t>Principle #3:</a:t>
            </a:r>
            <a:br/>
            <a:r>
              <a:t>Live Within Your Means</a:t>
            </a:r>
          </a:p>
        </p:txBody>
      </p:sp>
      <p:sp>
        <p:nvSpPr>
          <p:cNvPr id="406" name="Rectangle 4"/>
          <p:cNvSpPr txBox="1">
            <a:spLocks noGrp="1"/>
          </p:cNvSpPr>
          <p:nvPr>
            <p:ph type="body" idx="1"/>
          </p:nvPr>
        </p:nvSpPr>
        <p:spPr>
          <a:xfrm>
            <a:off x="685800" y="2389188"/>
            <a:ext cx="8001000" cy="4114801"/>
          </a:xfrm>
          <a:prstGeom prst="rect">
            <a:avLst/>
          </a:prstGeom>
        </p:spPr>
        <p:txBody>
          <a:bodyPr/>
          <a:lstStyle/>
          <a:p>
            <a:pPr marL="0" indent="0">
              <a:spcBef>
                <a:spcPts val="600"/>
              </a:spcBef>
              <a:buSzTx/>
              <a:buNone/>
              <a:defRPr sz="2800">
                <a:solidFill>
                  <a:schemeClr val="accent3">
                    <a:lumOff val="44000"/>
                  </a:schemeClr>
                </a:solidFill>
              </a:defRPr>
            </a:pPr>
            <a:r>
              <a:t>Two things I ask of you, O Lord; do not refuse me before I die: Keep falsehood and lies far from me: give me neither poverty nor riches, but give me only my daily bread. Otherwise, I may have too much and disown you and say, “Who is the Lord?” Or I may become poor and steal, and so dishonor the name of my God.</a:t>
            </a:r>
          </a:p>
          <a:p>
            <a:pPr marL="0" indent="0" algn="r">
              <a:spcBef>
                <a:spcPts val="500"/>
              </a:spcBef>
              <a:buSzTx/>
              <a:buNone/>
              <a:defRPr sz="2400">
                <a:solidFill>
                  <a:schemeClr val="accent3">
                    <a:lumOff val="44000"/>
                  </a:schemeClr>
                </a:solidFill>
              </a:defRPr>
            </a:pPr>
            <a:r>
              <a:t>Proverbs 30:7-9</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406"/>
                                        </p:tgtEl>
                                        <p:attrNameLst>
                                          <p:attrName>style.visibility</p:attrName>
                                        </p:attrNameLst>
                                      </p:cBhvr>
                                      <p:to>
                                        <p:strVal val="visible"/>
                                      </p:to>
                                    </p:set>
                                    <p:animEffect transition="in" filter="strips(downRight)">
                                      <p:cBhvr>
                                        <p:cTn id="7" dur="5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410" name="Rectangle 2"/>
          <p:cNvSpPr txBox="1">
            <a:spLocks noGrp="1"/>
          </p:cNvSpPr>
          <p:nvPr>
            <p:ph type="body" idx="1"/>
          </p:nvPr>
        </p:nvSpPr>
        <p:spPr>
          <a:xfrm>
            <a:off x="339725" y="2076450"/>
            <a:ext cx="8559800" cy="4114800"/>
          </a:xfrm>
          <a:prstGeom prst="rect">
            <a:avLst/>
          </a:prstGeom>
        </p:spPr>
        <p:txBody>
          <a:bodyPr/>
          <a:lstStyle/>
          <a:p>
            <a:pPr marL="609600" indent="-609600">
              <a:buAutoNum type="arabicPeriod"/>
              <a:defRPr>
                <a:solidFill>
                  <a:schemeClr val="accent3">
                    <a:lumOff val="44000"/>
                  </a:schemeClr>
                </a:solidFill>
              </a:defRPr>
            </a:pPr>
            <a:r>
              <a:t>Act your </a:t>
            </a:r>
            <a:r>
              <a:rPr u="sng"/>
              <a:t>wage</a:t>
            </a:r>
          </a:p>
          <a:p>
            <a:pPr marL="609600" indent="-609600">
              <a:buAutoNum type="arabicPeriod"/>
              <a:defRPr>
                <a:solidFill>
                  <a:schemeClr val="accent3">
                    <a:lumOff val="44000"/>
                  </a:schemeClr>
                </a:solidFill>
              </a:defRPr>
            </a:pPr>
            <a:r>
              <a:t>Spend </a:t>
            </a:r>
            <a:r>
              <a:rPr u="sng"/>
              <a:t>less</a:t>
            </a:r>
            <a:r>
              <a:t> than you make each month, and do this for a </a:t>
            </a:r>
            <a:r>
              <a:rPr u="sng"/>
              <a:t>long</a:t>
            </a:r>
            <a:r>
              <a:t> time</a:t>
            </a:r>
          </a:p>
          <a:p>
            <a:pPr marL="609600" indent="-609600">
              <a:buAutoNum type="arabicPeriod"/>
              <a:defRPr>
                <a:solidFill>
                  <a:schemeClr val="accent3">
                    <a:lumOff val="44000"/>
                  </a:schemeClr>
                </a:solidFill>
              </a:defRPr>
            </a:pPr>
            <a:r>
              <a:t>Follow the </a:t>
            </a:r>
            <a:r>
              <a:rPr u="sng"/>
              <a:t>80/10/10</a:t>
            </a:r>
            <a:r>
              <a:t> principle to live within your means</a:t>
            </a:r>
          </a:p>
        </p:txBody>
      </p:sp>
      <p:sp>
        <p:nvSpPr>
          <p:cNvPr id="411" name="Rectangle 3"/>
          <p:cNvSpPr txBox="1">
            <a:spLocks noGrp="1"/>
          </p:cNvSpPr>
          <p:nvPr>
            <p:ph type="title"/>
          </p:nvPr>
        </p:nvSpPr>
        <p:spPr>
          <a:xfrm>
            <a:off x="504825" y="446088"/>
            <a:ext cx="8229600" cy="1458913"/>
          </a:xfrm>
          <a:prstGeom prst="rect">
            <a:avLst/>
          </a:prstGeom>
          <a:ln w="9525">
            <a:solidFill>
              <a:srgbClr val="FFFF00"/>
            </a:solidFill>
            <a:miter lim="800000"/>
          </a:ln>
        </p:spPr>
        <p:txBody>
          <a:bodyPr/>
          <a:lstStyle/>
          <a:p>
            <a:pPr>
              <a:defRPr>
                <a:solidFill>
                  <a:srgbClr val="FFFF00"/>
                </a:solidFill>
              </a:defRPr>
            </a:pPr>
            <a:r>
              <a:t>Principle #3:</a:t>
            </a:r>
            <a:br/>
            <a:r>
              <a:t>Live Within Your Means</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10">
                                            <p:bg/>
                                          </p:spTgt>
                                        </p:tgtEl>
                                        <p:attrNameLst>
                                          <p:attrName>style.visibility</p:attrName>
                                        </p:attrNameLst>
                                      </p:cBhvr>
                                      <p:to>
                                        <p:strVal val="visible"/>
                                      </p:to>
                                    </p:set>
                                    <p:animEffect transition="in" filter="dissolve">
                                      <p:cBhvr>
                                        <p:cTn id="7" dur="500"/>
                                        <p:tgtEl>
                                          <p:spTgt spid="410">
                                            <p:bg/>
                                          </p:spTgt>
                                        </p:tgtEl>
                                      </p:cBhvr>
                                    </p:animEffect>
                                  </p:childTnLst>
                                </p:cTn>
                              </p:par>
                              <p:par>
                                <p:cTn id="8" presetID="9" presetClass="entr" presetSubtype="0" fill="hold" grpId="1" nodeType="withEffect">
                                  <p:stCondLst>
                                    <p:cond delay="0"/>
                                  </p:stCondLst>
                                  <p:iterate>
                                    <p:tmAbs val="0"/>
                                  </p:iterate>
                                  <p:childTnLst>
                                    <p:set>
                                      <p:cBhvr>
                                        <p:cTn id="9" fill="hold"/>
                                        <p:tgtEl>
                                          <p:spTgt spid="410">
                                            <p:txEl>
                                              <p:pRg st="0" end="0"/>
                                            </p:txEl>
                                          </p:spTgt>
                                        </p:tgtEl>
                                        <p:attrNameLst>
                                          <p:attrName>style.visibility</p:attrName>
                                        </p:attrNameLst>
                                      </p:cBhvr>
                                      <p:to>
                                        <p:strVal val="visible"/>
                                      </p:to>
                                    </p:set>
                                    <p:animEffect transition="in" filter="dissolve">
                                      <p:cBhvr>
                                        <p:cTn id="10" dur="500"/>
                                        <p:tgtEl>
                                          <p:spTgt spid="4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410">
                                            <p:txEl>
                                              <p:pRg st="1" end="1"/>
                                            </p:txEl>
                                          </p:spTgt>
                                        </p:tgtEl>
                                        <p:attrNameLst>
                                          <p:attrName>style.visibility</p:attrName>
                                        </p:attrNameLst>
                                      </p:cBhvr>
                                      <p:to>
                                        <p:strVal val="visible"/>
                                      </p:to>
                                    </p:set>
                                    <p:animEffect transition="in" filter="dissolve">
                                      <p:cBhvr>
                                        <p:cTn id="15" dur="500"/>
                                        <p:tgtEl>
                                          <p:spTgt spid="4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410">
                                            <p:txEl>
                                              <p:pRg st="2" end="2"/>
                                            </p:txEl>
                                          </p:spTgt>
                                        </p:tgtEl>
                                        <p:attrNameLst>
                                          <p:attrName>style.visibility</p:attrName>
                                        </p:attrNameLst>
                                      </p:cBhvr>
                                      <p:to>
                                        <p:strVal val="visible"/>
                                      </p:to>
                                    </p:set>
                                    <p:animEffect transition="in" filter="dissolve">
                                      <p:cBhvr>
                                        <p:cTn id="20" dur="500"/>
                                        <p:tgtEl>
                                          <p:spTgt spid="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415" name="Rectangle 2"/>
          <p:cNvSpPr txBox="1">
            <a:spLocks noGrp="1"/>
          </p:cNvSpPr>
          <p:nvPr>
            <p:ph type="title"/>
          </p:nvPr>
        </p:nvSpPr>
        <p:spPr>
          <a:xfrm>
            <a:off x="457200" y="574675"/>
            <a:ext cx="8229600" cy="1522413"/>
          </a:xfrm>
          <a:prstGeom prst="rect">
            <a:avLst/>
          </a:prstGeom>
          <a:ln w="9525">
            <a:solidFill>
              <a:srgbClr val="FFFF00"/>
            </a:solidFill>
            <a:miter lim="800000"/>
          </a:ln>
        </p:spPr>
        <p:txBody>
          <a:bodyPr/>
          <a:lstStyle/>
          <a:p>
            <a:pPr>
              <a:defRPr>
                <a:solidFill>
                  <a:srgbClr val="FFFF00"/>
                </a:solidFill>
              </a:defRPr>
            </a:pPr>
            <a:r>
              <a:t>Principle #4:</a:t>
            </a:r>
            <a:br/>
            <a:r>
              <a:t>Planning</a:t>
            </a:r>
          </a:p>
        </p:txBody>
      </p:sp>
      <p:sp>
        <p:nvSpPr>
          <p:cNvPr id="416" name="Rectangle 3"/>
          <p:cNvSpPr txBox="1">
            <a:spLocks noGrp="1"/>
          </p:cNvSpPr>
          <p:nvPr>
            <p:ph type="body" idx="1"/>
          </p:nvPr>
        </p:nvSpPr>
        <p:spPr>
          <a:xfrm>
            <a:off x="457200" y="2332038"/>
            <a:ext cx="8229600" cy="4525963"/>
          </a:xfrm>
          <a:prstGeom prst="rect">
            <a:avLst/>
          </a:prstGeom>
        </p:spPr>
        <p:txBody>
          <a:bodyPr/>
          <a:lstStyle/>
          <a:p>
            <a:pPr marL="0" indent="0">
              <a:buSzTx/>
              <a:buNone/>
              <a:defRPr>
                <a:solidFill>
                  <a:schemeClr val="accent3">
                    <a:lumOff val="44000"/>
                  </a:schemeClr>
                </a:solidFill>
              </a:defRPr>
            </a:pPr>
            <a:r>
              <a:t>Suppose one of you wants to build a tower. Will he not first sit down and estimate the cost to see if he has enough to complete it?</a:t>
            </a:r>
          </a:p>
          <a:p>
            <a:pPr marL="0" indent="0" algn="r">
              <a:spcBef>
                <a:spcPts val="500"/>
              </a:spcBef>
              <a:buSzTx/>
              <a:buNone/>
              <a:defRPr sz="2400">
                <a:solidFill>
                  <a:schemeClr val="accent3">
                    <a:lumOff val="44000"/>
                  </a:schemeClr>
                </a:solidFill>
              </a:defRPr>
            </a:pPr>
            <a:r>
              <a:t>Luke 14:28</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416"/>
                                        </p:tgtEl>
                                        <p:attrNameLst>
                                          <p:attrName>style.visibility</p:attrName>
                                        </p:attrNameLst>
                                      </p:cBhvr>
                                      <p:to>
                                        <p:strVal val="visible"/>
                                      </p:to>
                                    </p:set>
                                    <p:animEffect transition="in" filter="strips(downRight)">
                                      <p:cBhvr>
                                        <p:cTn id="7" dur="5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420" name="Rectangle 2"/>
          <p:cNvSpPr txBox="1">
            <a:spLocks noGrp="1"/>
          </p:cNvSpPr>
          <p:nvPr>
            <p:ph type="title"/>
          </p:nvPr>
        </p:nvSpPr>
        <p:spPr>
          <a:xfrm>
            <a:off x="457200" y="488950"/>
            <a:ext cx="8229600" cy="1428750"/>
          </a:xfrm>
          <a:prstGeom prst="rect">
            <a:avLst/>
          </a:prstGeom>
          <a:ln w="9525">
            <a:solidFill>
              <a:srgbClr val="FFFF00"/>
            </a:solidFill>
            <a:miter lim="800000"/>
          </a:ln>
        </p:spPr>
        <p:txBody>
          <a:bodyPr>
            <a:normAutofit fontScale="90000"/>
          </a:bodyPr>
          <a:lstStyle/>
          <a:p>
            <a:pPr>
              <a:defRPr>
                <a:solidFill>
                  <a:srgbClr val="FFFF00"/>
                </a:solidFill>
              </a:defRPr>
            </a:pPr>
            <a:r>
              <a:t>Principle #4:</a:t>
            </a:r>
            <a:br/>
            <a:r>
              <a:t>Planning</a:t>
            </a:r>
          </a:p>
        </p:txBody>
      </p:sp>
      <p:sp>
        <p:nvSpPr>
          <p:cNvPr id="421" name="Rectangle 3"/>
          <p:cNvSpPr txBox="1">
            <a:spLocks noGrp="1"/>
          </p:cNvSpPr>
          <p:nvPr>
            <p:ph type="body" idx="1"/>
          </p:nvPr>
        </p:nvSpPr>
        <p:spPr>
          <a:xfrm>
            <a:off x="685800" y="2247900"/>
            <a:ext cx="8197850" cy="4114800"/>
          </a:xfrm>
          <a:prstGeom prst="rect">
            <a:avLst/>
          </a:prstGeom>
        </p:spPr>
        <p:txBody>
          <a:bodyPr/>
          <a:lstStyle/>
          <a:p>
            <a:pPr marL="609600" indent="-609600">
              <a:spcBef>
                <a:spcPts val="600"/>
              </a:spcBef>
              <a:buAutoNum type="arabicPeriod"/>
              <a:defRPr sz="2900">
                <a:solidFill>
                  <a:schemeClr val="accent3">
                    <a:lumOff val="44000"/>
                  </a:schemeClr>
                </a:solidFill>
              </a:defRPr>
            </a:pPr>
            <a:r>
              <a:t>Establish </a:t>
            </a:r>
            <a:r>
              <a:rPr u="sng"/>
              <a:t>goals</a:t>
            </a:r>
            <a:r>
              <a:t> and a written </a:t>
            </a:r>
            <a:r>
              <a:rPr u="sng"/>
              <a:t>game</a:t>
            </a:r>
            <a:r>
              <a:t> plan </a:t>
            </a:r>
          </a:p>
          <a:p>
            <a:pPr marL="609600" indent="-609600">
              <a:spcBef>
                <a:spcPts val="600"/>
              </a:spcBef>
              <a:buAutoNum type="arabicPeriod"/>
              <a:defRPr sz="2900">
                <a:solidFill>
                  <a:schemeClr val="accent3">
                    <a:lumOff val="44000"/>
                  </a:schemeClr>
                </a:solidFill>
              </a:defRPr>
            </a:pPr>
            <a:r>
              <a:t>Use the concept of </a:t>
            </a:r>
            <a:r>
              <a:rPr u="sng"/>
              <a:t>escrow</a:t>
            </a:r>
            <a:r>
              <a:t> accounts</a:t>
            </a:r>
          </a:p>
          <a:p>
            <a:pPr marL="609600" indent="-609600">
              <a:spcBef>
                <a:spcPts val="600"/>
              </a:spcBef>
              <a:buAutoNum type="arabicPeriod"/>
              <a:defRPr sz="2900">
                <a:solidFill>
                  <a:schemeClr val="accent3">
                    <a:lumOff val="44000"/>
                  </a:schemeClr>
                </a:solidFill>
              </a:defRPr>
            </a:pPr>
            <a:r>
              <a:t>Don’t </a:t>
            </a:r>
            <a:r>
              <a:rPr u="sng"/>
              <a:t>buy</a:t>
            </a:r>
            <a:r>
              <a:t> things until you have the </a:t>
            </a:r>
            <a:r>
              <a:rPr u="sng"/>
              <a:t>funds</a:t>
            </a:r>
            <a:r>
              <a:t> set aside</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20"/>
                                        </p:tgtEl>
                                        <p:attrNameLst>
                                          <p:attrName>style.visibility</p:attrName>
                                        </p:attrNameLst>
                                      </p:cBhvr>
                                      <p:to>
                                        <p:strVal val="visible"/>
                                      </p:to>
                                    </p:set>
                                    <p:animEffect transition="in" filter="dissolve">
                                      <p:cBhvr>
                                        <p:cTn id="7" dur="5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21">
                                            <p:bg/>
                                          </p:spTgt>
                                        </p:tgtEl>
                                        <p:attrNameLst>
                                          <p:attrName>style.visibility</p:attrName>
                                        </p:attrNameLst>
                                      </p:cBhvr>
                                      <p:to>
                                        <p:strVal val="visible"/>
                                      </p:to>
                                    </p:set>
                                    <p:animEffect transition="in" filter="dissolve">
                                      <p:cBhvr>
                                        <p:cTn id="12" dur="500"/>
                                        <p:tgtEl>
                                          <p:spTgt spid="421">
                                            <p:bg/>
                                          </p:spTgt>
                                        </p:tgtEl>
                                      </p:cBhvr>
                                    </p:animEffect>
                                  </p:childTnLst>
                                </p:cTn>
                              </p:par>
                              <p:par>
                                <p:cTn id="13" presetID="9" presetClass="entr" presetSubtype="0" fill="hold" grpId="2" nodeType="withEffect">
                                  <p:stCondLst>
                                    <p:cond delay="0"/>
                                  </p:stCondLst>
                                  <p:iterate>
                                    <p:tmAbs val="0"/>
                                  </p:iterate>
                                  <p:childTnLst>
                                    <p:set>
                                      <p:cBhvr>
                                        <p:cTn id="14" fill="hold"/>
                                        <p:tgtEl>
                                          <p:spTgt spid="421">
                                            <p:txEl>
                                              <p:pRg st="0" end="0"/>
                                            </p:txEl>
                                          </p:spTgt>
                                        </p:tgtEl>
                                        <p:attrNameLst>
                                          <p:attrName>style.visibility</p:attrName>
                                        </p:attrNameLst>
                                      </p:cBhvr>
                                      <p:to>
                                        <p:strVal val="visible"/>
                                      </p:to>
                                    </p:set>
                                    <p:animEffect transition="in" filter="dissolve">
                                      <p:cBhvr>
                                        <p:cTn id="15" dur="500"/>
                                        <p:tgtEl>
                                          <p:spTgt spid="4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421">
                                            <p:txEl>
                                              <p:pRg st="1" end="1"/>
                                            </p:txEl>
                                          </p:spTgt>
                                        </p:tgtEl>
                                        <p:attrNameLst>
                                          <p:attrName>style.visibility</p:attrName>
                                        </p:attrNameLst>
                                      </p:cBhvr>
                                      <p:to>
                                        <p:strVal val="visible"/>
                                      </p:to>
                                    </p:set>
                                    <p:animEffect transition="in" filter="dissolve">
                                      <p:cBhvr>
                                        <p:cTn id="20" dur="500"/>
                                        <p:tgtEl>
                                          <p:spTgt spid="42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421">
                                            <p:txEl>
                                              <p:pRg st="2" end="2"/>
                                            </p:txEl>
                                          </p:spTgt>
                                        </p:tgtEl>
                                        <p:attrNameLst>
                                          <p:attrName>style.visibility</p:attrName>
                                        </p:attrNameLst>
                                      </p:cBhvr>
                                      <p:to>
                                        <p:strVal val="visible"/>
                                      </p:to>
                                    </p:set>
                                    <p:animEffect transition="in" filter="dissolve">
                                      <p:cBhvr>
                                        <p:cTn id="25" dur="500"/>
                                        <p:tgtEl>
                                          <p:spTgt spid="4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1" animBg="1" advAuto="0"/>
      <p:bldP spid="421" grpId="2" build="p"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425" name="Rectangle 2"/>
          <p:cNvSpPr txBox="1">
            <a:spLocks noGrp="1"/>
          </p:cNvSpPr>
          <p:nvPr>
            <p:ph type="title"/>
          </p:nvPr>
        </p:nvSpPr>
        <p:spPr>
          <a:xfrm>
            <a:off x="457200" y="574675"/>
            <a:ext cx="8229600" cy="1490663"/>
          </a:xfrm>
          <a:prstGeom prst="rect">
            <a:avLst/>
          </a:prstGeom>
          <a:ln w="9525">
            <a:solidFill>
              <a:srgbClr val="FFFF00"/>
            </a:solidFill>
            <a:miter lim="800000"/>
          </a:ln>
        </p:spPr>
        <p:txBody>
          <a:bodyPr/>
          <a:lstStyle/>
          <a:p>
            <a:pPr>
              <a:defRPr>
                <a:solidFill>
                  <a:srgbClr val="FFFF00"/>
                </a:solidFill>
              </a:defRPr>
            </a:pPr>
            <a:r>
              <a:t>Principle #5:</a:t>
            </a:r>
            <a:br/>
            <a:r>
              <a:t>Use a Spending Plan</a:t>
            </a:r>
          </a:p>
        </p:txBody>
      </p:sp>
      <p:sp>
        <p:nvSpPr>
          <p:cNvPr id="426" name="Rectangle 3"/>
          <p:cNvSpPr txBox="1">
            <a:spLocks noGrp="1"/>
          </p:cNvSpPr>
          <p:nvPr>
            <p:ph type="body" idx="1"/>
          </p:nvPr>
        </p:nvSpPr>
        <p:spPr>
          <a:xfrm>
            <a:off x="457200" y="2332038"/>
            <a:ext cx="8229600" cy="4525963"/>
          </a:xfrm>
          <a:prstGeom prst="rect">
            <a:avLst/>
          </a:prstGeom>
        </p:spPr>
        <p:txBody>
          <a:bodyPr/>
          <a:lstStyle/>
          <a:p>
            <a:pPr marL="0" indent="0">
              <a:buSzTx/>
              <a:buNone/>
              <a:defRPr>
                <a:solidFill>
                  <a:schemeClr val="accent3">
                    <a:lumOff val="44000"/>
                  </a:schemeClr>
                </a:solidFill>
              </a:defRPr>
            </a:pPr>
            <a:r>
              <a:t>Be sure to know the condition of your flocks, give careful attention to your herds; for riches do not endure forever, and a crown is not secure for all generations.</a:t>
            </a:r>
          </a:p>
          <a:p>
            <a:pPr marL="0" indent="0" algn="r">
              <a:spcBef>
                <a:spcPts val="500"/>
              </a:spcBef>
              <a:buSzTx/>
              <a:buNone/>
              <a:defRPr sz="2400">
                <a:solidFill>
                  <a:schemeClr val="accent3">
                    <a:lumOff val="44000"/>
                  </a:schemeClr>
                </a:solidFill>
              </a:defRPr>
            </a:pPr>
            <a:r>
              <a:t>Proverbs 27:23-24</a:t>
            </a:r>
          </a:p>
        </p:txBody>
      </p:sp>
      <p:sp>
        <p:nvSpPr>
          <p:cNvPr id="4" name="Rectangle 3">
            <a:extLst>
              <a:ext uri="{FF2B5EF4-FFF2-40B4-BE49-F238E27FC236}">
                <a16:creationId xmlns:a16="http://schemas.microsoft.com/office/drawing/2014/main" id="{1170A296-2761-4633-9B50-31692C5A0BF5}"/>
              </a:ext>
            </a:extLst>
          </p:cNvPr>
          <p:cNvSpPr/>
          <p:nvPr/>
        </p:nvSpPr>
        <p:spPr>
          <a:xfrm>
            <a:off x="7068422" y="123309"/>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sz="1800" b="0"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305</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426"/>
                                        </p:tgtEl>
                                        <p:attrNameLst>
                                          <p:attrName>style.visibility</p:attrName>
                                        </p:attrNameLst>
                                      </p:cBhvr>
                                      <p:to>
                                        <p:strVal val="visible"/>
                                      </p:to>
                                    </p:set>
                                    <p:animEffect transition="in" filter="strips(downRight)">
                                      <p:cBhvr>
                                        <p:cTn id="7"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430" name="Rectangle 2"/>
          <p:cNvSpPr txBox="1">
            <a:spLocks noGrp="1"/>
          </p:cNvSpPr>
          <p:nvPr>
            <p:ph type="title"/>
          </p:nvPr>
        </p:nvSpPr>
        <p:spPr>
          <a:xfrm>
            <a:off x="457200" y="604837"/>
            <a:ext cx="8229600" cy="1506538"/>
          </a:xfrm>
          <a:prstGeom prst="rect">
            <a:avLst/>
          </a:prstGeom>
          <a:ln w="9525">
            <a:solidFill>
              <a:srgbClr val="FFFF00"/>
            </a:solidFill>
            <a:miter lim="800000"/>
          </a:ln>
        </p:spPr>
        <p:txBody>
          <a:bodyPr/>
          <a:lstStyle/>
          <a:p>
            <a:pPr>
              <a:defRPr>
                <a:solidFill>
                  <a:srgbClr val="FFFF00"/>
                </a:solidFill>
              </a:defRPr>
            </a:pPr>
            <a:r>
              <a:t>Principle #5:</a:t>
            </a:r>
            <a:br/>
            <a:r>
              <a:t>Use a Spending Plan</a:t>
            </a:r>
          </a:p>
        </p:txBody>
      </p:sp>
      <p:sp>
        <p:nvSpPr>
          <p:cNvPr id="431" name="Rectangle 3"/>
          <p:cNvSpPr txBox="1">
            <a:spLocks noGrp="1"/>
          </p:cNvSpPr>
          <p:nvPr>
            <p:ph type="body" idx="1"/>
          </p:nvPr>
        </p:nvSpPr>
        <p:spPr>
          <a:xfrm>
            <a:off x="381000" y="2357438"/>
            <a:ext cx="8763000" cy="4114801"/>
          </a:xfrm>
          <a:prstGeom prst="rect">
            <a:avLst/>
          </a:prstGeom>
        </p:spPr>
        <p:txBody>
          <a:bodyPr/>
          <a:lstStyle/>
          <a:p>
            <a:pPr marL="609600" indent="-609600">
              <a:buAutoNum type="arabicPeriod"/>
              <a:defRPr>
                <a:solidFill>
                  <a:schemeClr val="accent3">
                    <a:lumOff val="44000"/>
                  </a:schemeClr>
                </a:solidFill>
              </a:defRPr>
            </a:pPr>
            <a:r>
              <a:t>Using a </a:t>
            </a:r>
            <a:r>
              <a:rPr u="sng"/>
              <a:t>spending</a:t>
            </a:r>
            <a:r>
              <a:t> plan guides you to do the loving thing with your money</a:t>
            </a:r>
          </a:p>
          <a:p>
            <a:pPr marL="609600" indent="-609600">
              <a:buAutoNum type="arabicPeriod"/>
              <a:defRPr>
                <a:solidFill>
                  <a:schemeClr val="accent3">
                    <a:lumOff val="44000"/>
                  </a:schemeClr>
                </a:solidFill>
              </a:defRPr>
            </a:pPr>
            <a:r>
              <a:t>A true spending plan is a </a:t>
            </a:r>
            <a:r>
              <a:rPr u="sng"/>
              <a:t>flexible</a:t>
            </a:r>
            <a:r>
              <a:t> tool …</a:t>
            </a:r>
          </a:p>
          <a:p>
            <a:pPr marL="609600" indent="-609600">
              <a:buAutoNum type="arabicPeriod"/>
              <a:defRPr>
                <a:solidFill>
                  <a:schemeClr val="accent3">
                    <a:lumOff val="44000"/>
                  </a:schemeClr>
                </a:solidFill>
              </a:defRPr>
            </a:pPr>
            <a:r>
              <a:t>Tracking expenses is the key!</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30"/>
                                        </p:tgtEl>
                                        <p:attrNameLst>
                                          <p:attrName>style.visibility</p:attrName>
                                        </p:attrNameLst>
                                      </p:cBhvr>
                                      <p:to>
                                        <p:strVal val="visible"/>
                                      </p:to>
                                    </p:set>
                                    <p:animEffect transition="in" filter="dissolve">
                                      <p:cBhvr>
                                        <p:cTn id="7" dur="500"/>
                                        <p:tgtEl>
                                          <p:spTgt spid="4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31">
                                            <p:bg/>
                                          </p:spTgt>
                                        </p:tgtEl>
                                        <p:attrNameLst>
                                          <p:attrName>style.visibility</p:attrName>
                                        </p:attrNameLst>
                                      </p:cBhvr>
                                      <p:to>
                                        <p:strVal val="visible"/>
                                      </p:to>
                                    </p:set>
                                    <p:animEffect transition="in" filter="dissolve">
                                      <p:cBhvr>
                                        <p:cTn id="12" dur="500"/>
                                        <p:tgtEl>
                                          <p:spTgt spid="431">
                                            <p:bg/>
                                          </p:spTgt>
                                        </p:tgtEl>
                                      </p:cBhvr>
                                    </p:animEffect>
                                  </p:childTnLst>
                                </p:cTn>
                              </p:par>
                              <p:par>
                                <p:cTn id="13" presetID="9" presetClass="entr" presetSubtype="0" fill="hold" grpId="2" nodeType="withEffect">
                                  <p:stCondLst>
                                    <p:cond delay="0"/>
                                  </p:stCondLst>
                                  <p:iterate>
                                    <p:tmAbs val="0"/>
                                  </p:iterate>
                                  <p:childTnLst>
                                    <p:set>
                                      <p:cBhvr>
                                        <p:cTn id="14" fill="hold"/>
                                        <p:tgtEl>
                                          <p:spTgt spid="431">
                                            <p:txEl>
                                              <p:pRg st="0" end="0"/>
                                            </p:txEl>
                                          </p:spTgt>
                                        </p:tgtEl>
                                        <p:attrNameLst>
                                          <p:attrName>style.visibility</p:attrName>
                                        </p:attrNameLst>
                                      </p:cBhvr>
                                      <p:to>
                                        <p:strVal val="visible"/>
                                      </p:to>
                                    </p:set>
                                    <p:animEffect transition="in" filter="dissolve">
                                      <p:cBhvr>
                                        <p:cTn id="15" dur="500"/>
                                        <p:tgtEl>
                                          <p:spTgt spid="4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431">
                                            <p:txEl>
                                              <p:pRg st="1" end="1"/>
                                            </p:txEl>
                                          </p:spTgt>
                                        </p:tgtEl>
                                        <p:attrNameLst>
                                          <p:attrName>style.visibility</p:attrName>
                                        </p:attrNameLst>
                                      </p:cBhvr>
                                      <p:to>
                                        <p:strVal val="visible"/>
                                      </p:to>
                                    </p:set>
                                    <p:animEffect transition="in" filter="dissolve">
                                      <p:cBhvr>
                                        <p:cTn id="20" dur="500"/>
                                        <p:tgtEl>
                                          <p:spTgt spid="43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431">
                                            <p:txEl>
                                              <p:pRg st="2" end="2"/>
                                            </p:txEl>
                                          </p:spTgt>
                                        </p:tgtEl>
                                        <p:attrNameLst>
                                          <p:attrName>style.visibility</p:attrName>
                                        </p:attrNameLst>
                                      </p:cBhvr>
                                      <p:to>
                                        <p:strVal val="visible"/>
                                      </p:to>
                                    </p:set>
                                    <p:animEffect transition="in" filter="dissolve">
                                      <p:cBhvr>
                                        <p:cTn id="25" dur="500"/>
                                        <p:tgtEl>
                                          <p:spTgt spid="4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1" animBg="1" advAuto="0"/>
      <p:bldP spid="431" grpId="2" build="p"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435" name="Rectangle 2"/>
          <p:cNvSpPr txBox="1">
            <a:spLocks noGrp="1"/>
          </p:cNvSpPr>
          <p:nvPr>
            <p:ph type="title"/>
          </p:nvPr>
        </p:nvSpPr>
        <p:spPr>
          <a:xfrm>
            <a:off x="457200" y="274638"/>
            <a:ext cx="8229600" cy="1474788"/>
          </a:xfrm>
          <a:prstGeom prst="rect">
            <a:avLst/>
          </a:prstGeom>
          <a:ln w="9525">
            <a:solidFill>
              <a:srgbClr val="FFFF00"/>
            </a:solidFill>
            <a:miter lim="800000"/>
          </a:ln>
        </p:spPr>
        <p:txBody>
          <a:bodyPr/>
          <a:lstStyle/>
          <a:p>
            <a:pPr>
              <a:defRPr>
                <a:solidFill>
                  <a:srgbClr val="FFFF00"/>
                </a:solidFill>
              </a:defRPr>
            </a:pPr>
            <a:r>
              <a:t>Creating Your</a:t>
            </a:r>
            <a:br/>
            <a:r>
              <a:t>Spending Plan</a:t>
            </a:r>
          </a:p>
        </p:txBody>
      </p:sp>
      <p:sp>
        <p:nvSpPr>
          <p:cNvPr id="436" name="Rectangle 3"/>
          <p:cNvSpPr txBox="1">
            <a:spLocks noGrp="1"/>
          </p:cNvSpPr>
          <p:nvPr>
            <p:ph type="body" idx="1"/>
          </p:nvPr>
        </p:nvSpPr>
        <p:spPr>
          <a:xfrm>
            <a:off x="381000" y="1981200"/>
            <a:ext cx="8077200" cy="4114800"/>
          </a:xfrm>
          <a:prstGeom prst="rect">
            <a:avLst/>
          </a:prstGeom>
        </p:spPr>
        <p:txBody>
          <a:bodyPr/>
          <a:lstStyle/>
          <a:p>
            <a:pPr>
              <a:buSzTx/>
              <a:buNone/>
              <a:defRPr>
                <a:solidFill>
                  <a:schemeClr val="accent3">
                    <a:lumOff val="44000"/>
                  </a:schemeClr>
                </a:solidFill>
              </a:defRPr>
            </a:pPr>
            <a:r>
              <a:t>Step 1:</a:t>
            </a:r>
            <a:r>
              <a:rPr>
                <a:solidFill>
                  <a:srgbClr val="000000"/>
                </a:solidFill>
              </a:rPr>
              <a:t>	</a:t>
            </a:r>
            <a:r>
              <a:t>Determine your </a:t>
            </a:r>
            <a:r>
              <a:rPr u="sng"/>
              <a:t>income</a:t>
            </a:r>
          </a:p>
          <a:p>
            <a:pPr>
              <a:buSzTx/>
              <a:buNone/>
              <a:defRPr>
                <a:solidFill>
                  <a:schemeClr val="accent3">
                    <a:lumOff val="44000"/>
                  </a:schemeClr>
                </a:solidFill>
              </a:defRPr>
            </a:pPr>
            <a:r>
              <a:t>Step 2:	Set up </a:t>
            </a:r>
            <a:r>
              <a:rPr u="sng"/>
              <a:t>spending</a:t>
            </a:r>
            <a:r>
              <a:t> categories</a:t>
            </a:r>
          </a:p>
          <a:p>
            <a:pPr>
              <a:buSzTx/>
              <a:buNone/>
              <a:defRPr>
                <a:solidFill>
                  <a:schemeClr val="accent3">
                    <a:lumOff val="44000"/>
                  </a:schemeClr>
                </a:solidFill>
              </a:defRPr>
            </a:pPr>
            <a:r>
              <a:t>Step 3:	Set spending targets in each</a:t>
            </a:r>
          </a:p>
          <a:p>
            <a:pPr>
              <a:buSzTx/>
              <a:buNone/>
              <a:defRPr>
                <a:solidFill>
                  <a:schemeClr val="accent3">
                    <a:lumOff val="44000"/>
                  </a:schemeClr>
                </a:solidFill>
              </a:defRPr>
            </a:pPr>
            <a:r>
              <a:t>			category</a:t>
            </a:r>
            <a:endParaRPr u="sng"/>
          </a:p>
          <a:p>
            <a:pPr>
              <a:buSzTx/>
              <a:buNone/>
              <a:defRPr>
                <a:solidFill>
                  <a:schemeClr val="accent3">
                    <a:lumOff val="44000"/>
                  </a:schemeClr>
                </a:solidFill>
              </a:defRPr>
            </a:pPr>
            <a:r>
              <a:t>Step 4:	</a:t>
            </a:r>
            <a:r>
              <a:rPr u="sng"/>
              <a:t>Track</a:t>
            </a:r>
            <a:r>
              <a:t> your expenses</a:t>
            </a:r>
          </a:p>
          <a:p>
            <a:pPr>
              <a:buSzTx/>
              <a:buNone/>
              <a:defRPr>
                <a:solidFill>
                  <a:schemeClr val="accent3">
                    <a:lumOff val="44000"/>
                  </a:schemeClr>
                </a:solidFill>
              </a:defRPr>
            </a:pPr>
            <a:r>
              <a:t>Step 5:	</a:t>
            </a:r>
            <a:r>
              <a:rPr u="sng"/>
              <a:t>Adjust</a:t>
            </a:r>
            <a:r>
              <a:t> and modify</a:t>
            </a:r>
          </a:p>
        </p:txBody>
      </p:sp>
      <p:grpSp>
        <p:nvGrpSpPr>
          <p:cNvPr id="512" name="Group 4"/>
          <p:cNvGrpSpPr/>
          <p:nvPr/>
        </p:nvGrpSpPr>
        <p:grpSpPr>
          <a:xfrm>
            <a:off x="6754813" y="5559425"/>
            <a:ext cx="1384301" cy="1241426"/>
            <a:chOff x="0" y="0"/>
            <a:chExt cx="1384300" cy="1241424"/>
          </a:xfrm>
        </p:grpSpPr>
        <p:sp>
          <p:nvSpPr>
            <p:cNvPr id="437" name="Freeform 6"/>
            <p:cNvSpPr/>
            <p:nvPr/>
          </p:nvSpPr>
          <p:spPr>
            <a:xfrm>
              <a:off x="0" y="219075"/>
              <a:ext cx="1384300" cy="754063"/>
            </a:xfrm>
            <a:custGeom>
              <a:avLst/>
              <a:gdLst/>
              <a:ahLst/>
              <a:cxnLst>
                <a:cxn ang="0">
                  <a:pos x="wd2" y="hd2"/>
                </a:cxn>
                <a:cxn ang="5400000">
                  <a:pos x="wd2" y="hd2"/>
                </a:cxn>
                <a:cxn ang="10800000">
                  <a:pos x="wd2" y="hd2"/>
                </a:cxn>
                <a:cxn ang="16200000">
                  <a:pos x="wd2" y="hd2"/>
                </a:cxn>
              </a:cxnLst>
              <a:rect l="0" t="0" r="r" b="b"/>
              <a:pathLst>
                <a:path w="21600" h="21600" extrusionOk="0">
                  <a:moveTo>
                    <a:pt x="10804" y="21600"/>
                  </a:moveTo>
                  <a:lnTo>
                    <a:pt x="10236" y="21567"/>
                  </a:lnTo>
                  <a:lnTo>
                    <a:pt x="9699" y="21550"/>
                  </a:lnTo>
                  <a:lnTo>
                    <a:pt x="9155" y="21484"/>
                  </a:lnTo>
                  <a:lnTo>
                    <a:pt x="8626" y="21384"/>
                  </a:lnTo>
                  <a:lnTo>
                    <a:pt x="8097" y="21267"/>
                  </a:lnTo>
                  <a:lnTo>
                    <a:pt x="7087" y="20934"/>
                  </a:lnTo>
                  <a:lnTo>
                    <a:pt x="6598" y="20751"/>
                  </a:lnTo>
                  <a:lnTo>
                    <a:pt x="6108" y="20535"/>
                  </a:lnTo>
                  <a:lnTo>
                    <a:pt x="5651" y="20302"/>
                  </a:lnTo>
                  <a:lnTo>
                    <a:pt x="5201" y="20036"/>
                  </a:lnTo>
                  <a:lnTo>
                    <a:pt x="4767" y="19753"/>
                  </a:lnTo>
                  <a:lnTo>
                    <a:pt x="4341" y="19437"/>
                  </a:lnTo>
                  <a:lnTo>
                    <a:pt x="3922" y="19137"/>
                  </a:lnTo>
                  <a:lnTo>
                    <a:pt x="3536" y="18788"/>
                  </a:lnTo>
                  <a:lnTo>
                    <a:pt x="3165" y="18422"/>
                  </a:lnTo>
                  <a:lnTo>
                    <a:pt x="2802" y="18055"/>
                  </a:lnTo>
                  <a:lnTo>
                    <a:pt x="2470" y="17673"/>
                  </a:lnTo>
                  <a:lnTo>
                    <a:pt x="2139" y="17240"/>
                  </a:lnTo>
                  <a:lnTo>
                    <a:pt x="1839" y="16841"/>
                  </a:lnTo>
                  <a:lnTo>
                    <a:pt x="1563" y="16391"/>
                  </a:lnTo>
                  <a:lnTo>
                    <a:pt x="1302" y="15942"/>
                  </a:lnTo>
                  <a:lnTo>
                    <a:pt x="1065" y="15476"/>
                  </a:lnTo>
                  <a:lnTo>
                    <a:pt x="852" y="14994"/>
                  </a:lnTo>
                  <a:lnTo>
                    <a:pt x="647" y="14494"/>
                  </a:lnTo>
                  <a:lnTo>
                    <a:pt x="481" y="14012"/>
                  </a:lnTo>
                  <a:lnTo>
                    <a:pt x="339" y="13512"/>
                  </a:lnTo>
                  <a:lnTo>
                    <a:pt x="221" y="12980"/>
                  </a:lnTo>
                  <a:lnTo>
                    <a:pt x="126" y="12447"/>
                  </a:lnTo>
                  <a:lnTo>
                    <a:pt x="55" y="11898"/>
                  </a:lnTo>
                  <a:lnTo>
                    <a:pt x="8" y="11349"/>
                  </a:lnTo>
                  <a:lnTo>
                    <a:pt x="0" y="10817"/>
                  </a:lnTo>
                  <a:lnTo>
                    <a:pt x="8" y="10267"/>
                  </a:lnTo>
                  <a:lnTo>
                    <a:pt x="55" y="9702"/>
                  </a:lnTo>
                  <a:lnTo>
                    <a:pt x="126" y="9153"/>
                  </a:lnTo>
                  <a:lnTo>
                    <a:pt x="221" y="8637"/>
                  </a:lnTo>
                  <a:lnTo>
                    <a:pt x="339" y="8121"/>
                  </a:lnTo>
                  <a:lnTo>
                    <a:pt x="481" y="7588"/>
                  </a:lnTo>
                  <a:lnTo>
                    <a:pt x="647" y="7106"/>
                  </a:lnTo>
                  <a:lnTo>
                    <a:pt x="852" y="6606"/>
                  </a:lnTo>
                  <a:lnTo>
                    <a:pt x="1065" y="6124"/>
                  </a:lnTo>
                  <a:lnTo>
                    <a:pt x="1302" y="5658"/>
                  </a:lnTo>
                  <a:lnTo>
                    <a:pt x="1563" y="5209"/>
                  </a:lnTo>
                  <a:lnTo>
                    <a:pt x="1839" y="4776"/>
                  </a:lnTo>
                  <a:lnTo>
                    <a:pt x="2139" y="4360"/>
                  </a:lnTo>
                  <a:lnTo>
                    <a:pt x="2470" y="3927"/>
                  </a:lnTo>
                  <a:lnTo>
                    <a:pt x="2802" y="3545"/>
                  </a:lnTo>
                  <a:lnTo>
                    <a:pt x="3165" y="3178"/>
                  </a:lnTo>
                  <a:lnTo>
                    <a:pt x="3536" y="2812"/>
                  </a:lnTo>
                  <a:lnTo>
                    <a:pt x="3922" y="2463"/>
                  </a:lnTo>
                  <a:lnTo>
                    <a:pt x="4341" y="2163"/>
                  </a:lnTo>
                  <a:lnTo>
                    <a:pt x="4767" y="1847"/>
                  </a:lnTo>
                  <a:lnTo>
                    <a:pt x="5201" y="1564"/>
                  </a:lnTo>
                  <a:lnTo>
                    <a:pt x="5651" y="1315"/>
                  </a:lnTo>
                  <a:lnTo>
                    <a:pt x="6108" y="1065"/>
                  </a:lnTo>
                  <a:lnTo>
                    <a:pt x="7087" y="666"/>
                  </a:lnTo>
                  <a:lnTo>
                    <a:pt x="8097" y="333"/>
                  </a:lnTo>
                  <a:lnTo>
                    <a:pt x="8626" y="216"/>
                  </a:lnTo>
                  <a:lnTo>
                    <a:pt x="9155" y="116"/>
                  </a:lnTo>
                  <a:lnTo>
                    <a:pt x="9699" y="50"/>
                  </a:lnTo>
                  <a:lnTo>
                    <a:pt x="10236" y="33"/>
                  </a:lnTo>
                  <a:lnTo>
                    <a:pt x="10804" y="0"/>
                  </a:lnTo>
                  <a:lnTo>
                    <a:pt x="11348" y="33"/>
                  </a:lnTo>
                  <a:lnTo>
                    <a:pt x="11901" y="50"/>
                  </a:lnTo>
                  <a:lnTo>
                    <a:pt x="12438" y="116"/>
                  </a:lnTo>
                  <a:lnTo>
                    <a:pt x="12974" y="216"/>
                  </a:lnTo>
                  <a:lnTo>
                    <a:pt x="13495" y="333"/>
                  </a:lnTo>
                  <a:lnTo>
                    <a:pt x="14008" y="499"/>
                  </a:lnTo>
                  <a:lnTo>
                    <a:pt x="14513" y="666"/>
                  </a:lnTo>
                  <a:lnTo>
                    <a:pt x="15476" y="1065"/>
                  </a:lnTo>
                  <a:lnTo>
                    <a:pt x="15949" y="1315"/>
                  </a:lnTo>
                  <a:lnTo>
                    <a:pt x="16399" y="1564"/>
                  </a:lnTo>
                  <a:lnTo>
                    <a:pt x="16833" y="1847"/>
                  </a:lnTo>
                  <a:lnTo>
                    <a:pt x="17259" y="2163"/>
                  </a:lnTo>
                  <a:lnTo>
                    <a:pt x="17662" y="2463"/>
                  </a:lnTo>
                  <a:lnTo>
                    <a:pt x="18057" y="2812"/>
                  </a:lnTo>
                  <a:lnTo>
                    <a:pt x="18435" y="3178"/>
                  </a:lnTo>
                  <a:lnTo>
                    <a:pt x="18798" y="3545"/>
                  </a:lnTo>
                  <a:lnTo>
                    <a:pt x="19130" y="3927"/>
                  </a:lnTo>
                  <a:lnTo>
                    <a:pt x="19446" y="4360"/>
                  </a:lnTo>
                  <a:lnTo>
                    <a:pt x="19753" y="4776"/>
                  </a:lnTo>
                  <a:lnTo>
                    <a:pt x="20030" y="5209"/>
                  </a:lnTo>
                  <a:lnTo>
                    <a:pt x="20298" y="5658"/>
                  </a:lnTo>
                  <a:lnTo>
                    <a:pt x="20535" y="6124"/>
                  </a:lnTo>
                  <a:lnTo>
                    <a:pt x="20748" y="6606"/>
                  </a:lnTo>
                  <a:lnTo>
                    <a:pt x="20937" y="7106"/>
                  </a:lnTo>
                  <a:lnTo>
                    <a:pt x="21119" y="7588"/>
                  </a:lnTo>
                  <a:lnTo>
                    <a:pt x="21261" y="8121"/>
                  </a:lnTo>
                  <a:lnTo>
                    <a:pt x="21379" y="8637"/>
                  </a:lnTo>
                  <a:lnTo>
                    <a:pt x="21474" y="9153"/>
                  </a:lnTo>
                  <a:lnTo>
                    <a:pt x="21545" y="9702"/>
                  </a:lnTo>
                  <a:lnTo>
                    <a:pt x="21592" y="10267"/>
                  </a:lnTo>
                  <a:lnTo>
                    <a:pt x="21600" y="10817"/>
                  </a:lnTo>
                  <a:lnTo>
                    <a:pt x="21592" y="11349"/>
                  </a:lnTo>
                  <a:lnTo>
                    <a:pt x="21545" y="11898"/>
                  </a:lnTo>
                  <a:lnTo>
                    <a:pt x="21474" y="12447"/>
                  </a:lnTo>
                  <a:lnTo>
                    <a:pt x="21379" y="12980"/>
                  </a:lnTo>
                  <a:lnTo>
                    <a:pt x="21261" y="13512"/>
                  </a:lnTo>
                  <a:lnTo>
                    <a:pt x="21119" y="14012"/>
                  </a:lnTo>
                  <a:lnTo>
                    <a:pt x="20937" y="14494"/>
                  </a:lnTo>
                  <a:lnTo>
                    <a:pt x="20748" y="14994"/>
                  </a:lnTo>
                  <a:lnTo>
                    <a:pt x="20535" y="15476"/>
                  </a:lnTo>
                  <a:lnTo>
                    <a:pt x="20298" y="15942"/>
                  </a:lnTo>
                  <a:lnTo>
                    <a:pt x="20030" y="16391"/>
                  </a:lnTo>
                  <a:lnTo>
                    <a:pt x="19753" y="16841"/>
                  </a:lnTo>
                  <a:lnTo>
                    <a:pt x="19446" y="17240"/>
                  </a:lnTo>
                  <a:lnTo>
                    <a:pt x="19130" y="17673"/>
                  </a:lnTo>
                  <a:lnTo>
                    <a:pt x="18798" y="18055"/>
                  </a:lnTo>
                  <a:lnTo>
                    <a:pt x="18435" y="18422"/>
                  </a:lnTo>
                  <a:lnTo>
                    <a:pt x="18057" y="18788"/>
                  </a:lnTo>
                  <a:lnTo>
                    <a:pt x="17662" y="19137"/>
                  </a:lnTo>
                  <a:lnTo>
                    <a:pt x="17259" y="19437"/>
                  </a:lnTo>
                  <a:lnTo>
                    <a:pt x="16833" y="19753"/>
                  </a:lnTo>
                  <a:lnTo>
                    <a:pt x="16399" y="20036"/>
                  </a:lnTo>
                  <a:lnTo>
                    <a:pt x="15949" y="20302"/>
                  </a:lnTo>
                  <a:lnTo>
                    <a:pt x="15476" y="20535"/>
                  </a:lnTo>
                  <a:lnTo>
                    <a:pt x="14995" y="20751"/>
                  </a:lnTo>
                  <a:lnTo>
                    <a:pt x="14513" y="20934"/>
                  </a:lnTo>
                  <a:lnTo>
                    <a:pt x="14008" y="21101"/>
                  </a:lnTo>
                  <a:lnTo>
                    <a:pt x="13495" y="21267"/>
                  </a:lnTo>
                  <a:lnTo>
                    <a:pt x="12974" y="21384"/>
                  </a:lnTo>
                  <a:lnTo>
                    <a:pt x="12438" y="21484"/>
                  </a:lnTo>
                  <a:lnTo>
                    <a:pt x="11901" y="21550"/>
                  </a:lnTo>
                  <a:lnTo>
                    <a:pt x="11348" y="21567"/>
                  </a:lnTo>
                  <a:lnTo>
                    <a:pt x="10804"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38" name="Freeform 7"/>
            <p:cNvSpPr/>
            <p:nvPr/>
          </p:nvSpPr>
          <p:spPr>
            <a:xfrm>
              <a:off x="768350" y="849312"/>
              <a:ext cx="390526" cy="392114"/>
            </a:xfrm>
            <a:custGeom>
              <a:avLst/>
              <a:gdLst/>
              <a:ahLst/>
              <a:cxnLst>
                <a:cxn ang="0">
                  <a:pos x="wd2" y="hd2"/>
                </a:cxn>
                <a:cxn ang="5400000">
                  <a:pos x="wd2" y="hd2"/>
                </a:cxn>
                <a:cxn ang="10800000">
                  <a:pos x="wd2" y="hd2"/>
                </a:cxn>
                <a:cxn ang="16200000">
                  <a:pos x="wd2" y="hd2"/>
                </a:cxn>
              </a:cxnLst>
              <a:rect l="0" t="0" r="r" b="b"/>
              <a:pathLst>
                <a:path w="21600" h="21600" extrusionOk="0">
                  <a:moveTo>
                    <a:pt x="0" y="7776"/>
                  </a:moveTo>
                  <a:lnTo>
                    <a:pt x="1565" y="12320"/>
                  </a:lnTo>
                  <a:lnTo>
                    <a:pt x="1509" y="12832"/>
                  </a:lnTo>
                  <a:lnTo>
                    <a:pt x="1397" y="13952"/>
                  </a:lnTo>
                  <a:lnTo>
                    <a:pt x="1229" y="15264"/>
                  </a:lnTo>
                  <a:lnTo>
                    <a:pt x="1118" y="16320"/>
                  </a:lnTo>
                  <a:lnTo>
                    <a:pt x="1006" y="16960"/>
                  </a:lnTo>
                  <a:lnTo>
                    <a:pt x="922" y="17376"/>
                  </a:lnTo>
                  <a:lnTo>
                    <a:pt x="838" y="17600"/>
                  </a:lnTo>
                  <a:lnTo>
                    <a:pt x="838" y="17696"/>
                  </a:lnTo>
                  <a:lnTo>
                    <a:pt x="8103" y="19040"/>
                  </a:lnTo>
                  <a:lnTo>
                    <a:pt x="8690" y="19264"/>
                  </a:lnTo>
                  <a:lnTo>
                    <a:pt x="9417" y="19552"/>
                  </a:lnTo>
                  <a:lnTo>
                    <a:pt x="10283" y="19872"/>
                  </a:lnTo>
                  <a:lnTo>
                    <a:pt x="11373" y="20192"/>
                  </a:lnTo>
                  <a:lnTo>
                    <a:pt x="12546" y="20544"/>
                  </a:lnTo>
                  <a:lnTo>
                    <a:pt x="13776" y="20928"/>
                  </a:lnTo>
                  <a:lnTo>
                    <a:pt x="15089" y="21184"/>
                  </a:lnTo>
                  <a:lnTo>
                    <a:pt x="16375" y="21408"/>
                  </a:lnTo>
                  <a:lnTo>
                    <a:pt x="17604" y="21568"/>
                  </a:lnTo>
                  <a:lnTo>
                    <a:pt x="18750" y="21600"/>
                  </a:lnTo>
                  <a:lnTo>
                    <a:pt x="19784" y="21504"/>
                  </a:lnTo>
                  <a:lnTo>
                    <a:pt x="20622" y="21184"/>
                  </a:lnTo>
                  <a:lnTo>
                    <a:pt x="21209" y="20736"/>
                  </a:lnTo>
                  <a:lnTo>
                    <a:pt x="21572" y="20064"/>
                  </a:lnTo>
                  <a:lnTo>
                    <a:pt x="21600" y="19136"/>
                  </a:lnTo>
                  <a:lnTo>
                    <a:pt x="21321" y="17088"/>
                  </a:lnTo>
                  <a:lnTo>
                    <a:pt x="20929" y="15200"/>
                  </a:lnTo>
                  <a:lnTo>
                    <a:pt x="20482" y="13408"/>
                  </a:lnTo>
                  <a:lnTo>
                    <a:pt x="20091" y="11872"/>
                  </a:lnTo>
                  <a:lnTo>
                    <a:pt x="19672" y="10560"/>
                  </a:lnTo>
                  <a:lnTo>
                    <a:pt x="19113" y="8960"/>
                  </a:lnTo>
                  <a:lnTo>
                    <a:pt x="19029" y="8736"/>
                  </a:lnTo>
                  <a:lnTo>
                    <a:pt x="19588" y="4544"/>
                  </a:lnTo>
                  <a:lnTo>
                    <a:pt x="14698" y="0"/>
                  </a:lnTo>
                  <a:lnTo>
                    <a:pt x="0" y="7776"/>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39" name="Freeform 8"/>
            <p:cNvSpPr/>
            <p:nvPr/>
          </p:nvSpPr>
          <p:spPr>
            <a:xfrm>
              <a:off x="100012" y="665162"/>
              <a:ext cx="588964" cy="508001"/>
            </a:xfrm>
            <a:custGeom>
              <a:avLst/>
              <a:gdLst/>
              <a:ahLst/>
              <a:cxnLst>
                <a:cxn ang="0">
                  <a:pos x="wd2" y="hd2"/>
                </a:cxn>
                <a:cxn ang="5400000">
                  <a:pos x="wd2" y="hd2"/>
                </a:cxn>
                <a:cxn ang="10800000">
                  <a:pos x="wd2" y="hd2"/>
                </a:cxn>
                <a:cxn ang="16200000">
                  <a:pos x="wd2" y="hd2"/>
                </a:cxn>
              </a:cxnLst>
              <a:rect l="0" t="0" r="r" b="b"/>
              <a:pathLst>
                <a:path w="21600" h="21600" extrusionOk="0">
                  <a:moveTo>
                    <a:pt x="19169" y="1701"/>
                  </a:moveTo>
                  <a:lnTo>
                    <a:pt x="21470" y="13586"/>
                  </a:lnTo>
                  <a:lnTo>
                    <a:pt x="21526" y="17901"/>
                  </a:lnTo>
                  <a:lnTo>
                    <a:pt x="21544" y="18493"/>
                  </a:lnTo>
                  <a:lnTo>
                    <a:pt x="21563" y="19825"/>
                  </a:lnTo>
                  <a:lnTo>
                    <a:pt x="21600" y="21132"/>
                  </a:lnTo>
                  <a:lnTo>
                    <a:pt x="21600" y="21600"/>
                  </a:lnTo>
                  <a:lnTo>
                    <a:pt x="21526" y="21501"/>
                  </a:lnTo>
                  <a:lnTo>
                    <a:pt x="21359" y="21353"/>
                  </a:lnTo>
                  <a:lnTo>
                    <a:pt x="21173" y="21181"/>
                  </a:lnTo>
                  <a:lnTo>
                    <a:pt x="20969" y="21058"/>
                  </a:lnTo>
                  <a:lnTo>
                    <a:pt x="20784" y="20910"/>
                  </a:lnTo>
                  <a:lnTo>
                    <a:pt x="20654" y="20836"/>
                  </a:lnTo>
                  <a:lnTo>
                    <a:pt x="20598" y="20885"/>
                  </a:lnTo>
                  <a:lnTo>
                    <a:pt x="20672" y="21058"/>
                  </a:lnTo>
                  <a:lnTo>
                    <a:pt x="20728" y="21156"/>
                  </a:lnTo>
                  <a:lnTo>
                    <a:pt x="20728" y="21255"/>
                  </a:lnTo>
                  <a:lnTo>
                    <a:pt x="20691" y="21304"/>
                  </a:lnTo>
                  <a:lnTo>
                    <a:pt x="20616" y="21353"/>
                  </a:lnTo>
                  <a:lnTo>
                    <a:pt x="20357" y="21353"/>
                  </a:lnTo>
                  <a:lnTo>
                    <a:pt x="20171" y="21329"/>
                  </a:lnTo>
                  <a:lnTo>
                    <a:pt x="19930" y="21255"/>
                  </a:lnTo>
                  <a:lnTo>
                    <a:pt x="19652" y="21181"/>
                  </a:lnTo>
                  <a:lnTo>
                    <a:pt x="19336" y="21082"/>
                  </a:lnTo>
                  <a:lnTo>
                    <a:pt x="18965" y="20934"/>
                  </a:lnTo>
                  <a:lnTo>
                    <a:pt x="18538" y="20811"/>
                  </a:lnTo>
                  <a:lnTo>
                    <a:pt x="18056" y="20638"/>
                  </a:lnTo>
                  <a:lnTo>
                    <a:pt x="17555" y="20466"/>
                  </a:lnTo>
                  <a:lnTo>
                    <a:pt x="17016" y="20244"/>
                  </a:lnTo>
                  <a:lnTo>
                    <a:pt x="16404" y="19997"/>
                  </a:lnTo>
                  <a:lnTo>
                    <a:pt x="15365" y="19652"/>
                  </a:lnTo>
                  <a:lnTo>
                    <a:pt x="14678" y="19578"/>
                  </a:lnTo>
                  <a:lnTo>
                    <a:pt x="14289" y="19652"/>
                  </a:lnTo>
                  <a:lnTo>
                    <a:pt x="14085" y="19899"/>
                  </a:lnTo>
                  <a:lnTo>
                    <a:pt x="13955" y="20170"/>
                  </a:lnTo>
                  <a:lnTo>
                    <a:pt x="13825" y="20466"/>
                  </a:lnTo>
                  <a:lnTo>
                    <a:pt x="13546" y="20688"/>
                  </a:lnTo>
                  <a:lnTo>
                    <a:pt x="13101" y="20811"/>
                  </a:lnTo>
                  <a:lnTo>
                    <a:pt x="12823" y="20836"/>
                  </a:lnTo>
                  <a:lnTo>
                    <a:pt x="12507" y="20885"/>
                  </a:lnTo>
                  <a:lnTo>
                    <a:pt x="12173" y="20910"/>
                  </a:lnTo>
                  <a:lnTo>
                    <a:pt x="11858" y="20984"/>
                  </a:lnTo>
                  <a:lnTo>
                    <a:pt x="11542" y="21008"/>
                  </a:lnTo>
                  <a:lnTo>
                    <a:pt x="11227" y="21082"/>
                  </a:lnTo>
                  <a:lnTo>
                    <a:pt x="10948" y="21156"/>
                  </a:lnTo>
                  <a:lnTo>
                    <a:pt x="10633" y="21181"/>
                  </a:lnTo>
                  <a:lnTo>
                    <a:pt x="10318" y="21230"/>
                  </a:lnTo>
                  <a:lnTo>
                    <a:pt x="10021" y="21255"/>
                  </a:lnTo>
                  <a:lnTo>
                    <a:pt x="9724" y="21304"/>
                  </a:lnTo>
                  <a:lnTo>
                    <a:pt x="9148" y="21304"/>
                  </a:lnTo>
                  <a:lnTo>
                    <a:pt x="8889" y="21255"/>
                  </a:lnTo>
                  <a:lnTo>
                    <a:pt x="8647" y="21230"/>
                  </a:lnTo>
                  <a:lnTo>
                    <a:pt x="8406" y="21156"/>
                  </a:lnTo>
                  <a:lnTo>
                    <a:pt x="8016" y="20762"/>
                  </a:lnTo>
                  <a:lnTo>
                    <a:pt x="7757" y="20071"/>
                  </a:lnTo>
                  <a:lnTo>
                    <a:pt x="7590" y="19184"/>
                  </a:lnTo>
                  <a:lnTo>
                    <a:pt x="7515" y="18222"/>
                  </a:lnTo>
                  <a:lnTo>
                    <a:pt x="7497" y="17236"/>
                  </a:lnTo>
                  <a:lnTo>
                    <a:pt x="7515" y="16422"/>
                  </a:lnTo>
                  <a:lnTo>
                    <a:pt x="7515" y="15830"/>
                  </a:lnTo>
                  <a:lnTo>
                    <a:pt x="7534" y="15608"/>
                  </a:lnTo>
                  <a:lnTo>
                    <a:pt x="6940" y="11737"/>
                  </a:lnTo>
                  <a:lnTo>
                    <a:pt x="5344" y="11663"/>
                  </a:lnTo>
                  <a:lnTo>
                    <a:pt x="5159" y="11663"/>
                  </a:lnTo>
                  <a:lnTo>
                    <a:pt x="4992" y="11688"/>
                  </a:lnTo>
                  <a:lnTo>
                    <a:pt x="2802" y="11688"/>
                  </a:lnTo>
                  <a:lnTo>
                    <a:pt x="2375" y="11663"/>
                  </a:lnTo>
                  <a:lnTo>
                    <a:pt x="1986" y="11614"/>
                  </a:lnTo>
                  <a:lnTo>
                    <a:pt x="1577" y="11589"/>
                  </a:lnTo>
                  <a:lnTo>
                    <a:pt x="1243" y="11515"/>
                  </a:lnTo>
                  <a:lnTo>
                    <a:pt x="946" y="11441"/>
                  </a:lnTo>
                  <a:lnTo>
                    <a:pt x="705" y="11342"/>
                  </a:lnTo>
                  <a:lnTo>
                    <a:pt x="520" y="11244"/>
                  </a:lnTo>
                  <a:lnTo>
                    <a:pt x="297" y="10899"/>
                  </a:lnTo>
                  <a:lnTo>
                    <a:pt x="148" y="10356"/>
                  </a:lnTo>
                  <a:lnTo>
                    <a:pt x="56" y="9740"/>
                  </a:lnTo>
                  <a:lnTo>
                    <a:pt x="0" y="9074"/>
                  </a:lnTo>
                  <a:lnTo>
                    <a:pt x="4936" y="1874"/>
                  </a:lnTo>
                  <a:lnTo>
                    <a:pt x="16645" y="0"/>
                  </a:lnTo>
                  <a:lnTo>
                    <a:pt x="19169" y="1701"/>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40" name="Freeform 9"/>
            <p:cNvSpPr/>
            <p:nvPr/>
          </p:nvSpPr>
          <p:spPr>
            <a:xfrm>
              <a:off x="95250" y="333375"/>
              <a:ext cx="528638" cy="568326"/>
            </a:xfrm>
            <a:custGeom>
              <a:avLst/>
              <a:gdLst/>
              <a:ahLst/>
              <a:cxnLst>
                <a:cxn ang="0">
                  <a:pos x="wd2" y="hd2"/>
                </a:cxn>
                <a:cxn ang="5400000">
                  <a:pos x="wd2" y="hd2"/>
                </a:cxn>
                <a:cxn ang="10800000">
                  <a:pos x="wd2" y="hd2"/>
                </a:cxn>
                <a:cxn ang="16200000">
                  <a:pos x="wd2" y="hd2"/>
                </a:cxn>
              </a:cxnLst>
              <a:rect l="0" t="0" r="r" b="b"/>
              <a:pathLst>
                <a:path w="21600" h="21600" extrusionOk="0">
                  <a:moveTo>
                    <a:pt x="21600" y="14136"/>
                  </a:moveTo>
                  <a:lnTo>
                    <a:pt x="18307" y="2884"/>
                  </a:lnTo>
                  <a:lnTo>
                    <a:pt x="12591" y="0"/>
                  </a:lnTo>
                  <a:lnTo>
                    <a:pt x="12529" y="22"/>
                  </a:lnTo>
                  <a:lnTo>
                    <a:pt x="12322" y="154"/>
                  </a:lnTo>
                  <a:lnTo>
                    <a:pt x="12012" y="308"/>
                  </a:lnTo>
                  <a:lnTo>
                    <a:pt x="11597" y="528"/>
                  </a:lnTo>
                  <a:lnTo>
                    <a:pt x="11100" y="815"/>
                  </a:lnTo>
                  <a:lnTo>
                    <a:pt x="10541" y="1101"/>
                  </a:lnTo>
                  <a:lnTo>
                    <a:pt x="9941" y="1409"/>
                  </a:lnTo>
                  <a:lnTo>
                    <a:pt x="9299" y="1761"/>
                  </a:lnTo>
                  <a:lnTo>
                    <a:pt x="8677" y="2070"/>
                  </a:lnTo>
                  <a:lnTo>
                    <a:pt x="8056" y="2400"/>
                  </a:lnTo>
                  <a:lnTo>
                    <a:pt x="7476" y="2686"/>
                  </a:lnTo>
                  <a:lnTo>
                    <a:pt x="6482" y="3215"/>
                  </a:lnTo>
                  <a:lnTo>
                    <a:pt x="6089" y="3413"/>
                  </a:lnTo>
                  <a:lnTo>
                    <a:pt x="5799" y="3567"/>
                  </a:lnTo>
                  <a:lnTo>
                    <a:pt x="5654" y="3633"/>
                  </a:lnTo>
                  <a:lnTo>
                    <a:pt x="5405" y="3787"/>
                  </a:lnTo>
                  <a:lnTo>
                    <a:pt x="5177" y="4073"/>
                  </a:lnTo>
                  <a:lnTo>
                    <a:pt x="4887" y="4470"/>
                  </a:lnTo>
                  <a:lnTo>
                    <a:pt x="4598" y="4954"/>
                  </a:lnTo>
                  <a:lnTo>
                    <a:pt x="4328" y="5417"/>
                  </a:lnTo>
                  <a:lnTo>
                    <a:pt x="4100" y="5923"/>
                  </a:lnTo>
                  <a:lnTo>
                    <a:pt x="3914" y="6319"/>
                  </a:lnTo>
                  <a:lnTo>
                    <a:pt x="3790" y="6672"/>
                  </a:lnTo>
                  <a:lnTo>
                    <a:pt x="3645" y="6936"/>
                  </a:lnTo>
                  <a:lnTo>
                    <a:pt x="3417" y="7222"/>
                  </a:lnTo>
                  <a:lnTo>
                    <a:pt x="3086" y="7508"/>
                  </a:lnTo>
                  <a:lnTo>
                    <a:pt x="2713" y="7750"/>
                  </a:lnTo>
                  <a:lnTo>
                    <a:pt x="2361" y="7971"/>
                  </a:lnTo>
                  <a:lnTo>
                    <a:pt x="2050" y="8125"/>
                  </a:lnTo>
                  <a:lnTo>
                    <a:pt x="1864" y="8257"/>
                  </a:lnTo>
                  <a:lnTo>
                    <a:pt x="1760" y="8301"/>
                  </a:lnTo>
                  <a:lnTo>
                    <a:pt x="538" y="16492"/>
                  </a:lnTo>
                  <a:lnTo>
                    <a:pt x="331" y="16932"/>
                  </a:lnTo>
                  <a:lnTo>
                    <a:pt x="186" y="17394"/>
                  </a:lnTo>
                  <a:lnTo>
                    <a:pt x="124" y="17857"/>
                  </a:lnTo>
                  <a:lnTo>
                    <a:pt x="145" y="18341"/>
                  </a:lnTo>
                  <a:lnTo>
                    <a:pt x="207" y="18782"/>
                  </a:lnTo>
                  <a:lnTo>
                    <a:pt x="228" y="19046"/>
                  </a:lnTo>
                  <a:lnTo>
                    <a:pt x="269" y="19178"/>
                  </a:lnTo>
                  <a:lnTo>
                    <a:pt x="186" y="19486"/>
                  </a:lnTo>
                  <a:lnTo>
                    <a:pt x="62" y="20147"/>
                  </a:lnTo>
                  <a:lnTo>
                    <a:pt x="0" y="20719"/>
                  </a:lnTo>
                  <a:lnTo>
                    <a:pt x="207" y="20719"/>
                  </a:lnTo>
                  <a:lnTo>
                    <a:pt x="621" y="20345"/>
                  </a:lnTo>
                  <a:lnTo>
                    <a:pt x="891" y="20147"/>
                  </a:lnTo>
                  <a:lnTo>
                    <a:pt x="1098" y="20191"/>
                  </a:lnTo>
                  <a:lnTo>
                    <a:pt x="1180" y="20345"/>
                  </a:lnTo>
                  <a:lnTo>
                    <a:pt x="1243" y="20565"/>
                  </a:lnTo>
                  <a:lnTo>
                    <a:pt x="1263" y="20829"/>
                  </a:lnTo>
                  <a:lnTo>
                    <a:pt x="1263" y="21380"/>
                  </a:lnTo>
                  <a:lnTo>
                    <a:pt x="1325" y="21534"/>
                  </a:lnTo>
                  <a:lnTo>
                    <a:pt x="1470" y="21600"/>
                  </a:lnTo>
                  <a:lnTo>
                    <a:pt x="1677" y="21556"/>
                  </a:lnTo>
                  <a:lnTo>
                    <a:pt x="1967" y="21490"/>
                  </a:lnTo>
                  <a:lnTo>
                    <a:pt x="2257" y="21336"/>
                  </a:lnTo>
                  <a:lnTo>
                    <a:pt x="2609" y="21160"/>
                  </a:lnTo>
                  <a:lnTo>
                    <a:pt x="3024" y="20895"/>
                  </a:lnTo>
                  <a:lnTo>
                    <a:pt x="3438" y="20609"/>
                  </a:lnTo>
                  <a:lnTo>
                    <a:pt x="3893" y="20345"/>
                  </a:lnTo>
                  <a:lnTo>
                    <a:pt x="4328" y="20081"/>
                  </a:lnTo>
                  <a:lnTo>
                    <a:pt x="4701" y="19861"/>
                  </a:lnTo>
                  <a:lnTo>
                    <a:pt x="5095" y="19684"/>
                  </a:lnTo>
                  <a:lnTo>
                    <a:pt x="5405" y="19596"/>
                  </a:lnTo>
                  <a:lnTo>
                    <a:pt x="5674" y="19596"/>
                  </a:lnTo>
                  <a:lnTo>
                    <a:pt x="5881" y="19640"/>
                  </a:lnTo>
                  <a:lnTo>
                    <a:pt x="5964" y="19839"/>
                  </a:lnTo>
                  <a:lnTo>
                    <a:pt x="6068" y="20125"/>
                  </a:lnTo>
                  <a:lnTo>
                    <a:pt x="6171" y="20433"/>
                  </a:lnTo>
                  <a:lnTo>
                    <a:pt x="6358" y="20741"/>
                  </a:lnTo>
                  <a:lnTo>
                    <a:pt x="6586" y="21050"/>
                  </a:lnTo>
                  <a:lnTo>
                    <a:pt x="6834" y="21270"/>
                  </a:lnTo>
                  <a:lnTo>
                    <a:pt x="7145" y="21424"/>
                  </a:lnTo>
                  <a:lnTo>
                    <a:pt x="7497" y="21424"/>
                  </a:lnTo>
                  <a:lnTo>
                    <a:pt x="7890" y="21270"/>
                  </a:lnTo>
                  <a:lnTo>
                    <a:pt x="8263" y="21028"/>
                  </a:lnTo>
                  <a:lnTo>
                    <a:pt x="8615" y="20785"/>
                  </a:lnTo>
                  <a:lnTo>
                    <a:pt x="8926" y="20521"/>
                  </a:lnTo>
                  <a:lnTo>
                    <a:pt x="9174" y="20301"/>
                  </a:lnTo>
                  <a:lnTo>
                    <a:pt x="9381" y="20125"/>
                  </a:lnTo>
                  <a:lnTo>
                    <a:pt x="9651" y="19839"/>
                  </a:lnTo>
                  <a:lnTo>
                    <a:pt x="21600" y="14136"/>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441" name="Freeform 10"/>
            <p:cNvSpPr/>
            <p:nvPr/>
          </p:nvSpPr>
          <p:spPr>
            <a:xfrm>
              <a:off x="835025" y="68262"/>
              <a:ext cx="231776" cy="530226"/>
            </a:xfrm>
            <a:custGeom>
              <a:avLst/>
              <a:gdLst/>
              <a:ahLst/>
              <a:cxnLst>
                <a:cxn ang="0">
                  <a:pos x="wd2" y="hd2"/>
                </a:cxn>
                <a:cxn ang="5400000">
                  <a:pos x="wd2" y="hd2"/>
                </a:cxn>
                <a:cxn ang="10800000">
                  <a:pos x="wd2" y="hd2"/>
                </a:cxn>
                <a:cxn ang="16200000">
                  <a:pos x="wd2" y="hd2"/>
                </a:cxn>
              </a:cxnLst>
              <a:rect l="0" t="0" r="r" b="b"/>
              <a:pathLst>
                <a:path w="21600" h="21600" extrusionOk="0">
                  <a:moveTo>
                    <a:pt x="19529" y="21270"/>
                  </a:moveTo>
                  <a:lnTo>
                    <a:pt x="19576" y="20727"/>
                  </a:lnTo>
                  <a:lnTo>
                    <a:pt x="19859" y="19287"/>
                  </a:lnTo>
                  <a:lnTo>
                    <a:pt x="20188" y="17233"/>
                  </a:lnTo>
                  <a:lnTo>
                    <a:pt x="20612" y="14801"/>
                  </a:lnTo>
                  <a:lnTo>
                    <a:pt x="20941" y="12252"/>
                  </a:lnTo>
                  <a:lnTo>
                    <a:pt x="21271" y="9891"/>
                  </a:lnTo>
                  <a:lnTo>
                    <a:pt x="21506" y="7955"/>
                  </a:lnTo>
                  <a:lnTo>
                    <a:pt x="21600" y="6704"/>
                  </a:lnTo>
                  <a:lnTo>
                    <a:pt x="21600" y="5902"/>
                  </a:lnTo>
                  <a:lnTo>
                    <a:pt x="21506" y="5052"/>
                  </a:lnTo>
                  <a:lnTo>
                    <a:pt x="21459" y="4296"/>
                  </a:lnTo>
                  <a:lnTo>
                    <a:pt x="21176" y="3517"/>
                  </a:lnTo>
                  <a:lnTo>
                    <a:pt x="20706" y="2809"/>
                  </a:lnTo>
                  <a:lnTo>
                    <a:pt x="20047" y="2101"/>
                  </a:lnTo>
                  <a:lnTo>
                    <a:pt x="19059" y="1511"/>
                  </a:lnTo>
                  <a:lnTo>
                    <a:pt x="17788" y="968"/>
                  </a:lnTo>
                  <a:lnTo>
                    <a:pt x="16235" y="543"/>
                  </a:lnTo>
                  <a:lnTo>
                    <a:pt x="14635" y="260"/>
                  </a:lnTo>
                  <a:lnTo>
                    <a:pt x="13082" y="94"/>
                  </a:lnTo>
                  <a:lnTo>
                    <a:pt x="11624" y="0"/>
                  </a:lnTo>
                  <a:lnTo>
                    <a:pt x="10353" y="0"/>
                  </a:lnTo>
                  <a:lnTo>
                    <a:pt x="9365" y="24"/>
                  </a:lnTo>
                  <a:lnTo>
                    <a:pt x="8753" y="71"/>
                  </a:lnTo>
                  <a:lnTo>
                    <a:pt x="8471" y="71"/>
                  </a:lnTo>
                  <a:lnTo>
                    <a:pt x="8235" y="142"/>
                  </a:lnTo>
                  <a:lnTo>
                    <a:pt x="7624" y="307"/>
                  </a:lnTo>
                  <a:lnTo>
                    <a:pt x="6682" y="567"/>
                  </a:lnTo>
                  <a:lnTo>
                    <a:pt x="5553" y="873"/>
                  </a:lnTo>
                  <a:lnTo>
                    <a:pt x="4424" y="1228"/>
                  </a:lnTo>
                  <a:lnTo>
                    <a:pt x="3341" y="1605"/>
                  </a:lnTo>
                  <a:lnTo>
                    <a:pt x="2447" y="1983"/>
                  </a:lnTo>
                  <a:lnTo>
                    <a:pt x="1882" y="2313"/>
                  </a:lnTo>
                  <a:lnTo>
                    <a:pt x="1129" y="3210"/>
                  </a:lnTo>
                  <a:lnTo>
                    <a:pt x="518" y="4391"/>
                  </a:lnTo>
                  <a:lnTo>
                    <a:pt x="141" y="5406"/>
                  </a:lnTo>
                  <a:lnTo>
                    <a:pt x="0" y="5831"/>
                  </a:lnTo>
                  <a:lnTo>
                    <a:pt x="1271" y="5359"/>
                  </a:lnTo>
                  <a:lnTo>
                    <a:pt x="1271" y="5430"/>
                  </a:lnTo>
                  <a:lnTo>
                    <a:pt x="1176" y="5595"/>
                  </a:lnTo>
                  <a:lnTo>
                    <a:pt x="1082" y="5831"/>
                  </a:lnTo>
                  <a:lnTo>
                    <a:pt x="1082" y="6138"/>
                  </a:lnTo>
                  <a:lnTo>
                    <a:pt x="1176" y="6468"/>
                  </a:lnTo>
                  <a:lnTo>
                    <a:pt x="1412" y="6917"/>
                  </a:lnTo>
                  <a:lnTo>
                    <a:pt x="1600" y="7247"/>
                  </a:lnTo>
                  <a:lnTo>
                    <a:pt x="1741" y="7389"/>
                  </a:lnTo>
                  <a:lnTo>
                    <a:pt x="1647" y="7601"/>
                  </a:lnTo>
                  <a:lnTo>
                    <a:pt x="1459" y="8191"/>
                  </a:lnTo>
                  <a:lnTo>
                    <a:pt x="1271" y="8852"/>
                  </a:lnTo>
                  <a:lnTo>
                    <a:pt x="1271" y="9490"/>
                  </a:lnTo>
                  <a:lnTo>
                    <a:pt x="1412" y="9891"/>
                  </a:lnTo>
                  <a:lnTo>
                    <a:pt x="1647" y="10458"/>
                  </a:lnTo>
                  <a:lnTo>
                    <a:pt x="2071" y="11166"/>
                  </a:lnTo>
                  <a:lnTo>
                    <a:pt x="2541" y="11945"/>
                  </a:lnTo>
                  <a:lnTo>
                    <a:pt x="3012" y="12677"/>
                  </a:lnTo>
                  <a:lnTo>
                    <a:pt x="3624" y="13338"/>
                  </a:lnTo>
                  <a:lnTo>
                    <a:pt x="4188" y="13857"/>
                  </a:lnTo>
                  <a:lnTo>
                    <a:pt x="4753" y="14164"/>
                  </a:lnTo>
                  <a:lnTo>
                    <a:pt x="5271" y="14329"/>
                  </a:lnTo>
                  <a:lnTo>
                    <a:pt x="5741" y="14447"/>
                  </a:lnTo>
                  <a:lnTo>
                    <a:pt x="6212" y="14589"/>
                  </a:lnTo>
                  <a:lnTo>
                    <a:pt x="6541" y="14730"/>
                  </a:lnTo>
                  <a:lnTo>
                    <a:pt x="6824" y="14849"/>
                  </a:lnTo>
                  <a:lnTo>
                    <a:pt x="7012" y="14967"/>
                  </a:lnTo>
                  <a:lnTo>
                    <a:pt x="7153" y="14990"/>
                  </a:lnTo>
                  <a:lnTo>
                    <a:pt x="7200" y="15014"/>
                  </a:lnTo>
                  <a:lnTo>
                    <a:pt x="4612" y="21600"/>
                  </a:lnTo>
                  <a:lnTo>
                    <a:pt x="19529" y="21270"/>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42" name="Freeform 11"/>
            <p:cNvSpPr/>
            <p:nvPr/>
          </p:nvSpPr>
          <p:spPr>
            <a:xfrm>
              <a:off x="847725" y="219074"/>
              <a:ext cx="104776" cy="198439"/>
            </a:xfrm>
            <a:custGeom>
              <a:avLst/>
              <a:gdLst/>
              <a:ahLst/>
              <a:cxnLst>
                <a:cxn ang="0">
                  <a:pos x="wd2" y="hd2"/>
                </a:cxn>
                <a:cxn ang="5400000">
                  <a:pos x="wd2" y="hd2"/>
                </a:cxn>
                <a:cxn ang="10800000">
                  <a:pos x="wd2" y="hd2"/>
                </a:cxn>
                <a:cxn ang="16200000">
                  <a:pos x="wd2" y="hd2"/>
                </a:cxn>
              </a:cxnLst>
              <a:rect l="0" t="0" r="r" b="b"/>
              <a:pathLst>
                <a:path w="21600" h="21600" extrusionOk="0">
                  <a:moveTo>
                    <a:pt x="522" y="0"/>
                  </a:moveTo>
                  <a:lnTo>
                    <a:pt x="835" y="63"/>
                  </a:lnTo>
                  <a:lnTo>
                    <a:pt x="1565" y="315"/>
                  </a:lnTo>
                  <a:lnTo>
                    <a:pt x="2713" y="693"/>
                  </a:lnTo>
                  <a:lnTo>
                    <a:pt x="4070" y="1134"/>
                  </a:lnTo>
                  <a:lnTo>
                    <a:pt x="5426" y="1700"/>
                  </a:lnTo>
                  <a:lnTo>
                    <a:pt x="6887" y="2204"/>
                  </a:lnTo>
                  <a:lnTo>
                    <a:pt x="8035" y="2834"/>
                  </a:lnTo>
                  <a:lnTo>
                    <a:pt x="9078" y="3401"/>
                  </a:lnTo>
                  <a:lnTo>
                    <a:pt x="9809" y="3652"/>
                  </a:lnTo>
                  <a:lnTo>
                    <a:pt x="10539" y="3464"/>
                  </a:lnTo>
                  <a:lnTo>
                    <a:pt x="11270" y="3023"/>
                  </a:lnTo>
                  <a:lnTo>
                    <a:pt x="12104" y="2456"/>
                  </a:lnTo>
                  <a:lnTo>
                    <a:pt x="12835" y="1952"/>
                  </a:lnTo>
                  <a:lnTo>
                    <a:pt x="13357" y="1763"/>
                  </a:lnTo>
                  <a:lnTo>
                    <a:pt x="13983" y="1952"/>
                  </a:lnTo>
                  <a:lnTo>
                    <a:pt x="14400" y="2771"/>
                  </a:lnTo>
                  <a:lnTo>
                    <a:pt x="14713" y="4093"/>
                  </a:lnTo>
                  <a:lnTo>
                    <a:pt x="14400" y="5605"/>
                  </a:lnTo>
                  <a:lnTo>
                    <a:pt x="13878" y="7053"/>
                  </a:lnTo>
                  <a:lnTo>
                    <a:pt x="13148" y="8501"/>
                  </a:lnTo>
                  <a:lnTo>
                    <a:pt x="12209" y="9698"/>
                  </a:lnTo>
                  <a:lnTo>
                    <a:pt x="11478" y="10706"/>
                  </a:lnTo>
                  <a:lnTo>
                    <a:pt x="11061" y="11398"/>
                  </a:lnTo>
                  <a:lnTo>
                    <a:pt x="10852" y="11776"/>
                  </a:lnTo>
                  <a:lnTo>
                    <a:pt x="11478" y="11965"/>
                  </a:lnTo>
                  <a:lnTo>
                    <a:pt x="12626" y="12343"/>
                  </a:lnTo>
                  <a:lnTo>
                    <a:pt x="14609" y="12847"/>
                  </a:lnTo>
                  <a:lnTo>
                    <a:pt x="16487" y="13476"/>
                  </a:lnTo>
                  <a:lnTo>
                    <a:pt x="18574" y="14169"/>
                  </a:lnTo>
                  <a:lnTo>
                    <a:pt x="20243" y="14988"/>
                  </a:lnTo>
                  <a:lnTo>
                    <a:pt x="21287" y="15806"/>
                  </a:lnTo>
                  <a:lnTo>
                    <a:pt x="21600" y="16814"/>
                  </a:lnTo>
                  <a:lnTo>
                    <a:pt x="20765" y="17759"/>
                  </a:lnTo>
                  <a:lnTo>
                    <a:pt x="19617" y="18766"/>
                  </a:lnTo>
                  <a:lnTo>
                    <a:pt x="17843" y="19648"/>
                  </a:lnTo>
                  <a:lnTo>
                    <a:pt x="15965" y="20466"/>
                  </a:lnTo>
                  <a:lnTo>
                    <a:pt x="13983" y="21096"/>
                  </a:lnTo>
                  <a:lnTo>
                    <a:pt x="12209" y="21537"/>
                  </a:lnTo>
                  <a:lnTo>
                    <a:pt x="10748" y="21600"/>
                  </a:lnTo>
                  <a:lnTo>
                    <a:pt x="9809" y="21474"/>
                  </a:lnTo>
                  <a:lnTo>
                    <a:pt x="8974" y="20844"/>
                  </a:lnTo>
                  <a:lnTo>
                    <a:pt x="7513" y="19774"/>
                  </a:lnTo>
                  <a:lnTo>
                    <a:pt x="5843" y="18325"/>
                  </a:lnTo>
                  <a:lnTo>
                    <a:pt x="4070" y="16625"/>
                  </a:lnTo>
                  <a:lnTo>
                    <a:pt x="2400" y="14925"/>
                  </a:lnTo>
                  <a:lnTo>
                    <a:pt x="1043" y="13099"/>
                  </a:lnTo>
                  <a:lnTo>
                    <a:pt x="209" y="11524"/>
                  </a:lnTo>
                  <a:lnTo>
                    <a:pt x="0" y="10076"/>
                  </a:lnTo>
                  <a:lnTo>
                    <a:pt x="522" y="7746"/>
                  </a:lnTo>
                  <a:lnTo>
                    <a:pt x="1252" y="5857"/>
                  </a:lnTo>
                  <a:lnTo>
                    <a:pt x="1670" y="4534"/>
                  </a:lnTo>
                  <a:lnTo>
                    <a:pt x="1983" y="4093"/>
                  </a:lnTo>
                  <a:lnTo>
                    <a:pt x="522"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443" name="Freeform 12"/>
            <p:cNvSpPr/>
            <p:nvPr/>
          </p:nvSpPr>
          <p:spPr>
            <a:xfrm>
              <a:off x="936625" y="269874"/>
              <a:ext cx="49213" cy="65089"/>
            </a:xfrm>
            <a:custGeom>
              <a:avLst/>
              <a:gdLst/>
              <a:ahLst/>
              <a:cxnLst>
                <a:cxn ang="0">
                  <a:pos x="wd2" y="hd2"/>
                </a:cxn>
                <a:cxn ang="5400000">
                  <a:pos x="wd2" y="hd2"/>
                </a:cxn>
                <a:cxn ang="10800000">
                  <a:pos x="wd2" y="hd2"/>
                </a:cxn>
                <a:cxn ang="16200000">
                  <a:pos x="wd2" y="hd2"/>
                </a:cxn>
              </a:cxnLst>
              <a:rect l="0" t="0" r="r" b="b"/>
              <a:pathLst>
                <a:path w="21600" h="21600" extrusionOk="0">
                  <a:moveTo>
                    <a:pt x="21375" y="4281"/>
                  </a:moveTo>
                  <a:lnTo>
                    <a:pt x="21375" y="6227"/>
                  </a:lnTo>
                  <a:lnTo>
                    <a:pt x="20925" y="10508"/>
                  </a:lnTo>
                  <a:lnTo>
                    <a:pt x="19125" y="15762"/>
                  </a:lnTo>
                  <a:lnTo>
                    <a:pt x="14625" y="20627"/>
                  </a:lnTo>
                  <a:lnTo>
                    <a:pt x="11700" y="21600"/>
                  </a:lnTo>
                  <a:lnTo>
                    <a:pt x="8775" y="21600"/>
                  </a:lnTo>
                  <a:lnTo>
                    <a:pt x="6075" y="20627"/>
                  </a:lnTo>
                  <a:lnTo>
                    <a:pt x="3825" y="18876"/>
                  </a:lnTo>
                  <a:lnTo>
                    <a:pt x="1800" y="16735"/>
                  </a:lnTo>
                  <a:lnTo>
                    <a:pt x="675" y="14400"/>
                  </a:lnTo>
                  <a:lnTo>
                    <a:pt x="0" y="12454"/>
                  </a:lnTo>
                  <a:lnTo>
                    <a:pt x="0" y="11092"/>
                  </a:lnTo>
                  <a:lnTo>
                    <a:pt x="1575" y="9535"/>
                  </a:lnTo>
                  <a:lnTo>
                    <a:pt x="4500" y="7200"/>
                  </a:lnTo>
                  <a:lnTo>
                    <a:pt x="8550" y="4865"/>
                  </a:lnTo>
                  <a:lnTo>
                    <a:pt x="12825" y="2335"/>
                  </a:lnTo>
                  <a:lnTo>
                    <a:pt x="16875" y="584"/>
                  </a:lnTo>
                  <a:lnTo>
                    <a:pt x="20025" y="0"/>
                  </a:lnTo>
                  <a:lnTo>
                    <a:pt x="21600" y="1168"/>
                  </a:lnTo>
                  <a:lnTo>
                    <a:pt x="21375" y="4281"/>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444" name="Freeform 13"/>
            <p:cNvSpPr/>
            <p:nvPr/>
          </p:nvSpPr>
          <p:spPr>
            <a:xfrm>
              <a:off x="928687" y="411162"/>
              <a:ext cx="52389" cy="82551"/>
            </a:xfrm>
            <a:custGeom>
              <a:avLst/>
              <a:gdLst/>
              <a:ahLst/>
              <a:cxnLst>
                <a:cxn ang="0">
                  <a:pos x="wd2" y="hd2"/>
                </a:cxn>
                <a:cxn ang="5400000">
                  <a:pos x="wd2" y="hd2"/>
                </a:cxn>
                <a:cxn ang="10800000">
                  <a:pos x="wd2" y="hd2"/>
                </a:cxn>
                <a:cxn ang="16200000">
                  <a:pos x="wd2" y="hd2"/>
                </a:cxn>
              </a:cxnLst>
              <a:rect l="0" t="0" r="r" b="b"/>
              <a:pathLst>
                <a:path w="21600" h="21600" extrusionOk="0">
                  <a:moveTo>
                    <a:pt x="18485" y="0"/>
                  </a:moveTo>
                  <a:lnTo>
                    <a:pt x="19938" y="4443"/>
                  </a:lnTo>
                  <a:lnTo>
                    <a:pt x="20977" y="9038"/>
                  </a:lnTo>
                  <a:lnTo>
                    <a:pt x="21600" y="13174"/>
                  </a:lnTo>
                  <a:lnTo>
                    <a:pt x="20977" y="15779"/>
                  </a:lnTo>
                  <a:lnTo>
                    <a:pt x="19523" y="17770"/>
                  </a:lnTo>
                  <a:lnTo>
                    <a:pt x="17446" y="19609"/>
                  </a:lnTo>
                  <a:lnTo>
                    <a:pt x="15162" y="21140"/>
                  </a:lnTo>
                  <a:lnTo>
                    <a:pt x="13708" y="21600"/>
                  </a:lnTo>
                  <a:lnTo>
                    <a:pt x="12462" y="20681"/>
                  </a:lnTo>
                  <a:lnTo>
                    <a:pt x="10800" y="18996"/>
                  </a:lnTo>
                  <a:lnTo>
                    <a:pt x="8723" y="16391"/>
                  </a:lnTo>
                  <a:lnTo>
                    <a:pt x="6231" y="13634"/>
                  </a:lnTo>
                  <a:lnTo>
                    <a:pt x="3946" y="10723"/>
                  </a:lnTo>
                  <a:lnTo>
                    <a:pt x="1869" y="8119"/>
                  </a:lnTo>
                  <a:lnTo>
                    <a:pt x="623" y="6434"/>
                  </a:lnTo>
                  <a:lnTo>
                    <a:pt x="0" y="5668"/>
                  </a:lnTo>
                  <a:lnTo>
                    <a:pt x="18485"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445" name="Freeform 14"/>
            <p:cNvSpPr/>
            <p:nvPr/>
          </p:nvSpPr>
          <p:spPr>
            <a:xfrm>
              <a:off x="90487" y="0"/>
              <a:ext cx="1257301" cy="1219201"/>
            </a:xfrm>
            <a:custGeom>
              <a:avLst/>
              <a:gdLst/>
              <a:ahLst/>
              <a:cxnLst>
                <a:cxn ang="0">
                  <a:pos x="wd2" y="hd2"/>
                </a:cxn>
                <a:cxn ang="5400000">
                  <a:pos x="wd2" y="hd2"/>
                </a:cxn>
                <a:cxn ang="10800000">
                  <a:pos x="wd2" y="hd2"/>
                </a:cxn>
                <a:cxn ang="16200000">
                  <a:pos x="wd2" y="hd2"/>
                </a:cxn>
              </a:cxnLst>
              <a:rect l="0" t="0" r="r" b="b"/>
              <a:pathLst>
                <a:path w="21600" h="21600" extrusionOk="0">
                  <a:moveTo>
                    <a:pt x="1476" y="13254"/>
                  </a:moveTo>
                  <a:lnTo>
                    <a:pt x="1389" y="13265"/>
                  </a:lnTo>
                  <a:lnTo>
                    <a:pt x="1215" y="13306"/>
                  </a:lnTo>
                  <a:lnTo>
                    <a:pt x="1146" y="13337"/>
                  </a:lnTo>
                  <a:lnTo>
                    <a:pt x="1068" y="13368"/>
                  </a:lnTo>
                  <a:lnTo>
                    <a:pt x="998" y="13409"/>
                  </a:lnTo>
                  <a:lnTo>
                    <a:pt x="920" y="13460"/>
                  </a:lnTo>
                  <a:lnTo>
                    <a:pt x="851" y="13501"/>
                  </a:lnTo>
                  <a:lnTo>
                    <a:pt x="721" y="13635"/>
                  </a:lnTo>
                  <a:lnTo>
                    <a:pt x="616" y="13779"/>
                  </a:lnTo>
                  <a:lnTo>
                    <a:pt x="530" y="13923"/>
                  </a:lnTo>
                  <a:lnTo>
                    <a:pt x="486" y="14098"/>
                  </a:lnTo>
                  <a:lnTo>
                    <a:pt x="556" y="14119"/>
                  </a:lnTo>
                  <a:lnTo>
                    <a:pt x="599" y="14088"/>
                  </a:lnTo>
                  <a:lnTo>
                    <a:pt x="651" y="14026"/>
                  </a:lnTo>
                  <a:lnTo>
                    <a:pt x="703" y="13985"/>
                  </a:lnTo>
                  <a:lnTo>
                    <a:pt x="807" y="13913"/>
                  </a:lnTo>
                  <a:lnTo>
                    <a:pt x="1033" y="13769"/>
                  </a:lnTo>
                  <a:lnTo>
                    <a:pt x="1259" y="13645"/>
                  </a:lnTo>
                  <a:lnTo>
                    <a:pt x="1363" y="13614"/>
                  </a:lnTo>
                  <a:lnTo>
                    <a:pt x="1493" y="13604"/>
                  </a:lnTo>
                  <a:lnTo>
                    <a:pt x="1597" y="13604"/>
                  </a:lnTo>
                  <a:lnTo>
                    <a:pt x="1537" y="13635"/>
                  </a:lnTo>
                  <a:lnTo>
                    <a:pt x="1493" y="13676"/>
                  </a:lnTo>
                  <a:lnTo>
                    <a:pt x="1441" y="13717"/>
                  </a:lnTo>
                  <a:lnTo>
                    <a:pt x="1389" y="13769"/>
                  </a:lnTo>
                  <a:lnTo>
                    <a:pt x="1346" y="13810"/>
                  </a:lnTo>
                  <a:lnTo>
                    <a:pt x="1294" y="13851"/>
                  </a:lnTo>
                  <a:lnTo>
                    <a:pt x="1241" y="13882"/>
                  </a:lnTo>
                  <a:lnTo>
                    <a:pt x="1181" y="13892"/>
                  </a:lnTo>
                  <a:lnTo>
                    <a:pt x="1146" y="13944"/>
                  </a:lnTo>
                  <a:lnTo>
                    <a:pt x="1094" y="13954"/>
                  </a:lnTo>
                  <a:lnTo>
                    <a:pt x="1033" y="13985"/>
                  </a:lnTo>
                  <a:lnTo>
                    <a:pt x="1007" y="14026"/>
                  </a:lnTo>
                  <a:lnTo>
                    <a:pt x="955" y="14057"/>
                  </a:lnTo>
                  <a:lnTo>
                    <a:pt x="946" y="14119"/>
                  </a:lnTo>
                  <a:lnTo>
                    <a:pt x="938" y="14170"/>
                  </a:lnTo>
                  <a:lnTo>
                    <a:pt x="894" y="14232"/>
                  </a:lnTo>
                  <a:lnTo>
                    <a:pt x="972" y="14294"/>
                  </a:lnTo>
                  <a:lnTo>
                    <a:pt x="1042" y="14294"/>
                  </a:lnTo>
                  <a:lnTo>
                    <a:pt x="1120" y="14263"/>
                  </a:lnTo>
                  <a:lnTo>
                    <a:pt x="1189" y="14232"/>
                  </a:lnTo>
                  <a:lnTo>
                    <a:pt x="1450" y="14088"/>
                  </a:lnTo>
                  <a:lnTo>
                    <a:pt x="1589" y="14047"/>
                  </a:lnTo>
                  <a:lnTo>
                    <a:pt x="1728" y="13995"/>
                  </a:lnTo>
                  <a:lnTo>
                    <a:pt x="1875" y="13964"/>
                  </a:lnTo>
                  <a:lnTo>
                    <a:pt x="2005" y="13944"/>
                  </a:lnTo>
                  <a:lnTo>
                    <a:pt x="2153" y="13913"/>
                  </a:lnTo>
                  <a:lnTo>
                    <a:pt x="2292" y="13861"/>
                  </a:lnTo>
                  <a:lnTo>
                    <a:pt x="2361" y="13892"/>
                  </a:lnTo>
                  <a:lnTo>
                    <a:pt x="2448" y="13923"/>
                  </a:lnTo>
                  <a:lnTo>
                    <a:pt x="2526" y="13964"/>
                  </a:lnTo>
                  <a:lnTo>
                    <a:pt x="2596" y="14016"/>
                  </a:lnTo>
                  <a:lnTo>
                    <a:pt x="2431" y="14026"/>
                  </a:lnTo>
                  <a:lnTo>
                    <a:pt x="2240" y="14047"/>
                  </a:lnTo>
                  <a:lnTo>
                    <a:pt x="2066" y="14088"/>
                  </a:lnTo>
                  <a:lnTo>
                    <a:pt x="1893" y="14139"/>
                  </a:lnTo>
                  <a:lnTo>
                    <a:pt x="1563" y="14304"/>
                  </a:lnTo>
                  <a:lnTo>
                    <a:pt x="1415" y="14438"/>
                  </a:lnTo>
                  <a:lnTo>
                    <a:pt x="1276" y="14582"/>
                  </a:lnTo>
                  <a:lnTo>
                    <a:pt x="1215" y="14674"/>
                  </a:lnTo>
                  <a:lnTo>
                    <a:pt x="1146" y="14777"/>
                  </a:lnTo>
                  <a:lnTo>
                    <a:pt x="1068" y="14860"/>
                  </a:lnTo>
                  <a:lnTo>
                    <a:pt x="1007" y="14963"/>
                  </a:lnTo>
                  <a:lnTo>
                    <a:pt x="946" y="15055"/>
                  </a:lnTo>
                  <a:lnTo>
                    <a:pt x="894" y="15168"/>
                  </a:lnTo>
                  <a:lnTo>
                    <a:pt x="859" y="15271"/>
                  </a:lnTo>
                  <a:lnTo>
                    <a:pt x="833" y="15384"/>
                  </a:lnTo>
                  <a:lnTo>
                    <a:pt x="851" y="15415"/>
                  </a:lnTo>
                  <a:lnTo>
                    <a:pt x="877" y="15436"/>
                  </a:lnTo>
                  <a:lnTo>
                    <a:pt x="912" y="15436"/>
                  </a:lnTo>
                  <a:lnTo>
                    <a:pt x="998" y="15251"/>
                  </a:lnTo>
                  <a:lnTo>
                    <a:pt x="1111" y="15096"/>
                  </a:lnTo>
                  <a:lnTo>
                    <a:pt x="1215" y="14952"/>
                  </a:lnTo>
                  <a:lnTo>
                    <a:pt x="1346" y="14818"/>
                  </a:lnTo>
                  <a:lnTo>
                    <a:pt x="1493" y="14695"/>
                  </a:lnTo>
                  <a:lnTo>
                    <a:pt x="1623" y="14602"/>
                  </a:lnTo>
                  <a:lnTo>
                    <a:pt x="1788" y="14520"/>
                  </a:lnTo>
                  <a:lnTo>
                    <a:pt x="1936" y="14448"/>
                  </a:lnTo>
                  <a:lnTo>
                    <a:pt x="2110" y="14397"/>
                  </a:lnTo>
                  <a:lnTo>
                    <a:pt x="2266" y="14335"/>
                  </a:lnTo>
                  <a:lnTo>
                    <a:pt x="2596" y="14273"/>
                  </a:lnTo>
                  <a:lnTo>
                    <a:pt x="2769" y="14263"/>
                  </a:lnTo>
                  <a:lnTo>
                    <a:pt x="2934" y="14242"/>
                  </a:lnTo>
                  <a:lnTo>
                    <a:pt x="3091" y="14242"/>
                  </a:lnTo>
                  <a:lnTo>
                    <a:pt x="3256" y="14263"/>
                  </a:lnTo>
                  <a:lnTo>
                    <a:pt x="3143" y="14448"/>
                  </a:lnTo>
                  <a:lnTo>
                    <a:pt x="3082" y="14674"/>
                  </a:lnTo>
                  <a:lnTo>
                    <a:pt x="3056" y="14921"/>
                  </a:lnTo>
                  <a:lnTo>
                    <a:pt x="3056" y="15168"/>
                  </a:lnTo>
                  <a:lnTo>
                    <a:pt x="3091" y="15168"/>
                  </a:lnTo>
                  <a:lnTo>
                    <a:pt x="3117" y="15199"/>
                  </a:lnTo>
                  <a:lnTo>
                    <a:pt x="3143" y="15199"/>
                  </a:lnTo>
                  <a:lnTo>
                    <a:pt x="3169" y="15179"/>
                  </a:lnTo>
                  <a:lnTo>
                    <a:pt x="3204" y="15055"/>
                  </a:lnTo>
                  <a:lnTo>
                    <a:pt x="3221" y="14901"/>
                  </a:lnTo>
                  <a:lnTo>
                    <a:pt x="3230" y="14777"/>
                  </a:lnTo>
                  <a:lnTo>
                    <a:pt x="3282" y="14644"/>
                  </a:lnTo>
                  <a:lnTo>
                    <a:pt x="3403" y="14499"/>
                  </a:lnTo>
                  <a:lnTo>
                    <a:pt x="3473" y="14407"/>
                  </a:lnTo>
                  <a:lnTo>
                    <a:pt x="3533" y="14335"/>
                  </a:lnTo>
                  <a:lnTo>
                    <a:pt x="3612" y="14273"/>
                  </a:lnTo>
                  <a:lnTo>
                    <a:pt x="3698" y="14242"/>
                  </a:lnTo>
                  <a:lnTo>
                    <a:pt x="3785" y="14232"/>
                  </a:lnTo>
                  <a:lnTo>
                    <a:pt x="3881" y="14273"/>
                  </a:lnTo>
                  <a:lnTo>
                    <a:pt x="3941" y="14273"/>
                  </a:lnTo>
                  <a:lnTo>
                    <a:pt x="4020" y="14263"/>
                  </a:lnTo>
                  <a:lnTo>
                    <a:pt x="4402" y="14263"/>
                  </a:lnTo>
                  <a:lnTo>
                    <a:pt x="4393" y="14325"/>
                  </a:lnTo>
                  <a:lnTo>
                    <a:pt x="4367" y="14366"/>
                  </a:lnTo>
                  <a:lnTo>
                    <a:pt x="4315" y="14417"/>
                  </a:lnTo>
                  <a:lnTo>
                    <a:pt x="4289" y="14479"/>
                  </a:lnTo>
                  <a:lnTo>
                    <a:pt x="4141" y="14932"/>
                  </a:lnTo>
                  <a:lnTo>
                    <a:pt x="4115" y="15436"/>
                  </a:lnTo>
                  <a:lnTo>
                    <a:pt x="4141" y="15930"/>
                  </a:lnTo>
                  <a:lnTo>
                    <a:pt x="4193" y="16414"/>
                  </a:lnTo>
                  <a:lnTo>
                    <a:pt x="4193" y="16465"/>
                  </a:lnTo>
                  <a:lnTo>
                    <a:pt x="4202" y="16516"/>
                  </a:lnTo>
                  <a:lnTo>
                    <a:pt x="4219" y="16558"/>
                  </a:lnTo>
                  <a:lnTo>
                    <a:pt x="4237" y="16588"/>
                  </a:lnTo>
                  <a:lnTo>
                    <a:pt x="4323" y="16547"/>
                  </a:lnTo>
                  <a:lnTo>
                    <a:pt x="4393" y="16486"/>
                  </a:lnTo>
                  <a:lnTo>
                    <a:pt x="4454" y="16393"/>
                  </a:lnTo>
                  <a:lnTo>
                    <a:pt x="4497" y="16311"/>
                  </a:lnTo>
                  <a:lnTo>
                    <a:pt x="4514" y="16269"/>
                  </a:lnTo>
                  <a:lnTo>
                    <a:pt x="4523" y="16208"/>
                  </a:lnTo>
                  <a:lnTo>
                    <a:pt x="4549" y="16167"/>
                  </a:lnTo>
                  <a:lnTo>
                    <a:pt x="4575" y="16115"/>
                  </a:lnTo>
                  <a:lnTo>
                    <a:pt x="4732" y="16146"/>
                  </a:lnTo>
                  <a:lnTo>
                    <a:pt x="4905" y="16146"/>
                  </a:lnTo>
                  <a:lnTo>
                    <a:pt x="5070" y="16115"/>
                  </a:lnTo>
                  <a:lnTo>
                    <a:pt x="5218" y="16064"/>
                  </a:lnTo>
                  <a:lnTo>
                    <a:pt x="5348" y="15971"/>
                  </a:lnTo>
                  <a:lnTo>
                    <a:pt x="5487" y="15858"/>
                  </a:lnTo>
                  <a:lnTo>
                    <a:pt x="5600" y="15724"/>
                  </a:lnTo>
                  <a:lnTo>
                    <a:pt x="5695" y="15559"/>
                  </a:lnTo>
                  <a:lnTo>
                    <a:pt x="5686" y="16074"/>
                  </a:lnTo>
                  <a:lnTo>
                    <a:pt x="5669" y="16588"/>
                  </a:lnTo>
                  <a:lnTo>
                    <a:pt x="5643" y="17103"/>
                  </a:lnTo>
                  <a:lnTo>
                    <a:pt x="5608" y="17628"/>
                  </a:lnTo>
                  <a:lnTo>
                    <a:pt x="5660" y="17679"/>
                  </a:lnTo>
                  <a:lnTo>
                    <a:pt x="5721" y="17710"/>
                  </a:lnTo>
                  <a:lnTo>
                    <a:pt x="5843" y="17751"/>
                  </a:lnTo>
                  <a:lnTo>
                    <a:pt x="6016" y="17772"/>
                  </a:lnTo>
                  <a:lnTo>
                    <a:pt x="6190" y="17772"/>
                  </a:lnTo>
                  <a:lnTo>
                    <a:pt x="6364" y="17782"/>
                  </a:lnTo>
                  <a:lnTo>
                    <a:pt x="6694" y="17782"/>
                  </a:lnTo>
                  <a:lnTo>
                    <a:pt x="6867" y="17803"/>
                  </a:lnTo>
                  <a:lnTo>
                    <a:pt x="7032" y="17803"/>
                  </a:lnTo>
                  <a:lnTo>
                    <a:pt x="7206" y="17834"/>
                  </a:lnTo>
                  <a:lnTo>
                    <a:pt x="7310" y="18081"/>
                  </a:lnTo>
                  <a:lnTo>
                    <a:pt x="7414" y="18338"/>
                  </a:lnTo>
                  <a:lnTo>
                    <a:pt x="7510" y="18585"/>
                  </a:lnTo>
                  <a:lnTo>
                    <a:pt x="7623" y="18842"/>
                  </a:lnTo>
                  <a:lnTo>
                    <a:pt x="7718" y="19099"/>
                  </a:lnTo>
                  <a:lnTo>
                    <a:pt x="7840" y="19336"/>
                  </a:lnTo>
                  <a:lnTo>
                    <a:pt x="7970" y="19583"/>
                  </a:lnTo>
                  <a:lnTo>
                    <a:pt x="8117" y="19820"/>
                  </a:lnTo>
                  <a:lnTo>
                    <a:pt x="8178" y="19892"/>
                  </a:lnTo>
                  <a:lnTo>
                    <a:pt x="8239" y="19954"/>
                  </a:lnTo>
                  <a:lnTo>
                    <a:pt x="8300" y="19954"/>
                  </a:lnTo>
                  <a:lnTo>
                    <a:pt x="8360" y="19902"/>
                  </a:lnTo>
                  <a:lnTo>
                    <a:pt x="8473" y="19779"/>
                  </a:lnTo>
                  <a:lnTo>
                    <a:pt x="8560" y="19614"/>
                  </a:lnTo>
                  <a:lnTo>
                    <a:pt x="8630" y="19449"/>
                  </a:lnTo>
                  <a:lnTo>
                    <a:pt x="8708" y="19274"/>
                  </a:lnTo>
                  <a:lnTo>
                    <a:pt x="8768" y="19099"/>
                  </a:lnTo>
                  <a:lnTo>
                    <a:pt x="8847" y="18924"/>
                  </a:lnTo>
                  <a:lnTo>
                    <a:pt x="8925" y="18760"/>
                  </a:lnTo>
                  <a:lnTo>
                    <a:pt x="9029" y="18616"/>
                  </a:lnTo>
                  <a:lnTo>
                    <a:pt x="9090" y="18472"/>
                  </a:lnTo>
                  <a:lnTo>
                    <a:pt x="9124" y="18307"/>
                  </a:lnTo>
                  <a:lnTo>
                    <a:pt x="9150" y="18153"/>
                  </a:lnTo>
                  <a:lnTo>
                    <a:pt x="9142" y="17988"/>
                  </a:lnTo>
                  <a:lnTo>
                    <a:pt x="9498" y="17988"/>
                  </a:lnTo>
                  <a:lnTo>
                    <a:pt x="9628" y="18009"/>
                  </a:lnTo>
                  <a:lnTo>
                    <a:pt x="9906" y="18009"/>
                  </a:lnTo>
                  <a:lnTo>
                    <a:pt x="10027" y="18019"/>
                  </a:lnTo>
                  <a:lnTo>
                    <a:pt x="10140" y="18019"/>
                  </a:lnTo>
                  <a:lnTo>
                    <a:pt x="10088" y="18358"/>
                  </a:lnTo>
                  <a:lnTo>
                    <a:pt x="10088" y="18677"/>
                  </a:lnTo>
                  <a:lnTo>
                    <a:pt x="10114" y="19017"/>
                  </a:lnTo>
                  <a:lnTo>
                    <a:pt x="10236" y="19676"/>
                  </a:lnTo>
                  <a:lnTo>
                    <a:pt x="10270" y="20005"/>
                  </a:lnTo>
                  <a:lnTo>
                    <a:pt x="10296" y="20345"/>
                  </a:lnTo>
                  <a:lnTo>
                    <a:pt x="10270" y="20684"/>
                  </a:lnTo>
                  <a:lnTo>
                    <a:pt x="10236" y="20736"/>
                  </a:lnTo>
                  <a:lnTo>
                    <a:pt x="10262" y="20797"/>
                  </a:lnTo>
                  <a:lnTo>
                    <a:pt x="10296" y="20869"/>
                  </a:lnTo>
                  <a:lnTo>
                    <a:pt x="10314" y="20962"/>
                  </a:lnTo>
                  <a:lnTo>
                    <a:pt x="10323" y="20972"/>
                  </a:lnTo>
                  <a:lnTo>
                    <a:pt x="10349" y="20983"/>
                  </a:lnTo>
                  <a:lnTo>
                    <a:pt x="10357" y="21003"/>
                  </a:lnTo>
                  <a:lnTo>
                    <a:pt x="10375" y="21003"/>
                  </a:lnTo>
                  <a:lnTo>
                    <a:pt x="10444" y="20869"/>
                  </a:lnTo>
                  <a:lnTo>
                    <a:pt x="10461" y="20705"/>
                  </a:lnTo>
                  <a:lnTo>
                    <a:pt x="10444" y="20550"/>
                  </a:lnTo>
                  <a:lnTo>
                    <a:pt x="10461" y="20406"/>
                  </a:lnTo>
                  <a:lnTo>
                    <a:pt x="10409" y="19820"/>
                  </a:lnTo>
                  <a:lnTo>
                    <a:pt x="10357" y="19223"/>
                  </a:lnTo>
                  <a:lnTo>
                    <a:pt x="10357" y="18616"/>
                  </a:lnTo>
                  <a:lnTo>
                    <a:pt x="10409" y="18029"/>
                  </a:lnTo>
                  <a:lnTo>
                    <a:pt x="10574" y="18029"/>
                  </a:lnTo>
                  <a:lnTo>
                    <a:pt x="10731" y="18050"/>
                  </a:lnTo>
                  <a:lnTo>
                    <a:pt x="10878" y="18060"/>
                  </a:lnTo>
                  <a:lnTo>
                    <a:pt x="11043" y="18081"/>
                  </a:lnTo>
                  <a:lnTo>
                    <a:pt x="11191" y="18091"/>
                  </a:lnTo>
                  <a:lnTo>
                    <a:pt x="11338" y="18111"/>
                  </a:lnTo>
                  <a:lnTo>
                    <a:pt x="11633" y="18132"/>
                  </a:lnTo>
                  <a:lnTo>
                    <a:pt x="11755" y="18461"/>
                  </a:lnTo>
                  <a:lnTo>
                    <a:pt x="11816" y="18636"/>
                  </a:lnTo>
                  <a:lnTo>
                    <a:pt x="11894" y="18791"/>
                  </a:lnTo>
                  <a:lnTo>
                    <a:pt x="11937" y="18966"/>
                  </a:lnTo>
                  <a:lnTo>
                    <a:pt x="11981" y="19130"/>
                  </a:lnTo>
                  <a:lnTo>
                    <a:pt x="11989" y="19305"/>
                  </a:lnTo>
                  <a:lnTo>
                    <a:pt x="11963" y="19501"/>
                  </a:lnTo>
                  <a:lnTo>
                    <a:pt x="11911" y="19995"/>
                  </a:lnTo>
                  <a:lnTo>
                    <a:pt x="11850" y="20273"/>
                  </a:lnTo>
                  <a:lnTo>
                    <a:pt x="11824" y="20550"/>
                  </a:lnTo>
                  <a:lnTo>
                    <a:pt x="11894" y="21034"/>
                  </a:lnTo>
                  <a:lnTo>
                    <a:pt x="11929" y="21044"/>
                  </a:lnTo>
                  <a:lnTo>
                    <a:pt x="11998" y="20766"/>
                  </a:lnTo>
                  <a:lnTo>
                    <a:pt x="12041" y="20489"/>
                  </a:lnTo>
                  <a:lnTo>
                    <a:pt x="12050" y="20200"/>
                  </a:lnTo>
                  <a:lnTo>
                    <a:pt x="12059" y="19902"/>
                  </a:lnTo>
                  <a:lnTo>
                    <a:pt x="12085" y="19686"/>
                  </a:lnTo>
                  <a:lnTo>
                    <a:pt x="12102" y="19686"/>
                  </a:lnTo>
                  <a:lnTo>
                    <a:pt x="12102" y="19449"/>
                  </a:lnTo>
                  <a:lnTo>
                    <a:pt x="12232" y="19820"/>
                  </a:lnTo>
                  <a:lnTo>
                    <a:pt x="12311" y="19902"/>
                  </a:lnTo>
                  <a:lnTo>
                    <a:pt x="12345" y="19861"/>
                  </a:lnTo>
                  <a:lnTo>
                    <a:pt x="12337" y="19799"/>
                  </a:lnTo>
                  <a:lnTo>
                    <a:pt x="12337" y="19758"/>
                  </a:lnTo>
                  <a:lnTo>
                    <a:pt x="12380" y="19717"/>
                  </a:lnTo>
                  <a:lnTo>
                    <a:pt x="12363" y="19542"/>
                  </a:lnTo>
                  <a:lnTo>
                    <a:pt x="12311" y="19377"/>
                  </a:lnTo>
                  <a:lnTo>
                    <a:pt x="12259" y="19202"/>
                  </a:lnTo>
                  <a:lnTo>
                    <a:pt x="12232" y="19017"/>
                  </a:lnTo>
                  <a:lnTo>
                    <a:pt x="12198" y="18791"/>
                  </a:lnTo>
                  <a:lnTo>
                    <a:pt x="12163" y="18575"/>
                  </a:lnTo>
                  <a:lnTo>
                    <a:pt x="12128" y="18369"/>
                  </a:lnTo>
                  <a:lnTo>
                    <a:pt x="12076" y="18153"/>
                  </a:lnTo>
                  <a:lnTo>
                    <a:pt x="12198" y="18132"/>
                  </a:lnTo>
                  <a:lnTo>
                    <a:pt x="12319" y="18122"/>
                  </a:lnTo>
                  <a:lnTo>
                    <a:pt x="12840" y="18122"/>
                  </a:lnTo>
                  <a:lnTo>
                    <a:pt x="12962" y="18132"/>
                  </a:lnTo>
                  <a:lnTo>
                    <a:pt x="13101" y="18132"/>
                  </a:lnTo>
                  <a:lnTo>
                    <a:pt x="13222" y="18153"/>
                  </a:lnTo>
                  <a:lnTo>
                    <a:pt x="13361" y="18153"/>
                  </a:lnTo>
                  <a:lnTo>
                    <a:pt x="13483" y="18163"/>
                  </a:lnTo>
                  <a:lnTo>
                    <a:pt x="13622" y="18184"/>
                  </a:lnTo>
                  <a:lnTo>
                    <a:pt x="14134" y="18184"/>
                  </a:lnTo>
                  <a:lnTo>
                    <a:pt x="14151" y="18338"/>
                  </a:lnTo>
                  <a:lnTo>
                    <a:pt x="14134" y="18513"/>
                  </a:lnTo>
                  <a:lnTo>
                    <a:pt x="14108" y="18688"/>
                  </a:lnTo>
                  <a:lnTo>
                    <a:pt x="14099" y="18852"/>
                  </a:lnTo>
                  <a:lnTo>
                    <a:pt x="14099" y="19593"/>
                  </a:lnTo>
                  <a:lnTo>
                    <a:pt x="14064" y="20098"/>
                  </a:lnTo>
                  <a:lnTo>
                    <a:pt x="14047" y="20592"/>
                  </a:lnTo>
                  <a:lnTo>
                    <a:pt x="14134" y="21312"/>
                  </a:lnTo>
                  <a:lnTo>
                    <a:pt x="14168" y="21363"/>
                  </a:lnTo>
                  <a:lnTo>
                    <a:pt x="14195" y="21446"/>
                  </a:lnTo>
                  <a:lnTo>
                    <a:pt x="14221" y="21497"/>
                  </a:lnTo>
                  <a:lnTo>
                    <a:pt x="14273" y="21538"/>
                  </a:lnTo>
                  <a:lnTo>
                    <a:pt x="14307" y="21188"/>
                  </a:lnTo>
                  <a:lnTo>
                    <a:pt x="14255" y="20530"/>
                  </a:lnTo>
                  <a:lnTo>
                    <a:pt x="14255" y="20200"/>
                  </a:lnTo>
                  <a:lnTo>
                    <a:pt x="14281" y="19686"/>
                  </a:lnTo>
                  <a:lnTo>
                    <a:pt x="14255" y="19398"/>
                  </a:lnTo>
                  <a:lnTo>
                    <a:pt x="14247" y="19120"/>
                  </a:lnTo>
                  <a:lnTo>
                    <a:pt x="14325" y="18585"/>
                  </a:lnTo>
                  <a:lnTo>
                    <a:pt x="14342" y="18184"/>
                  </a:lnTo>
                  <a:lnTo>
                    <a:pt x="14490" y="18163"/>
                  </a:lnTo>
                  <a:lnTo>
                    <a:pt x="14655" y="18153"/>
                  </a:lnTo>
                  <a:lnTo>
                    <a:pt x="16009" y="18153"/>
                  </a:lnTo>
                  <a:lnTo>
                    <a:pt x="16157" y="18132"/>
                  </a:lnTo>
                  <a:lnTo>
                    <a:pt x="16452" y="18111"/>
                  </a:lnTo>
                  <a:lnTo>
                    <a:pt x="16617" y="18081"/>
                  </a:lnTo>
                  <a:lnTo>
                    <a:pt x="16764" y="18050"/>
                  </a:lnTo>
                  <a:lnTo>
                    <a:pt x="16790" y="18060"/>
                  </a:lnTo>
                  <a:lnTo>
                    <a:pt x="16799" y="18081"/>
                  </a:lnTo>
                  <a:lnTo>
                    <a:pt x="16825" y="18091"/>
                  </a:lnTo>
                  <a:lnTo>
                    <a:pt x="16834" y="18091"/>
                  </a:lnTo>
                  <a:lnTo>
                    <a:pt x="16877" y="17988"/>
                  </a:lnTo>
                  <a:lnTo>
                    <a:pt x="16886" y="17885"/>
                  </a:lnTo>
                  <a:lnTo>
                    <a:pt x="16886" y="17782"/>
                  </a:lnTo>
                  <a:lnTo>
                    <a:pt x="16903" y="17679"/>
                  </a:lnTo>
                  <a:lnTo>
                    <a:pt x="16877" y="17226"/>
                  </a:lnTo>
                  <a:lnTo>
                    <a:pt x="16877" y="16763"/>
                  </a:lnTo>
                  <a:lnTo>
                    <a:pt x="16903" y="16290"/>
                  </a:lnTo>
                  <a:lnTo>
                    <a:pt x="16921" y="15858"/>
                  </a:lnTo>
                  <a:lnTo>
                    <a:pt x="16999" y="15940"/>
                  </a:lnTo>
                  <a:lnTo>
                    <a:pt x="17068" y="16033"/>
                  </a:lnTo>
                  <a:lnTo>
                    <a:pt x="17146" y="16136"/>
                  </a:lnTo>
                  <a:lnTo>
                    <a:pt x="17233" y="16218"/>
                  </a:lnTo>
                  <a:lnTo>
                    <a:pt x="17303" y="16321"/>
                  </a:lnTo>
                  <a:lnTo>
                    <a:pt x="17389" y="16414"/>
                  </a:lnTo>
                  <a:lnTo>
                    <a:pt x="17468" y="16496"/>
                  </a:lnTo>
                  <a:lnTo>
                    <a:pt x="17537" y="16588"/>
                  </a:lnTo>
                  <a:lnTo>
                    <a:pt x="17415" y="16866"/>
                  </a:lnTo>
                  <a:lnTo>
                    <a:pt x="17294" y="17299"/>
                  </a:lnTo>
                  <a:lnTo>
                    <a:pt x="17198" y="17813"/>
                  </a:lnTo>
                  <a:lnTo>
                    <a:pt x="17120" y="18297"/>
                  </a:lnTo>
                  <a:lnTo>
                    <a:pt x="17094" y="18667"/>
                  </a:lnTo>
                  <a:lnTo>
                    <a:pt x="17120" y="18822"/>
                  </a:lnTo>
                  <a:lnTo>
                    <a:pt x="17216" y="18677"/>
                  </a:lnTo>
                  <a:lnTo>
                    <a:pt x="17389" y="18122"/>
                  </a:lnTo>
                  <a:lnTo>
                    <a:pt x="17520" y="18184"/>
                  </a:lnTo>
                  <a:lnTo>
                    <a:pt x="17580" y="18297"/>
                  </a:lnTo>
                  <a:lnTo>
                    <a:pt x="17624" y="18441"/>
                  </a:lnTo>
                  <a:lnTo>
                    <a:pt x="17711" y="18564"/>
                  </a:lnTo>
                  <a:lnTo>
                    <a:pt x="17789" y="19017"/>
                  </a:lnTo>
                  <a:lnTo>
                    <a:pt x="17858" y="19377"/>
                  </a:lnTo>
                  <a:lnTo>
                    <a:pt x="18023" y="19964"/>
                  </a:lnTo>
                  <a:lnTo>
                    <a:pt x="18093" y="20242"/>
                  </a:lnTo>
                  <a:lnTo>
                    <a:pt x="18171" y="20561"/>
                  </a:lnTo>
                  <a:lnTo>
                    <a:pt x="18232" y="20941"/>
                  </a:lnTo>
                  <a:lnTo>
                    <a:pt x="18292" y="21415"/>
                  </a:lnTo>
                  <a:lnTo>
                    <a:pt x="18344" y="21456"/>
                  </a:lnTo>
                  <a:lnTo>
                    <a:pt x="18344" y="21600"/>
                  </a:lnTo>
                  <a:lnTo>
                    <a:pt x="18405" y="21600"/>
                  </a:lnTo>
                  <a:lnTo>
                    <a:pt x="18440" y="21075"/>
                  </a:lnTo>
                  <a:lnTo>
                    <a:pt x="18431" y="20653"/>
                  </a:lnTo>
                  <a:lnTo>
                    <a:pt x="18379" y="20273"/>
                  </a:lnTo>
                  <a:lnTo>
                    <a:pt x="18292" y="19933"/>
                  </a:lnTo>
                  <a:lnTo>
                    <a:pt x="18197" y="19593"/>
                  </a:lnTo>
                  <a:lnTo>
                    <a:pt x="18093" y="19233"/>
                  </a:lnTo>
                  <a:lnTo>
                    <a:pt x="17997" y="18811"/>
                  </a:lnTo>
                  <a:lnTo>
                    <a:pt x="17919" y="18297"/>
                  </a:lnTo>
                  <a:lnTo>
                    <a:pt x="17876" y="17844"/>
                  </a:lnTo>
                  <a:lnTo>
                    <a:pt x="17876" y="17391"/>
                  </a:lnTo>
                  <a:lnTo>
                    <a:pt x="17945" y="16949"/>
                  </a:lnTo>
                  <a:lnTo>
                    <a:pt x="18136" y="16547"/>
                  </a:lnTo>
                  <a:lnTo>
                    <a:pt x="18153" y="16527"/>
                  </a:lnTo>
                  <a:lnTo>
                    <a:pt x="18179" y="16527"/>
                  </a:lnTo>
                  <a:lnTo>
                    <a:pt x="18223" y="16547"/>
                  </a:lnTo>
                  <a:lnTo>
                    <a:pt x="18240" y="16558"/>
                  </a:lnTo>
                  <a:lnTo>
                    <a:pt x="18414" y="16619"/>
                  </a:lnTo>
                  <a:lnTo>
                    <a:pt x="18761" y="16722"/>
                  </a:lnTo>
                  <a:lnTo>
                    <a:pt x="18935" y="16763"/>
                  </a:lnTo>
                  <a:lnTo>
                    <a:pt x="19091" y="16825"/>
                  </a:lnTo>
                  <a:lnTo>
                    <a:pt x="19265" y="16846"/>
                  </a:lnTo>
                  <a:lnTo>
                    <a:pt x="19438" y="16897"/>
                  </a:lnTo>
                  <a:lnTo>
                    <a:pt x="19612" y="16918"/>
                  </a:lnTo>
                  <a:lnTo>
                    <a:pt x="20133" y="17010"/>
                  </a:lnTo>
                  <a:lnTo>
                    <a:pt x="20306" y="17021"/>
                  </a:lnTo>
                  <a:lnTo>
                    <a:pt x="20480" y="17021"/>
                  </a:lnTo>
                  <a:lnTo>
                    <a:pt x="20654" y="17041"/>
                  </a:lnTo>
                  <a:lnTo>
                    <a:pt x="20819" y="17041"/>
                  </a:lnTo>
                  <a:lnTo>
                    <a:pt x="20992" y="17021"/>
                  </a:lnTo>
                  <a:lnTo>
                    <a:pt x="21123" y="16980"/>
                  </a:lnTo>
                  <a:lnTo>
                    <a:pt x="21201" y="16918"/>
                  </a:lnTo>
                  <a:lnTo>
                    <a:pt x="21287" y="16835"/>
                  </a:lnTo>
                  <a:lnTo>
                    <a:pt x="21357" y="16733"/>
                  </a:lnTo>
                  <a:lnTo>
                    <a:pt x="21400" y="16630"/>
                  </a:lnTo>
                  <a:lnTo>
                    <a:pt x="21452" y="16516"/>
                  </a:lnTo>
                  <a:lnTo>
                    <a:pt x="21505" y="16383"/>
                  </a:lnTo>
                  <a:lnTo>
                    <a:pt x="21548" y="16269"/>
                  </a:lnTo>
                  <a:lnTo>
                    <a:pt x="21600" y="16012"/>
                  </a:lnTo>
                  <a:lnTo>
                    <a:pt x="21600" y="15765"/>
                  </a:lnTo>
                  <a:lnTo>
                    <a:pt x="21565" y="15518"/>
                  </a:lnTo>
                  <a:lnTo>
                    <a:pt x="21513" y="15271"/>
                  </a:lnTo>
                  <a:lnTo>
                    <a:pt x="21461" y="15127"/>
                  </a:lnTo>
                  <a:lnTo>
                    <a:pt x="21418" y="14973"/>
                  </a:lnTo>
                  <a:lnTo>
                    <a:pt x="21340" y="14860"/>
                  </a:lnTo>
                  <a:lnTo>
                    <a:pt x="21244" y="14746"/>
                  </a:lnTo>
                  <a:lnTo>
                    <a:pt x="21192" y="14448"/>
                  </a:lnTo>
                  <a:lnTo>
                    <a:pt x="21140" y="14170"/>
                  </a:lnTo>
                  <a:lnTo>
                    <a:pt x="21096" y="13882"/>
                  </a:lnTo>
                  <a:lnTo>
                    <a:pt x="21044" y="13604"/>
                  </a:lnTo>
                  <a:lnTo>
                    <a:pt x="20723" y="12874"/>
                  </a:lnTo>
                  <a:lnTo>
                    <a:pt x="20628" y="12328"/>
                  </a:lnTo>
                  <a:lnTo>
                    <a:pt x="20463" y="11834"/>
                  </a:lnTo>
                  <a:lnTo>
                    <a:pt x="20254" y="11361"/>
                  </a:lnTo>
                  <a:lnTo>
                    <a:pt x="20011" y="10908"/>
                  </a:lnTo>
                  <a:lnTo>
                    <a:pt x="19759" y="10476"/>
                  </a:lnTo>
                  <a:lnTo>
                    <a:pt x="19525" y="10002"/>
                  </a:lnTo>
                  <a:lnTo>
                    <a:pt x="19308" y="9539"/>
                  </a:lnTo>
                  <a:lnTo>
                    <a:pt x="19143" y="9025"/>
                  </a:lnTo>
                  <a:lnTo>
                    <a:pt x="19056" y="8840"/>
                  </a:lnTo>
                  <a:lnTo>
                    <a:pt x="18943" y="8675"/>
                  </a:lnTo>
                  <a:lnTo>
                    <a:pt x="18822" y="8541"/>
                  </a:lnTo>
                  <a:lnTo>
                    <a:pt x="18692" y="8407"/>
                  </a:lnTo>
                  <a:lnTo>
                    <a:pt x="18544" y="8294"/>
                  </a:lnTo>
                  <a:lnTo>
                    <a:pt x="18388" y="8181"/>
                  </a:lnTo>
                  <a:lnTo>
                    <a:pt x="18258" y="8058"/>
                  </a:lnTo>
                  <a:lnTo>
                    <a:pt x="18110" y="7934"/>
                  </a:lnTo>
                  <a:lnTo>
                    <a:pt x="18075" y="7502"/>
                  </a:lnTo>
                  <a:lnTo>
                    <a:pt x="18032" y="7070"/>
                  </a:lnTo>
                  <a:lnTo>
                    <a:pt x="17971" y="6637"/>
                  </a:lnTo>
                  <a:lnTo>
                    <a:pt x="17884" y="6236"/>
                  </a:lnTo>
                  <a:lnTo>
                    <a:pt x="17763" y="5835"/>
                  </a:lnTo>
                  <a:lnTo>
                    <a:pt x="17615" y="5454"/>
                  </a:lnTo>
                  <a:lnTo>
                    <a:pt x="17415" y="5104"/>
                  </a:lnTo>
                  <a:lnTo>
                    <a:pt x="17181" y="4795"/>
                  </a:lnTo>
                  <a:lnTo>
                    <a:pt x="17120" y="4785"/>
                  </a:lnTo>
                  <a:lnTo>
                    <a:pt x="17086" y="4744"/>
                  </a:lnTo>
                  <a:lnTo>
                    <a:pt x="17033" y="4703"/>
                  </a:lnTo>
                  <a:lnTo>
                    <a:pt x="16981" y="4672"/>
                  </a:lnTo>
                  <a:lnTo>
                    <a:pt x="16938" y="4363"/>
                  </a:lnTo>
                  <a:lnTo>
                    <a:pt x="16903" y="4044"/>
                  </a:lnTo>
                  <a:lnTo>
                    <a:pt x="16877" y="3715"/>
                  </a:lnTo>
                  <a:lnTo>
                    <a:pt x="16860" y="3365"/>
                  </a:lnTo>
                  <a:lnTo>
                    <a:pt x="16816" y="3077"/>
                  </a:lnTo>
                  <a:lnTo>
                    <a:pt x="16747" y="2768"/>
                  </a:lnTo>
                  <a:lnTo>
                    <a:pt x="16669" y="2480"/>
                  </a:lnTo>
                  <a:lnTo>
                    <a:pt x="16565" y="2202"/>
                  </a:lnTo>
                  <a:lnTo>
                    <a:pt x="16434" y="1935"/>
                  </a:lnTo>
                  <a:lnTo>
                    <a:pt x="16278" y="1698"/>
                  </a:lnTo>
                  <a:lnTo>
                    <a:pt x="16087" y="1492"/>
                  </a:lnTo>
                  <a:lnTo>
                    <a:pt x="15853" y="1338"/>
                  </a:lnTo>
                  <a:lnTo>
                    <a:pt x="15644" y="1245"/>
                  </a:lnTo>
                  <a:lnTo>
                    <a:pt x="15427" y="1163"/>
                  </a:lnTo>
                  <a:lnTo>
                    <a:pt x="15219" y="1091"/>
                  </a:lnTo>
                  <a:lnTo>
                    <a:pt x="15002" y="1029"/>
                  </a:lnTo>
                  <a:lnTo>
                    <a:pt x="14768" y="998"/>
                  </a:lnTo>
                  <a:lnTo>
                    <a:pt x="14542" y="998"/>
                  </a:lnTo>
                  <a:lnTo>
                    <a:pt x="14325" y="1039"/>
                  </a:lnTo>
                  <a:lnTo>
                    <a:pt x="14099" y="1132"/>
                  </a:lnTo>
                  <a:lnTo>
                    <a:pt x="13986" y="1173"/>
                  </a:lnTo>
                  <a:lnTo>
                    <a:pt x="13873" y="1245"/>
                  </a:lnTo>
                  <a:lnTo>
                    <a:pt x="13682" y="1451"/>
                  </a:lnTo>
                  <a:lnTo>
                    <a:pt x="13569" y="1554"/>
                  </a:lnTo>
                  <a:lnTo>
                    <a:pt x="13465" y="1667"/>
                  </a:lnTo>
                  <a:lnTo>
                    <a:pt x="13370" y="1760"/>
                  </a:lnTo>
                  <a:lnTo>
                    <a:pt x="13257" y="1842"/>
                  </a:lnTo>
                  <a:lnTo>
                    <a:pt x="13135" y="2017"/>
                  </a:lnTo>
                  <a:lnTo>
                    <a:pt x="13023" y="2202"/>
                  </a:lnTo>
                  <a:lnTo>
                    <a:pt x="12927" y="2387"/>
                  </a:lnTo>
                  <a:lnTo>
                    <a:pt x="12849" y="2573"/>
                  </a:lnTo>
                  <a:lnTo>
                    <a:pt x="12788" y="2778"/>
                  </a:lnTo>
                  <a:lnTo>
                    <a:pt x="12762" y="2984"/>
                  </a:lnTo>
                  <a:lnTo>
                    <a:pt x="12753" y="3211"/>
                  </a:lnTo>
                  <a:lnTo>
                    <a:pt x="12779" y="3437"/>
                  </a:lnTo>
                  <a:lnTo>
                    <a:pt x="12727" y="3766"/>
                  </a:lnTo>
                  <a:lnTo>
                    <a:pt x="12762" y="3766"/>
                  </a:lnTo>
                  <a:lnTo>
                    <a:pt x="12805" y="3746"/>
                  </a:lnTo>
                  <a:lnTo>
                    <a:pt x="12814" y="3735"/>
                  </a:lnTo>
                  <a:lnTo>
                    <a:pt x="12832" y="3705"/>
                  </a:lnTo>
                  <a:lnTo>
                    <a:pt x="12918" y="3231"/>
                  </a:lnTo>
                  <a:lnTo>
                    <a:pt x="12979" y="2984"/>
                  </a:lnTo>
                  <a:lnTo>
                    <a:pt x="13040" y="2768"/>
                  </a:lnTo>
                  <a:lnTo>
                    <a:pt x="13127" y="2552"/>
                  </a:lnTo>
                  <a:lnTo>
                    <a:pt x="13231" y="2357"/>
                  </a:lnTo>
                  <a:lnTo>
                    <a:pt x="13370" y="2182"/>
                  </a:lnTo>
                  <a:lnTo>
                    <a:pt x="13543" y="2048"/>
                  </a:lnTo>
                  <a:lnTo>
                    <a:pt x="13552" y="2068"/>
                  </a:lnTo>
                  <a:lnTo>
                    <a:pt x="13457" y="2182"/>
                  </a:lnTo>
                  <a:lnTo>
                    <a:pt x="13361" y="2315"/>
                  </a:lnTo>
                  <a:lnTo>
                    <a:pt x="13283" y="2449"/>
                  </a:lnTo>
                  <a:lnTo>
                    <a:pt x="13161" y="2737"/>
                  </a:lnTo>
                  <a:lnTo>
                    <a:pt x="13127" y="2881"/>
                  </a:lnTo>
                  <a:lnTo>
                    <a:pt x="13083" y="3046"/>
                  </a:lnTo>
                  <a:lnTo>
                    <a:pt x="13049" y="3211"/>
                  </a:lnTo>
                  <a:lnTo>
                    <a:pt x="13040" y="3324"/>
                  </a:lnTo>
                  <a:lnTo>
                    <a:pt x="13023" y="3458"/>
                  </a:lnTo>
                  <a:lnTo>
                    <a:pt x="13014" y="3571"/>
                  </a:lnTo>
                  <a:lnTo>
                    <a:pt x="13023" y="3674"/>
                  </a:lnTo>
                  <a:lnTo>
                    <a:pt x="13049" y="3663"/>
                  </a:lnTo>
                  <a:lnTo>
                    <a:pt x="13083" y="3643"/>
                  </a:lnTo>
                  <a:lnTo>
                    <a:pt x="13127" y="3612"/>
                  </a:lnTo>
                  <a:lnTo>
                    <a:pt x="13135" y="3571"/>
                  </a:lnTo>
                  <a:lnTo>
                    <a:pt x="13153" y="3365"/>
                  </a:lnTo>
                  <a:lnTo>
                    <a:pt x="13187" y="3180"/>
                  </a:lnTo>
                  <a:lnTo>
                    <a:pt x="13231" y="2984"/>
                  </a:lnTo>
                  <a:lnTo>
                    <a:pt x="13300" y="2809"/>
                  </a:lnTo>
                  <a:lnTo>
                    <a:pt x="13387" y="2634"/>
                  </a:lnTo>
                  <a:lnTo>
                    <a:pt x="13457" y="2459"/>
                  </a:lnTo>
                  <a:lnTo>
                    <a:pt x="13552" y="2295"/>
                  </a:lnTo>
                  <a:lnTo>
                    <a:pt x="13639" y="2140"/>
                  </a:lnTo>
                  <a:lnTo>
                    <a:pt x="13700" y="2099"/>
                  </a:lnTo>
                  <a:lnTo>
                    <a:pt x="13752" y="2048"/>
                  </a:lnTo>
                  <a:lnTo>
                    <a:pt x="13804" y="2017"/>
                  </a:lnTo>
                  <a:lnTo>
                    <a:pt x="13856" y="2017"/>
                  </a:lnTo>
                  <a:lnTo>
                    <a:pt x="13769" y="2140"/>
                  </a:lnTo>
                  <a:lnTo>
                    <a:pt x="13691" y="2254"/>
                  </a:lnTo>
                  <a:lnTo>
                    <a:pt x="13604" y="2387"/>
                  </a:lnTo>
                  <a:lnTo>
                    <a:pt x="13543" y="2501"/>
                  </a:lnTo>
                  <a:lnTo>
                    <a:pt x="13465" y="2655"/>
                  </a:lnTo>
                  <a:lnTo>
                    <a:pt x="13422" y="2799"/>
                  </a:lnTo>
                  <a:lnTo>
                    <a:pt x="13370" y="3087"/>
                  </a:lnTo>
                  <a:lnTo>
                    <a:pt x="13335" y="3221"/>
                  </a:lnTo>
                  <a:lnTo>
                    <a:pt x="13318" y="3334"/>
                  </a:lnTo>
                  <a:lnTo>
                    <a:pt x="13309" y="3468"/>
                  </a:lnTo>
                  <a:lnTo>
                    <a:pt x="13283" y="3602"/>
                  </a:lnTo>
                  <a:lnTo>
                    <a:pt x="13309" y="3602"/>
                  </a:lnTo>
                  <a:lnTo>
                    <a:pt x="13344" y="3591"/>
                  </a:lnTo>
                  <a:lnTo>
                    <a:pt x="13396" y="3591"/>
                  </a:lnTo>
                  <a:lnTo>
                    <a:pt x="13448" y="3386"/>
                  </a:lnTo>
                  <a:lnTo>
                    <a:pt x="13491" y="3180"/>
                  </a:lnTo>
                  <a:lnTo>
                    <a:pt x="13552" y="2984"/>
                  </a:lnTo>
                  <a:lnTo>
                    <a:pt x="13630" y="2809"/>
                  </a:lnTo>
                  <a:lnTo>
                    <a:pt x="13700" y="2634"/>
                  </a:lnTo>
                  <a:lnTo>
                    <a:pt x="13804" y="2459"/>
                  </a:lnTo>
                  <a:lnTo>
                    <a:pt x="13917" y="2285"/>
                  </a:lnTo>
                  <a:lnTo>
                    <a:pt x="14038" y="2120"/>
                  </a:lnTo>
                  <a:lnTo>
                    <a:pt x="14307" y="1842"/>
                  </a:lnTo>
                  <a:lnTo>
                    <a:pt x="14342" y="1873"/>
                  </a:lnTo>
                  <a:lnTo>
                    <a:pt x="14168" y="2048"/>
                  </a:lnTo>
                  <a:lnTo>
                    <a:pt x="14038" y="2243"/>
                  </a:lnTo>
                  <a:lnTo>
                    <a:pt x="13917" y="2449"/>
                  </a:lnTo>
                  <a:lnTo>
                    <a:pt x="13813" y="2665"/>
                  </a:lnTo>
                  <a:lnTo>
                    <a:pt x="13726" y="2902"/>
                  </a:lnTo>
                  <a:lnTo>
                    <a:pt x="13656" y="3128"/>
                  </a:lnTo>
                  <a:lnTo>
                    <a:pt x="13578" y="3365"/>
                  </a:lnTo>
                  <a:lnTo>
                    <a:pt x="13517" y="3602"/>
                  </a:lnTo>
                  <a:lnTo>
                    <a:pt x="13622" y="3602"/>
                  </a:lnTo>
                  <a:lnTo>
                    <a:pt x="13665" y="3509"/>
                  </a:lnTo>
                  <a:lnTo>
                    <a:pt x="13717" y="3406"/>
                  </a:lnTo>
                  <a:lnTo>
                    <a:pt x="13778" y="3314"/>
                  </a:lnTo>
                  <a:lnTo>
                    <a:pt x="13839" y="3118"/>
                  </a:lnTo>
                  <a:lnTo>
                    <a:pt x="13917" y="2943"/>
                  </a:lnTo>
                  <a:lnTo>
                    <a:pt x="14004" y="2768"/>
                  </a:lnTo>
                  <a:lnTo>
                    <a:pt x="14099" y="2604"/>
                  </a:lnTo>
                  <a:lnTo>
                    <a:pt x="14195" y="2449"/>
                  </a:lnTo>
                  <a:lnTo>
                    <a:pt x="14307" y="2295"/>
                  </a:lnTo>
                  <a:lnTo>
                    <a:pt x="14420" y="2151"/>
                  </a:lnTo>
                  <a:lnTo>
                    <a:pt x="14542" y="2007"/>
                  </a:lnTo>
                  <a:lnTo>
                    <a:pt x="14637" y="1935"/>
                  </a:lnTo>
                  <a:lnTo>
                    <a:pt x="14741" y="1904"/>
                  </a:lnTo>
                  <a:lnTo>
                    <a:pt x="14837" y="1924"/>
                  </a:lnTo>
                  <a:lnTo>
                    <a:pt x="14924" y="1945"/>
                  </a:lnTo>
                  <a:lnTo>
                    <a:pt x="15028" y="1996"/>
                  </a:lnTo>
                  <a:lnTo>
                    <a:pt x="15106" y="2068"/>
                  </a:lnTo>
                  <a:lnTo>
                    <a:pt x="15210" y="2120"/>
                  </a:lnTo>
                  <a:lnTo>
                    <a:pt x="15297" y="2182"/>
                  </a:lnTo>
                  <a:lnTo>
                    <a:pt x="15358" y="2274"/>
                  </a:lnTo>
                  <a:lnTo>
                    <a:pt x="15427" y="2346"/>
                  </a:lnTo>
                  <a:lnTo>
                    <a:pt x="15505" y="2398"/>
                  </a:lnTo>
                  <a:lnTo>
                    <a:pt x="15592" y="2480"/>
                  </a:lnTo>
                  <a:lnTo>
                    <a:pt x="15653" y="2552"/>
                  </a:lnTo>
                  <a:lnTo>
                    <a:pt x="15731" y="2634"/>
                  </a:lnTo>
                  <a:lnTo>
                    <a:pt x="15775" y="2727"/>
                  </a:lnTo>
                  <a:lnTo>
                    <a:pt x="15801" y="2830"/>
                  </a:lnTo>
                  <a:lnTo>
                    <a:pt x="16000" y="3149"/>
                  </a:lnTo>
                  <a:lnTo>
                    <a:pt x="16417" y="3046"/>
                  </a:lnTo>
                  <a:lnTo>
                    <a:pt x="16408" y="2984"/>
                  </a:lnTo>
                  <a:lnTo>
                    <a:pt x="16417" y="2933"/>
                  </a:lnTo>
                  <a:lnTo>
                    <a:pt x="16408" y="2871"/>
                  </a:lnTo>
                  <a:lnTo>
                    <a:pt x="16365" y="2840"/>
                  </a:lnTo>
                  <a:lnTo>
                    <a:pt x="16295" y="2778"/>
                  </a:lnTo>
                  <a:lnTo>
                    <a:pt x="16217" y="2778"/>
                  </a:lnTo>
                  <a:lnTo>
                    <a:pt x="16148" y="2799"/>
                  </a:lnTo>
                  <a:lnTo>
                    <a:pt x="16061" y="2830"/>
                  </a:lnTo>
                  <a:lnTo>
                    <a:pt x="16035" y="2840"/>
                  </a:lnTo>
                  <a:lnTo>
                    <a:pt x="16026" y="2871"/>
                  </a:lnTo>
                  <a:lnTo>
                    <a:pt x="16000" y="2881"/>
                  </a:lnTo>
                  <a:lnTo>
                    <a:pt x="15966" y="2840"/>
                  </a:lnTo>
                  <a:lnTo>
                    <a:pt x="16044" y="2778"/>
                  </a:lnTo>
                  <a:lnTo>
                    <a:pt x="16131" y="2706"/>
                  </a:lnTo>
                  <a:lnTo>
                    <a:pt x="16209" y="2634"/>
                  </a:lnTo>
                  <a:lnTo>
                    <a:pt x="16261" y="2531"/>
                  </a:lnTo>
                  <a:lnTo>
                    <a:pt x="16243" y="2459"/>
                  </a:lnTo>
                  <a:lnTo>
                    <a:pt x="16209" y="2418"/>
                  </a:lnTo>
                  <a:lnTo>
                    <a:pt x="16157" y="2398"/>
                  </a:lnTo>
                  <a:lnTo>
                    <a:pt x="16113" y="2387"/>
                  </a:lnTo>
                  <a:lnTo>
                    <a:pt x="16044" y="2398"/>
                  </a:lnTo>
                  <a:lnTo>
                    <a:pt x="16000" y="2418"/>
                  </a:lnTo>
                  <a:lnTo>
                    <a:pt x="15887" y="2418"/>
                  </a:lnTo>
                  <a:lnTo>
                    <a:pt x="15705" y="2357"/>
                  </a:lnTo>
                  <a:lnTo>
                    <a:pt x="15749" y="2315"/>
                  </a:lnTo>
                  <a:lnTo>
                    <a:pt x="15792" y="2243"/>
                  </a:lnTo>
                  <a:lnTo>
                    <a:pt x="15835" y="2202"/>
                  </a:lnTo>
                  <a:lnTo>
                    <a:pt x="15914" y="2223"/>
                  </a:lnTo>
                  <a:lnTo>
                    <a:pt x="15948" y="2212"/>
                  </a:lnTo>
                  <a:lnTo>
                    <a:pt x="15966" y="2182"/>
                  </a:lnTo>
                  <a:lnTo>
                    <a:pt x="15974" y="2151"/>
                  </a:lnTo>
                  <a:lnTo>
                    <a:pt x="15974" y="2110"/>
                  </a:lnTo>
                  <a:lnTo>
                    <a:pt x="15966" y="2079"/>
                  </a:lnTo>
                  <a:lnTo>
                    <a:pt x="15861" y="2038"/>
                  </a:lnTo>
                  <a:lnTo>
                    <a:pt x="15749" y="2007"/>
                  </a:lnTo>
                  <a:lnTo>
                    <a:pt x="15662" y="2007"/>
                  </a:lnTo>
                  <a:lnTo>
                    <a:pt x="15566" y="2017"/>
                  </a:lnTo>
                  <a:lnTo>
                    <a:pt x="15471" y="2017"/>
                  </a:lnTo>
                  <a:lnTo>
                    <a:pt x="15384" y="2007"/>
                  </a:lnTo>
                  <a:lnTo>
                    <a:pt x="15280" y="1966"/>
                  </a:lnTo>
                  <a:lnTo>
                    <a:pt x="15193" y="1873"/>
                  </a:lnTo>
                  <a:lnTo>
                    <a:pt x="15011" y="1770"/>
                  </a:lnTo>
                  <a:lnTo>
                    <a:pt x="15097" y="1729"/>
                  </a:lnTo>
                  <a:lnTo>
                    <a:pt x="15193" y="1657"/>
                  </a:lnTo>
                  <a:lnTo>
                    <a:pt x="15271" y="1564"/>
                  </a:lnTo>
                  <a:lnTo>
                    <a:pt x="15332" y="1451"/>
                  </a:lnTo>
                  <a:lnTo>
                    <a:pt x="15280" y="1410"/>
                  </a:lnTo>
                  <a:lnTo>
                    <a:pt x="15219" y="1379"/>
                  </a:lnTo>
                  <a:lnTo>
                    <a:pt x="15158" y="1379"/>
                  </a:lnTo>
                  <a:lnTo>
                    <a:pt x="15097" y="1389"/>
                  </a:lnTo>
                  <a:lnTo>
                    <a:pt x="14976" y="1451"/>
                  </a:lnTo>
                  <a:lnTo>
                    <a:pt x="14898" y="1461"/>
                  </a:lnTo>
                  <a:lnTo>
                    <a:pt x="14837" y="1482"/>
                  </a:lnTo>
                  <a:lnTo>
                    <a:pt x="14794" y="1492"/>
                  </a:lnTo>
                  <a:lnTo>
                    <a:pt x="14750" y="1523"/>
                  </a:lnTo>
                  <a:lnTo>
                    <a:pt x="14707" y="1544"/>
                  </a:lnTo>
                  <a:lnTo>
                    <a:pt x="14655" y="1544"/>
                  </a:lnTo>
                  <a:lnTo>
                    <a:pt x="14750" y="1451"/>
                  </a:lnTo>
                  <a:lnTo>
                    <a:pt x="14863" y="1379"/>
                  </a:lnTo>
                  <a:lnTo>
                    <a:pt x="14976" y="1348"/>
                  </a:lnTo>
                  <a:lnTo>
                    <a:pt x="15097" y="1317"/>
                  </a:lnTo>
                  <a:lnTo>
                    <a:pt x="15219" y="1317"/>
                  </a:lnTo>
                  <a:lnTo>
                    <a:pt x="15341" y="1348"/>
                  </a:lnTo>
                  <a:lnTo>
                    <a:pt x="15471" y="1379"/>
                  </a:lnTo>
                  <a:lnTo>
                    <a:pt x="15575" y="1441"/>
                  </a:lnTo>
                  <a:lnTo>
                    <a:pt x="15705" y="1513"/>
                  </a:lnTo>
                  <a:lnTo>
                    <a:pt x="15827" y="1585"/>
                  </a:lnTo>
                  <a:lnTo>
                    <a:pt x="15948" y="1667"/>
                  </a:lnTo>
                  <a:lnTo>
                    <a:pt x="16070" y="1770"/>
                  </a:lnTo>
                  <a:lnTo>
                    <a:pt x="16183" y="1893"/>
                  </a:lnTo>
                  <a:lnTo>
                    <a:pt x="16278" y="2017"/>
                  </a:lnTo>
                  <a:lnTo>
                    <a:pt x="16365" y="2151"/>
                  </a:lnTo>
                  <a:lnTo>
                    <a:pt x="16443" y="2295"/>
                  </a:lnTo>
                  <a:lnTo>
                    <a:pt x="16591" y="2696"/>
                  </a:lnTo>
                  <a:lnTo>
                    <a:pt x="16677" y="3087"/>
                  </a:lnTo>
                  <a:lnTo>
                    <a:pt x="16712" y="3509"/>
                  </a:lnTo>
                  <a:lnTo>
                    <a:pt x="16730" y="3952"/>
                  </a:lnTo>
                  <a:lnTo>
                    <a:pt x="16712" y="3921"/>
                  </a:lnTo>
                  <a:lnTo>
                    <a:pt x="16712" y="3880"/>
                  </a:lnTo>
                  <a:lnTo>
                    <a:pt x="16704" y="3849"/>
                  </a:lnTo>
                  <a:lnTo>
                    <a:pt x="16669" y="3818"/>
                  </a:lnTo>
                  <a:lnTo>
                    <a:pt x="16677" y="3808"/>
                  </a:lnTo>
                  <a:lnTo>
                    <a:pt x="16686" y="3808"/>
                  </a:lnTo>
                  <a:lnTo>
                    <a:pt x="16677" y="3766"/>
                  </a:lnTo>
                  <a:lnTo>
                    <a:pt x="16651" y="3715"/>
                  </a:lnTo>
                  <a:lnTo>
                    <a:pt x="16599" y="3705"/>
                  </a:lnTo>
                  <a:lnTo>
                    <a:pt x="16565" y="3684"/>
                  </a:lnTo>
                  <a:lnTo>
                    <a:pt x="16556" y="3684"/>
                  </a:lnTo>
                  <a:lnTo>
                    <a:pt x="16539" y="3674"/>
                  </a:lnTo>
                  <a:lnTo>
                    <a:pt x="16530" y="3674"/>
                  </a:lnTo>
                  <a:lnTo>
                    <a:pt x="16565" y="3561"/>
                  </a:lnTo>
                  <a:lnTo>
                    <a:pt x="16599" y="3437"/>
                  </a:lnTo>
                  <a:lnTo>
                    <a:pt x="16599" y="3324"/>
                  </a:lnTo>
                  <a:lnTo>
                    <a:pt x="16565" y="3221"/>
                  </a:lnTo>
                  <a:lnTo>
                    <a:pt x="16530" y="3221"/>
                  </a:lnTo>
                  <a:lnTo>
                    <a:pt x="16504" y="3231"/>
                  </a:lnTo>
                  <a:lnTo>
                    <a:pt x="16478" y="3283"/>
                  </a:lnTo>
                  <a:lnTo>
                    <a:pt x="16443" y="3314"/>
                  </a:lnTo>
                  <a:lnTo>
                    <a:pt x="16434" y="3180"/>
                  </a:lnTo>
                  <a:lnTo>
                    <a:pt x="16348" y="3190"/>
                  </a:lnTo>
                  <a:lnTo>
                    <a:pt x="16243" y="3211"/>
                  </a:lnTo>
                  <a:lnTo>
                    <a:pt x="16157" y="3231"/>
                  </a:lnTo>
                  <a:lnTo>
                    <a:pt x="15983" y="3334"/>
                  </a:lnTo>
                  <a:lnTo>
                    <a:pt x="15914" y="3396"/>
                  </a:lnTo>
                  <a:lnTo>
                    <a:pt x="15853" y="3468"/>
                  </a:lnTo>
                  <a:lnTo>
                    <a:pt x="15801" y="3571"/>
                  </a:lnTo>
                  <a:lnTo>
                    <a:pt x="15809" y="3612"/>
                  </a:lnTo>
                  <a:lnTo>
                    <a:pt x="15835" y="3633"/>
                  </a:lnTo>
                  <a:lnTo>
                    <a:pt x="15861" y="3643"/>
                  </a:lnTo>
                  <a:lnTo>
                    <a:pt x="15896" y="3643"/>
                  </a:lnTo>
                  <a:lnTo>
                    <a:pt x="15966" y="3633"/>
                  </a:lnTo>
                  <a:lnTo>
                    <a:pt x="16009" y="3612"/>
                  </a:lnTo>
                  <a:lnTo>
                    <a:pt x="16070" y="3602"/>
                  </a:lnTo>
                  <a:lnTo>
                    <a:pt x="16122" y="3591"/>
                  </a:lnTo>
                  <a:lnTo>
                    <a:pt x="16087" y="3663"/>
                  </a:lnTo>
                  <a:lnTo>
                    <a:pt x="16026" y="3715"/>
                  </a:lnTo>
                  <a:lnTo>
                    <a:pt x="15974" y="3787"/>
                  </a:lnTo>
                  <a:lnTo>
                    <a:pt x="15983" y="3880"/>
                  </a:lnTo>
                  <a:lnTo>
                    <a:pt x="16026" y="3890"/>
                  </a:lnTo>
                  <a:lnTo>
                    <a:pt x="16070" y="3890"/>
                  </a:lnTo>
                  <a:lnTo>
                    <a:pt x="16122" y="3880"/>
                  </a:lnTo>
                  <a:lnTo>
                    <a:pt x="16174" y="3880"/>
                  </a:lnTo>
                  <a:lnTo>
                    <a:pt x="16096" y="3962"/>
                  </a:lnTo>
                  <a:lnTo>
                    <a:pt x="16009" y="4044"/>
                  </a:lnTo>
                  <a:lnTo>
                    <a:pt x="15966" y="4147"/>
                  </a:lnTo>
                  <a:lnTo>
                    <a:pt x="15948" y="4260"/>
                  </a:lnTo>
                  <a:lnTo>
                    <a:pt x="16026" y="4240"/>
                  </a:lnTo>
                  <a:lnTo>
                    <a:pt x="16148" y="4219"/>
                  </a:lnTo>
                  <a:lnTo>
                    <a:pt x="16217" y="4219"/>
                  </a:lnTo>
                  <a:lnTo>
                    <a:pt x="15983" y="4466"/>
                  </a:lnTo>
                  <a:lnTo>
                    <a:pt x="16000" y="4548"/>
                  </a:lnTo>
                  <a:lnTo>
                    <a:pt x="15974" y="4651"/>
                  </a:lnTo>
                  <a:lnTo>
                    <a:pt x="15966" y="4744"/>
                  </a:lnTo>
                  <a:lnTo>
                    <a:pt x="16000" y="4826"/>
                  </a:lnTo>
                  <a:lnTo>
                    <a:pt x="16044" y="4785"/>
                  </a:lnTo>
                  <a:lnTo>
                    <a:pt x="16087" y="4713"/>
                  </a:lnTo>
                  <a:lnTo>
                    <a:pt x="16122" y="4620"/>
                  </a:lnTo>
                  <a:lnTo>
                    <a:pt x="16157" y="4548"/>
                  </a:lnTo>
                  <a:lnTo>
                    <a:pt x="16478" y="4476"/>
                  </a:lnTo>
                  <a:lnTo>
                    <a:pt x="16504" y="4785"/>
                  </a:lnTo>
                  <a:lnTo>
                    <a:pt x="16495" y="5073"/>
                  </a:lnTo>
                  <a:lnTo>
                    <a:pt x="16443" y="5351"/>
                  </a:lnTo>
                  <a:lnTo>
                    <a:pt x="16348" y="5629"/>
                  </a:lnTo>
                  <a:lnTo>
                    <a:pt x="16330" y="5629"/>
                  </a:lnTo>
                  <a:lnTo>
                    <a:pt x="16304" y="5680"/>
                  </a:lnTo>
                  <a:lnTo>
                    <a:pt x="16278" y="5711"/>
                  </a:lnTo>
                  <a:lnTo>
                    <a:pt x="16243" y="5732"/>
                  </a:lnTo>
                  <a:lnTo>
                    <a:pt x="16200" y="5752"/>
                  </a:lnTo>
                  <a:lnTo>
                    <a:pt x="16122" y="5732"/>
                  </a:lnTo>
                  <a:lnTo>
                    <a:pt x="16061" y="5660"/>
                  </a:lnTo>
                  <a:lnTo>
                    <a:pt x="16009" y="5619"/>
                  </a:lnTo>
                  <a:lnTo>
                    <a:pt x="15966" y="5680"/>
                  </a:lnTo>
                  <a:lnTo>
                    <a:pt x="15974" y="6133"/>
                  </a:lnTo>
                  <a:lnTo>
                    <a:pt x="15974" y="7018"/>
                  </a:lnTo>
                  <a:lnTo>
                    <a:pt x="15983" y="7471"/>
                  </a:lnTo>
                  <a:lnTo>
                    <a:pt x="16070" y="7461"/>
                  </a:lnTo>
                  <a:lnTo>
                    <a:pt x="16148" y="7399"/>
                  </a:lnTo>
                  <a:lnTo>
                    <a:pt x="16209" y="7317"/>
                  </a:lnTo>
                  <a:lnTo>
                    <a:pt x="16261" y="7224"/>
                  </a:lnTo>
                  <a:lnTo>
                    <a:pt x="16348" y="7883"/>
                  </a:lnTo>
                  <a:lnTo>
                    <a:pt x="16330" y="8562"/>
                  </a:lnTo>
                  <a:lnTo>
                    <a:pt x="16261" y="9231"/>
                  </a:lnTo>
                  <a:lnTo>
                    <a:pt x="16174" y="9900"/>
                  </a:lnTo>
                  <a:lnTo>
                    <a:pt x="16131" y="10002"/>
                  </a:lnTo>
                  <a:lnTo>
                    <a:pt x="16113" y="10095"/>
                  </a:lnTo>
                  <a:lnTo>
                    <a:pt x="16070" y="10177"/>
                  </a:lnTo>
                  <a:lnTo>
                    <a:pt x="16035" y="10270"/>
                  </a:lnTo>
                  <a:lnTo>
                    <a:pt x="15896" y="10280"/>
                  </a:lnTo>
                  <a:lnTo>
                    <a:pt x="15775" y="10280"/>
                  </a:lnTo>
                  <a:lnTo>
                    <a:pt x="15644" y="10301"/>
                  </a:lnTo>
                  <a:lnTo>
                    <a:pt x="15271" y="10301"/>
                  </a:lnTo>
                  <a:lnTo>
                    <a:pt x="15150" y="10311"/>
                  </a:lnTo>
                  <a:lnTo>
                    <a:pt x="14776" y="10311"/>
                  </a:lnTo>
                  <a:lnTo>
                    <a:pt x="14655" y="10332"/>
                  </a:lnTo>
                  <a:lnTo>
                    <a:pt x="14386" y="10332"/>
                  </a:lnTo>
                  <a:lnTo>
                    <a:pt x="14255" y="10342"/>
                  </a:lnTo>
                  <a:lnTo>
                    <a:pt x="14108" y="10352"/>
                  </a:lnTo>
                  <a:lnTo>
                    <a:pt x="13977" y="10373"/>
                  </a:lnTo>
                  <a:lnTo>
                    <a:pt x="13977" y="10311"/>
                  </a:lnTo>
                  <a:lnTo>
                    <a:pt x="13986" y="10249"/>
                  </a:lnTo>
                  <a:lnTo>
                    <a:pt x="14004" y="10208"/>
                  </a:lnTo>
                  <a:lnTo>
                    <a:pt x="13986" y="10157"/>
                  </a:lnTo>
                  <a:lnTo>
                    <a:pt x="14021" y="9879"/>
                  </a:lnTo>
                  <a:lnTo>
                    <a:pt x="14047" y="9570"/>
                  </a:lnTo>
                  <a:lnTo>
                    <a:pt x="14064" y="9272"/>
                  </a:lnTo>
                  <a:lnTo>
                    <a:pt x="14151" y="8716"/>
                  </a:lnTo>
                  <a:lnTo>
                    <a:pt x="14186" y="8428"/>
                  </a:lnTo>
                  <a:lnTo>
                    <a:pt x="14238" y="8150"/>
                  </a:lnTo>
                  <a:lnTo>
                    <a:pt x="14299" y="7903"/>
                  </a:lnTo>
                  <a:lnTo>
                    <a:pt x="14403" y="8047"/>
                  </a:lnTo>
                  <a:lnTo>
                    <a:pt x="14490" y="8222"/>
                  </a:lnTo>
                  <a:lnTo>
                    <a:pt x="14559" y="8407"/>
                  </a:lnTo>
                  <a:lnTo>
                    <a:pt x="14620" y="8603"/>
                  </a:lnTo>
                  <a:lnTo>
                    <a:pt x="14689" y="8778"/>
                  </a:lnTo>
                  <a:lnTo>
                    <a:pt x="14794" y="8912"/>
                  </a:lnTo>
                  <a:lnTo>
                    <a:pt x="14941" y="8994"/>
                  </a:lnTo>
                  <a:lnTo>
                    <a:pt x="15132" y="8994"/>
                  </a:lnTo>
                  <a:lnTo>
                    <a:pt x="15236" y="8943"/>
                  </a:lnTo>
                  <a:lnTo>
                    <a:pt x="15323" y="8860"/>
                  </a:lnTo>
                  <a:lnTo>
                    <a:pt x="15410" y="8788"/>
                  </a:lnTo>
                  <a:lnTo>
                    <a:pt x="15497" y="8706"/>
                  </a:lnTo>
                  <a:lnTo>
                    <a:pt x="15566" y="8634"/>
                  </a:lnTo>
                  <a:lnTo>
                    <a:pt x="15644" y="8531"/>
                  </a:lnTo>
                  <a:lnTo>
                    <a:pt x="15714" y="8438"/>
                  </a:lnTo>
                  <a:lnTo>
                    <a:pt x="15801" y="8335"/>
                  </a:lnTo>
                  <a:lnTo>
                    <a:pt x="15861" y="8181"/>
                  </a:lnTo>
                  <a:lnTo>
                    <a:pt x="15940" y="8016"/>
                  </a:lnTo>
                  <a:lnTo>
                    <a:pt x="16009" y="7852"/>
                  </a:lnTo>
                  <a:lnTo>
                    <a:pt x="16026" y="7667"/>
                  </a:lnTo>
                  <a:lnTo>
                    <a:pt x="15940" y="7708"/>
                  </a:lnTo>
                  <a:lnTo>
                    <a:pt x="15861" y="7780"/>
                  </a:lnTo>
                  <a:lnTo>
                    <a:pt x="15801" y="7872"/>
                  </a:lnTo>
                  <a:lnTo>
                    <a:pt x="15749" y="7955"/>
                  </a:lnTo>
                  <a:lnTo>
                    <a:pt x="15705" y="8058"/>
                  </a:lnTo>
                  <a:lnTo>
                    <a:pt x="15653" y="8160"/>
                  </a:lnTo>
                  <a:lnTo>
                    <a:pt x="15618" y="8263"/>
                  </a:lnTo>
                  <a:lnTo>
                    <a:pt x="15558" y="8356"/>
                  </a:lnTo>
                  <a:lnTo>
                    <a:pt x="15505" y="8407"/>
                  </a:lnTo>
                  <a:lnTo>
                    <a:pt x="15453" y="8469"/>
                  </a:lnTo>
                  <a:lnTo>
                    <a:pt x="15410" y="8531"/>
                  </a:lnTo>
                  <a:lnTo>
                    <a:pt x="15358" y="8582"/>
                  </a:lnTo>
                  <a:lnTo>
                    <a:pt x="15306" y="8644"/>
                  </a:lnTo>
                  <a:lnTo>
                    <a:pt x="15262" y="8706"/>
                  </a:lnTo>
                  <a:lnTo>
                    <a:pt x="15184" y="8737"/>
                  </a:lnTo>
                  <a:lnTo>
                    <a:pt x="15106" y="8747"/>
                  </a:lnTo>
                  <a:lnTo>
                    <a:pt x="15028" y="8706"/>
                  </a:lnTo>
                  <a:lnTo>
                    <a:pt x="14872" y="8562"/>
                  </a:lnTo>
                  <a:lnTo>
                    <a:pt x="14828" y="8459"/>
                  </a:lnTo>
                  <a:lnTo>
                    <a:pt x="14776" y="8356"/>
                  </a:lnTo>
                  <a:lnTo>
                    <a:pt x="14741" y="8253"/>
                  </a:lnTo>
                  <a:lnTo>
                    <a:pt x="14707" y="8130"/>
                  </a:lnTo>
                  <a:lnTo>
                    <a:pt x="14681" y="8027"/>
                  </a:lnTo>
                  <a:lnTo>
                    <a:pt x="14663" y="7903"/>
                  </a:lnTo>
                  <a:lnTo>
                    <a:pt x="14689" y="7800"/>
                  </a:lnTo>
                  <a:lnTo>
                    <a:pt x="14741" y="7708"/>
                  </a:lnTo>
                  <a:lnTo>
                    <a:pt x="14802" y="7625"/>
                  </a:lnTo>
                  <a:lnTo>
                    <a:pt x="14863" y="7553"/>
                  </a:lnTo>
                  <a:lnTo>
                    <a:pt x="14950" y="7461"/>
                  </a:lnTo>
                  <a:lnTo>
                    <a:pt x="15011" y="7389"/>
                  </a:lnTo>
                  <a:lnTo>
                    <a:pt x="15071" y="7296"/>
                  </a:lnTo>
                  <a:lnTo>
                    <a:pt x="15071" y="7327"/>
                  </a:lnTo>
                  <a:lnTo>
                    <a:pt x="15158" y="7245"/>
                  </a:lnTo>
                  <a:lnTo>
                    <a:pt x="15262" y="7142"/>
                  </a:lnTo>
                  <a:lnTo>
                    <a:pt x="15332" y="7018"/>
                  </a:lnTo>
                  <a:lnTo>
                    <a:pt x="15332" y="6864"/>
                  </a:lnTo>
                  <a:lnTo>
                    <a:pt x="15210" y="6905"/>
                  </a:lnTo>
                  <a:lnTo>
                    <a:pt x="15089" y="6967"/>
                  </a:lnTo>
                  <a:lnTo>
                    <a:pt x="14976" y="7018"/>
                  </a:lnTo>
                  <a:lnTo>
                    <a:pt x="14854" y="7101"/>
                  </a:lnTo>
                  <a:lnTo>
                    <a:pt x="14724" y="7173"/>
                  </a:lnTo>
                  <a:lnTo>
                    <a:pt x="14481" y="7255"/>
                  </a:lnTo>
                  <a:lnTo>
                    <a:pt x="14342" y="7286"/>
                  </a:lnTo>
                  <a:lnTo>
                    <a:pt x="14038" y="7286"/>
                  </a:lnTo>
                  <a:lnTo>
                    <a:pt x="13960" y="7275"/>
                  </a:lnTo>
                  <a:lnTo>
                    <a:pt x="13873" y="7255"/>
                  </a:lnTo>
                  <a:lnTo>
                    <a:pt x="13804" y="7224"/>
                  </a:lnTo>
                  <a:lnTo>
                    <a:pt x="13726" y="7183"/>
                  </a:lnTo>
                  <a:lnTo>
                    <a:pt x="13578" y="6946"/>
                  </a:lnTo>
                  <a:lnTo>
                    <a:pt x="13457" y="6699"/>
                  </a:lnTo>
                  <a:lnTo>
                    <a:pt x="13370" y="6442"/>
                  </a:lnTo>
                  <a:lnTo>
                    <a:pt x="13309" y="6174"/>
                  </a:lnTo>
                  <a:lnTo>
                    <a:pt x="13257" y="5897"/>
                  </a:lnTo>
                  <a:lnTo>
                    <a:pt x="13214" y="5608"/>
                  </a:lnTo>
                  <a:lnTo>
                    <a:pt x="13161" y="5331"/>
                  </a:lnTo>
                  <a:lnTo>
                    <a:pt x="13109" y="5032"/>
                  </a:lnTo>
                  <a:lnTo>
                    <a:pt x="13135" y="4919"/>
                  </a:lnTo>
                  <a:lnTo>
                    <a:pt x="13153" y="4754"/>
                  </a:lnTo>
                  <a:lnTo>
                    <a:pt x="13170" y="4600"/>
                  </a:lnTo>
                  <a:lnTo>
                    <a:pt x="13222" y="4476"/>
                  </a:lnTo>
                  <a:lnTo>
                    <a:pt x="13300" y="4548"/>
                  </a:lnTo>
                  <a:lnTo>
                    <a:pt x="13361" y="4600"/>
                  </a:lnTo>
                  <a:lnTo>
                    <a:pt x="13431" y="4610"/>
                  </a:lnTo>
                  <a:lnTo>
                    <a:pt x="13517" y="4610"/>
                  </a:lnTo>
                  <a:lnTo>
                    <a:pt x="13578" y="4600"/>
                  </a:lnTo>
                  <a:lnTo>
                    <a:pt x="13622" y="4548"/>
                  </a:lnTo>
                  <a:lnTo>
                    <a:pt x="13630" y="4518"/>
                  </a:lnTo>
                  <a:lnTo>
                    <a:pt x="13630" y="4476"/>
                  </a:lnTo>
                  <a:lnTo>
                    <a:pt x="13578" y="4466"/>
                  </a:lnTo>
                  <a:lnTo>
                    <a:pt x="13535" y="4446"/>
                  </a:lnTo>
                  <a:lnTo>
                    <a:pt x="13465" y="4435"/>
                  </a:lnTo>
                  <a:lnTo>
                    <a:pt x="13405" y="4425"/>
                  </a:lnTo>
                  <a:lnTo>
                    <a:pt x="13361" y="4394"/>
                  </a:lnTo>
                  <a:lnTo>
                    <a:pt x="13300" y="4363"/>
                  </a:lnTo>
                  <a:lnTo>
                    <a:pt x="13257" y="4332"/>
                  </a:lnTo>
                  <a:lnTo>
                    <a:pt x="13222" y="4271"/>
                  </a:lnTo>
                  <a:lnTo>
                    <a:pt x="13187" y="4219"/>
                  </a:lnTo>
                  <a:lnTo>
                    <a:pt x="13161" y="4127"/>
                  </a:lnTo>
                  <a:lnTo>
                    <a:pt x="13161" y="3952"/>
                  </a:lnTo>
                  <a:lnTo>
                    <a:pt x="13222" y="3910"/>
                  </a:lnTo>
                  <a:lnTo>
                    <a:pt x="13283" y="3880"/>
                  </a:lnTo>
                  <a:lnTo>
                    <a:pt x="13335" y="3869"/>
                  </a:lnTo>
                  <a:lnTo>
                    <a:pt x="13396" y="3869"/>
                  </a:lnTo>
                  <a:lnTo>
                    <a:pt x="13448" y="3880"/>
                  </a:lnTo>
                  <a:lnTo>
                    <a:pt x="13509" y="3880"/>
                  </a:lnTo>
                  <a:lnTo>
                    <a:pt x="13569" y="3890"/>
                  </a:lnTo>
                  <a:lnTo>
                    <a:pt x="13639" y="3880"/>
                  </a:lnTo>
                  <a:lnTo>
                    <a:pt x="13656" y="3849"/>
                  </a:lnTo>
                  <a:lnTo>
                    <a:pt x="13682" y="3838"/>
                  </a:lnTo>
                  <a:lnTo>
                    <a:pt x="13665" y="3808"/>
                  </a:lnTo>
                  <a:lnTo>
                    <a:pt x="13578" y="3746"/>
                  </a:lnTo>
                  <a:lnTo>
                    <a:pt x="13491" y="3715"/>
                  </a:lnTo>
                  <a:lnTo>
                    <a:pt x="13405" y="3715"/>
                  </a:lnTo>
                  <a:lnTo>
                    <a:pt x="13318" y="3735"/>
                  </a:lnTo>
                  <a:lnTo>
                    <a:pt x="13222" y="3746"/>
                  </a:lnTo>
                  <a:lnTo>
                    <a:pt x="13135" y="3787"/>
                  </a:lnTo>
                  <a:lnTo>
                    <a:pt x="12979" y="3880"/>
                  </a:lnTo>
                  <a:lnTo>
                    <a:pt x="13040" y="4518"/>
                  </a:lnTo>
                  <a:lnTo>
                    <a:pt x="12953" y="4888"/>
                  </a:lnTo>
                  <a:lnTo>
                    <a:pt x="12927" y="5238"/>
                  </a:lnTo>
                  <a:lnTo>
                    <a:pt x="12953" y="5578"/>
                  </a:lnTo>
                  <a:lnTo>
                    <a:pt x="13023" y="5897"/>
                  </a:lnTo>
                  <a:lnTo>
                    <a:pt x="13109" y="6236"/>
                  </a:lnTo>
                  <a:lnTo>
                    <a:pt x="13222" y="6555"/>
                  </a:lnTo>
                  <a:lnTo>
                    <a:pt x="13335" y="6864"/>
                  </a:lnTo>
                  <a:lnTo>
                    <a:pt x="13448" y="7183"/>
                  </a:lnTo>
                  <a:lnTo>
                    <a:pt x="13483" y="7286"/>
                  </a:lnTo>
                  <a:lnTo>
                    <a:pt x="13535" y="7378"/>
                  </a:lnTo>
                  <a:lnTo>
                    <a:pt x="13604" y="7450"/>
                  </a:lnTo>
                  <a:lnTo>
                    <a:pt x="13682" y="7502"/>
                  </a:lnTo>
                  <a:lnTo>
                    <a:pt x="13752" y="7553"/>
                  </a:lnTo>
                  <a:lnTo>
                    <a:pt x="13839" y="7574"/>
                  </a:lnTo>
                  <a:lnTo>
                    <a:pt x="13925" y="7605"/>
                  </a:lnTo>
                  <a:lnTo>
                    <a:pt x="14012" y="7605"/>
                  </a:lnTo>
                  <a:lnTo>
                    <a:pt x="13830" y="7780"/>
                  </a:lnTo>
                  <a:lnTo>
                    <a:pt x="13630" y="7944"/>
                  </a:lnTo>
                  <a:lnTo>
                    <a:pt x="13422" y="8109"/>
                  </a:lnTo>
                  <a:lnTo>
                    <a:pt x="13196" y="8263"/>
                  </a:lnTo>
                  <a:lnTo>
                    <a:pt x="12988" y="8428"/>
                  </a:lnTo>
                  <a:lnTo>
                    <a:pt x="12762" y="8582"/>
                  </a:lnTo>
                  <a:lnTo>
                    <a:pt x="12545" y="8737"/>
                  </a:lnTo>
                  <a:lnTo>
                    <a:pt x="12337" y="8891"/>
                  </a:lnTo>
                  <a:lnTo>
                    <a:pt x="12232" y="9025"/>
                  </a:lnTo>
                  <a:lnTo>
                    <a:pt x="12146" y="9159"/>
                  </a:lnTo>
                  <a:lnTo>
                    <a:pt x="12059" y="9303"/>
                  </a:lnTo>
                  <a:lnTo>
                    <a:pt x="11989" y="9447"/>
                  </a:lnTo>
                  <a:lnTo>
                    <a:pt x="11868" y="9776"/>
                  </a:lnTo>
                  <a:lnTo>
                    <a:pt x="11816" y="9930"/>
                  </a:lnTo>
                  <a:lnTo>
                    <a:pt x="11764" y="10095"/>
                  </a:lnTo>
                  <a:lnTo>
                    <a:pt x="11677" y="9920"/>
                  </a:lnTo>
                  <a:lnTo>
                    <a:pt x="11581" y="9745"/>
                  </a:lnTo>
                  <a:lnTo>
                    <a:pt x="11442" y="9601"/>
                  </a:lnTo>
                  <a:lnTo>
                    <a:pt x="11312" y="9436"/>
                  </a:lnTo>
                  <a:lnTo>
                    <a:pt x="11165" y="9292"/>
                  </a:lnTo>
                  <a:lnTo>
                    <a:pt x="11017" y="9159"/>
                  </a:lnTo>
                  <a:lnTo>
                    <a:pt x="10869" y="9015"/>
                  </a:lnTo>
                  <a:lnTo>
                    <a:pt x="10731" y="8860"/>
                  </a:lnTo>
                  <a:lnTo>
                    <a:pt x="10670" y="8716"/>
                  </a:lnTo>
                  <a:lnTo>
                    <a:pt x="10592" y="8562"/>
                  </a:lnTo>
                  <a:lnTo>
                    <a:pt x="10531" y="8407"/>
                  </a:lnTo>
                  <a:lnTo>
                    <a:pt x="10461" y="8263"/>
                  </a:lnTo>
                  <a:lnTo>
                    <a:pt x="10349" y="8150"/>
                  </a:lnTo>
                  <a:lnTo>
                    <a:pt x="10227" y="8047"/>
                  </a:lnTo>
                  <a:lnTo>
                    <a:pt x="10114" y="7944"/>
                  </a:lnTo>
                  <a:lnTo>
                    <a:pt x="9993" y="7841"/>
                  </a:lnTo>
                  <a:lnTo>
                    <a:pt x="9862" y="7749"/>
                  </a:lnTo>
                  <a:lnTo>
                    <a:pt x="9741" y="7656"/>
                  </a:lnTo>
                  <a:lnTo>
                    <a:pt x="9480" y="7471"/>
                  </a:lnTo>
                  <a:lnTo>
                    <a:pt x="9350" y="7399"/>
                  </a:lnTo>
                  <a:lnTo>
                    <a:pt x="9090" y="7245"/>
                  </a:lnTo>
                  <a:lnTo>
                    <a:pt x="8951" y="7152"/>
                  </a:lnTo>
                  <a:lnTo>
                    <a:pt x="8821" y="7080"/>
                  </a:lnTo>
                  <a:lnTo>
                    <a:pt x="8560" y="6915"/>
                  </a:lnTo>
                  <a:lnTo>
                    <a:pt x="8439" y="6833"/>
                  </a:lnTo>
                  <a:lnTo>
                    <a:pt x="8569" y="6586"/>
                  </a:lnTo>
                  <a:lnTo>
                    <a:pt x="8708" y="6318"/>
                  </a:lnTo>
                  <a:lnTo>
                    <a:pt x="8847" y="6071"/>
                  </a:lnTo>
                  <a:lnTo>
                    <a:pt x="8968" y="5804"/>
                  </a:lnTo>
                  <a:lnTo>
                    <a:pt x="9090" y="5547"/>
                  </a:lnTo>
                  <a:lnTo>
                    <a:pt x="9185" y="5269"/>
                  </a:lnTo>
                  <a:lnTo>
                    <a:pt x="9289" y="4981"/>
                  </a:lnTo>
                  <a:lnTo>
                    <a:pt x="9376" y="4682"/>
                  </a:lnTo>
                  <a:lnTo>
                    <a:pt x="9376" y="4579"/>
                  </a:lnTo>
                  <a:lnTo>
                    <a:pt x="9385" y="4466"/>
                  </a:lnTo>
                  <a:lnTo>
                    <a:pt x="9385" y="4363"/>
                  </a:lnTo>
                  <a:lnTo>
                    <a:pt x="9376" y="4260"/>
                  </a:lnTo>
                  <a:lnTo>
                    <a:pt x="9420" y="4168"/>
                  </a:lnTo>
                  <a:lnTo>
                    <a:pt x="9472" y="4085"/>
                  </a:lnTo>
                  <a:lnTo>
                    <a:pt x="9619" y="3910"/>
                  </a:lnTo>
                  <a:lnTo>
                    <a:pt x="9715" y="3499"/>
                  </a:lnTo>
                  <a:lnTo>
                    <a:pt x="9758" y="3077"/>
                  </a:lnTo>
                  <a:lnTo>
                    <a:pt x="9732" y="2655"/>
                  </a:lnTo>
                  <a:lnTo>
                    <a:pt x="9697" y="2243"/>
                  </a:lnTo>
                  <a:lnTo>
                    <a:pt x="9619" y="1996"/>
                  </a:lnTo>
                  <a:lnTo>
                    <a:pt x="9645" y="1729"/>
                  </a:lnTo>
                  <a:lnTo>
                    <a:pt x="9671" y="1482"/>
                  </a:lnTo>
                  <a:lnTo>
                    <a:pt x="9585" y="1235"/>
                  </a:lnTo>
                  <a:lnTo>
                    <a:pt x="9524" y="1008"/>
                  </a:lnTo>
                  <a:lnTo>
                    <a:pt x="9420" y="834"/>
                  </a:lnTo>
                  <a:lnTo>
                    <a:pt x="9298" y="689"/>
                  </a:lnTo>
                  <a:lnTo>
                    <a:pt x="9150" y="556"/>
                  </a:lnTo>
                  <a:lnTo>
                    <a:pt x="8994" y="442"/>
                  </a:lnTo>
                  <a:lnTo>
                    <a:pt x="8829" y="340"/>
                  </a:lnTo>
                  <a:lnTo>
                    <a:pt x="8673" y="237"/>
                  </a:lnTo>
                  <a:lnTo>
                    <a:pt x="8508" y="134"/>
                  </a:lnTo>
                  <a:lnTo>
                    <a:pt x="8274" y="72"/>
                  </a:lnTo>
                  <a:lnTo>
                    <a:pt x="8031" y="21"/>
                  </a:lnTo>
                  <a:lnTo>
                    <a:pt x="7770" y="0"/>
                  </a:lnTo>
                  <a:lnTo>
                    <a:pt x="7518" y="0"/>
                  </a:lnTo>
                  <a:lnTo>
                    <a:pt x="7275" y="31"/>
                  </a:lnTo>
                  <a:lnTo>
                    <a:pt x="7032" y="103"/>
                  </a:lnTo>
                  <a:lnTo>
                    <a:pt x="6806" y="206"/>
                  </a:lnTo>
                  <a:lnTo>
                    <a:pt x="6598" y="370"/>
                  </a:lnTo>
                  <a:lnTo>
                    <a:pt x="6485" y="453"/>
                  </a:lnTo>
                  <a:lnTo>
                    <a:pt x="6372" y="576"/>
                  </a:lnTo>
                  <a:lnTo>
                    <a:pt x="6277" y="689"/>
                  </a:lnTo>
                  <a:lnTo>
                    <a:pt x="6103" y="957"/>
                  </a:lnTo>
                  <a:lnTo>
                    <a:pt x="6034" y="1101"/>
                  </a:lnTo>
                  <a:lnTo>
                    <a:pt x="5964" y="1235"/>
                  </a:lnTo>
                  <a:lnTo>
                    <a:pt x="5904" y="1379"/>
                  </a:lnTo>
                  <a:lnTo>
                    <a:pt x="5860" y="1554"/>
                  </a:lnTo>
                  <a:lnTo>
                    <a:pt x="5834" y="1729"/>
                  </a:lnTo>
                  <a:lnTo>
                    <a:pt x="5817" y="1924"/>
                  </a:lnTo>
                  <a:lnTo>
                    <a:pt x="5799" y="2110"/>
                  </a:lnTo>
                  <a:lnTo>
                    <a:pt x="5817" y="2223"/>
                  </a:lnTo>
                  <a:lnTo>
                    <a:pt x="5756" y="2326"/>
                  </a:lnTo>
                  <a:lnTo>
                    <a:pt x="5669" y="2418"/>
                  </a:lnTo>
                  <a:lnTo>
                    <a:pt x="5608" y="2521"/>
                  </a:lnTo>
                  <a:lnTo>
                    <a:pt x="5539" y="2706"/>
                  </a:lnTo>
                  <a:lnTo>
                    <a:pt x="5495" y="2912"/>
                  </a:lnTo>
                  <a:lnTo>
                    <a:pt x="5495" y="3118"/>
                  </a:lnTo>
                  <a:lnTo>
                    <a:pt x="5539" y="3324"/>
                  </a:lnTo>
                  <a:lnTo>
                    <a:pt x="5582" y="3540"/>
                  </a:lnTo>
                  <a:lnTo>
                    <a:pt x="5634" y="3746"/>
                  </a:lnTo>
                  <a:lnTo>
                    <a:pt x="5695" y="3952"/>
                  </a:lnTo>
                  <a:lnTo>
                    <a:pt x="5730" y="4157"/>
                  </a:lnTo>
                  <a:lnTo>
                    <a:pt x="5721" y="4435"/>
                  </a:lnTo>
                  <a:lnTo>
                    <a:pt x="5695" y="4713"/>
                  </a:lnTo>
                  <a:lnTo>
                    <a:pt x="5686" y="4981"/>
                  </a:lnTo>
                  <a:lnTo>
                    <a:pt x="5713" y="5259"/>
                  </a:lnTo>
                  <a:lnTo>
                    <a:pt x="5643" y="5300"/>
                  </a:lnTo>
                  <a:lnTo>
                    <a:pt x="5600" y="5351"/>
                  </a:lnTo>
                  <a:lnTo>
                    <a:pt x="5565" y="5433"/>
                  </a:lnTo>
                  <a:lnTo>
                    <a:pt x="5513" y="5475"/>
                  </a:lnTo>
                  <a:lnTo>
                    <a:pt x="5339" y="5660"/>
                  </a:lnTo>
                  <a:lnTo>
                    <a:pt x="5157" y="5835"/>
                  </a:lnTo>
                  <a:lnTo>
                    <a:pt x="4775" y="6164"/>
                  </a:lnTo>
                  <a:lnTo>
                    <a:pt x="4575" y="6308"/>
                  </a:lnTo>
                  <a:lnTo>
                    <a:pt x="4367" y="6442"/>
                  </a:lnTo>
                  <a:lnTo>
                    <a:pt x="4159" y="6565"/>
                  </a:lnTo>
                  <a:lnTo>
                    <a:pt x="3941" y="6689"/>
                  </a:lnTo>
                  <a:lnTo>
                    <a:pt x="3733" y="6823"/>
                  </a:lnTo>
                  <a:lnTo>
                    <a:pt x="3299" y="7049"/>
                  </a:lnTo>
                  <a:lnTo>
                    <a:pt x="3082" y="7173"/>
                  </a:lnTo>
                  <a:lnTo>
                    <a:pt x="2874" y="7286"/>
                  </a:lnTo>
                  <a:lnTo>
                    <a:pt x="2665" y="7420"/>
                  </a:lnTo>
                  <a:lnTo>
                    <a:pt x="2448" y="7553"/>
                  </a:lnTo>
                  <a:lnTo>
                    <a:pt x="2240" y="7677"/>
                  </a:lnTo>
                  <a:lnTo>
                    <a:pt x="2023" y="7934"/>
                  </a:lnTo>
                  <a:lnTo>
                    <a:pt x="1832" y="8181"/>
                  </a:lnTo>
                  <a:lnTo>
                    <a:pt x="1650" y="8438"/>
                  </a:lnTo>
                  <a:lnTo>
                    <a:pt x="1476" y="8685"/>
                  </a:lnTo>
                  <a:lnTo>
                    <a:pt x="1320" y="8963"/>
                  </a:lnTo>
                  <a:lnTo>
                    <a:pt x="1146" y="9231"/>
                  </a:lnTo>
                  <a:lnTo>
                    <a:pt x="955" y="9509"/>
                  </a:lnTo>
                  <a:lnTo>
                    <a:pt x="747" y="9797"/>
                  </a:lnTo>
                  <a:lnTo>
                    <a:pt x="703" y="10229"/>
                  </a:lnTo>
                  <a:lnTo>
                    <a:pt x="642" y="10651"/>
                  </a:lnTo>
                  <a:lnTo>
                    <a:pt x="504" y="11495"/>
                  </a:lnTo>
                  <a:lnTo>
                    <a:pt x="443" y="11917"/>
                  </a:lnTo>
                  <a:lnTo>
                    <a:pt x="382" y="12349"/>
                  </a:lnTo>
                  <a:lnTo>
                    <a:pt x="278" y="13193"/>
                  </a:lnTo>
                  <a:lnTo>
                    <a:pt x="217" y="13532"/>
                  </a:lnTo>
                  <a:lnTo>
                    <a:pt x="122" y="13841"/>
                  </a:lnTo>
                  <a:lnTo>
                    <a:pt x="17" y="14139"/>
                  </a:lnTo>
                  <a:lnTo>
                    <a:pt x="0" y="14499"/>
                  </a:lnTo>
                  <a:lnTo>
                    <a:pt x="61" y="15076"/>
                  </a:lnTo>
                  <a:lnTo>
                    <a:pt x="35" y="15302"/>
                  </a:lnTo>
                  <a:lnTo>
                    <a:pt x="35" y="15755"/>
                  </a:lnTo>
                  <a:lnTo>
                    <a:pt x="61" y="15971"/>
                  </a:lnTo>
                  <a:lnTo>
                    <a:pt x="104" y="16187"/>
                  </a:lnTo>
                  <a:lnTo>
                    <a:pt x="182" y="16383"/>
                  </a:lnTo>
                  <a:lnTo>
                    <a:pt x="278" y="16547"/>
                  </a:lnTo>
                  <a:lnTo>
                    <a:pt x="425" y="16671"/>
                  </a:lnTo>
                  <a:lnTo>
                    <a:pt x="512" y="16743"/>
                  </a:lnTo>
                  <a:lnTo>
                    <a:pt x="599" y="16825"/>
                  </a:lnTo>
                  <a:lnTo>
                    <a:pt x="703" y="16866"/>
                  </a:lnTo>
                  <a:lnTo>
                    <a:pt x="799" y="16907"/>
                  </a:lnTo>
                  <a:lnTo>
                    <a:pt x="886" y="16918"/>
                  </a:lnTo>
                  <a:lnTo>
                    <a:pt x="998" y="16949"/>
                  </a:lnTo>
                  <a:lnTo>
                    <a:pt x="1094" y="16969"/>
                  </a:lnTo>
                  <a:lnTo>
                    <a:pt x="1189" y="16969"/>
                  </a:lnTo>
                  <a:lnTo>
                    <a:pt x="1328" y="16949"/>
                  </a:lnTo>
                  <a:lnTo>
                    <a:pt x="1467" y="16938"/>
                  </a:lnTo>
                  <a:lnTo>
                    <a:pt x="1597" y="16918"/>
                  </a:lnTo>
                  <a:lnTo>
                    <a:pt x="1875" y="16877"/>
                  </a:lnTo>
                  <a:lnTo>
                    <a:pt x="2005" y="16846"/>
                  </a:lnTo>
                  <a:lnTo>
                    <a:pt x="2144" y="16835"/>
                  </a:lnTo>
                  <a:lnTo>
                    <a:pt x="2283" y="16805"/>
                  </a:lnTo>
                  <a:lnTo>
                    <a:pt x="2405" y="16794"/>
                  </a:lnTo>
                  <a:lnTo>
                    <a:pt x="2535" y="16763"/>
                  </a:lnTo>
                  <a:lnTo>
                    <a:pt x="2813" y="16722"/>
                  </a:lnTo>
                  <a:lnTo>
                    <a:pt x="2943" y="16702"/>
                  </a:lnTo>
                  <a:lnTo>
                    <a:pt x="3082" y="16691"/>
                  </a:lnTo>
                  <a:lnTo>
                    <a:pt x="3221" y="16691"/>
                  </a:lnTo>
                  <a:lnTo>
                    <a:pt x="3351" y="16671"/>
                  </a:lnTo>
                  <a:lnTo>
                    <a:pt x="3473" y="17113"/>
                  </a:lnTo>
                  <a:lnTo>
                    <a:pt x="3559" y="17566"/>
                  </a:lnTo>
                  <a:lnTo>
                    <a:pt x="3638" y="18029"/>
                  </a:lnTo>
                  <a:lnTo>
                    <a:pt x="3707" y="18482"/>
                  </a:lnTo>
                  <a:lnTo>
                    <a:pt x="3733" y="18513"/>
                  </a:lnTo>
                  <a:lnTo>
                    <a:pt x="3759" y="18503"/>
                  </a:lnTo>
                  <a:lnTo>
                    <a:pt x="3768" y="18472"/>
                  </a:lnTo>
                  <a:lnTo>
                    <a:pt x="3785" y="18441"/>
                  </a:lnTo>
                  <a:lnTo>
                    <a:pt x="3785" y="17978"/>
                  </a:lnTo>
                  <a:lnTo>
                    <a:pt x="3707" y="17535"/>
                  </a:lnTo>
                  <a:lnTo>
                    <a:pt x="3620" y="17113"/>
                  </a:lnTo>
                  <a:lnTo>
                    <a:pt x="3533" y="16671"/>
                  </a:lnTo>
                  <a:lnTo>
                    <a:pt x="3750" y="16671"/>
                  </a:lnTo>
                  <a:lnTo>
                    <a:pt x="3820" y="16691"/>
                  </a:lnTo>
                  <a:lnTo>
                    <a:pt x="3898" y="16691"/>
                  </a:lnTo>
                  <a:lnTo>
                    <a:pt x="3968" y="16702"/>
                  </a:lnTo>
                  <a:lnTo>
                    <a:pt x="4046" y="16722"/>
                  </a:lnTo>
                  <a:lnTo>
                    <a:pt x="4106" y="16733"/>
                  </a:lnTo>
                  <a:lnTo>
                    <a:pt x="4115" y="16691"/>
                  </a:lnTo>
                  <a:lnTo>
                    <a:pt x="4159" y="16671"/>
                  </a:lnTo>
                  <a:lnTo>
                    <a:pt x="4176" y="16640"/>
                  </a:lnTo>
                  <a:lnTo>
                    <a:pt x="4176" y="16588"/>
                  </a:lnTo>
                  <a:lnTo>
                    <a:pt x="4089" y="16568"/>
                  </a:lnTo>
                  <a:lnTo>
                    <a:pt x="4002" y="16558"/>
                  </a:lnTo>
                  <a:lnTo>
                    <a:pt x="3924" y="16547"/>
                  </a:lnTo>
                  <a:lnTo>
                    <a:pt x="3820" y="16527"/>
                  </a:lnTo>
                  <a:lnTo>
                    <a:pt x="3733" y="16516"/>
                  </a:lnTo>
                  <a:lnTo>
                    <a:pt x="3638" y="16496"/>
                  </a:lnTo>
                  <a:lnTo>
                    <a:pt x="3551" y="16486"/>
                  </a:lnTo>
                  <a:lnTo>
                    <a:pt x="3455" y="16486"/>
                  </a:lnTo>
                  <a:lnTo>
                    <a:pt x="3264" y="16455"/>
                  </a:lnTo>
                  <a:lnTo>
                    <a:pt x="3082" y="16455"/>
                  </a:lnTo>
                  <a:lnTo>
                    <a:pt x="2882" y="16465"/>
                  </a:lnTo>
                  <a:lnTo>
                    <a:pt x="2700" y="16486"/>
                  </a:lnTo>
                  <a:lnTo>
                    <a:pt x="2301" y="16547"/>
                  </a:lnTo>
                  <a:lnTo>
                    <a:pt x="2110" y="16588"/>
                  </a:lnTo>
                  <a:lnTo>
                    <a:pt x="1910" y="16619"/>
                  </a:lnTo>
                  <a:lnTo>
                    <a:pt x="1728" y="16630"/>
                  </a:lnTo>
                  <a:lnTo>
                    <a:pt x="1528" y="16640"/>
                  </a:lnTo>
                  <a:lnTo>
                    <a:pt x="1346" y="16630"/>
                  </a:lnTo>
                  <a:lnTo>
                    <a:pt x="1155" y="16599"/>
                  </a:lnTo>
                  <a:lnTo>
                    <a:pt x="981" y="16558"/>
                  </a:lnTo>
                  <a:lnTo>
                    <a:pt x="807" y="16465"/>
                  </a:lnTo>
                  <a:lnTo>
                    <a:pt x="642" y="16362"/>
                  </a:lnTo>
                  <a:lnTo>
                    <a:pt x="477" y="16218"/>
                  </a:lnTo>
                  <a:lnTo>
                    <a:pt x="382" y="16002"/>
                  </a:lnTo>
                  <a:lnTo>
                    <a:pt x="356" y="15765"/>
                  </a:lnTo>
                  <a:lnTo>
                    <a:pt x="356" y="15518"/>
                  </a:lnTo>
                  <a:lnTo>
                    <a:pt x="365" y="15282"/>
                  </a:lnTo>
                  <a:lnTo>
                    <a:pt x="382" y="15251"/>
                  </a:lnTo>
                  <a:lnTo>
                    <a:pt x="408" y="15210"/>
                  </a:lnTo>
                  <a:lnTo>
                    <a:pt x="417" y="15179"/>
                  </a:lnTo>
                  <a:lnTo>
                    <a:pt x="391" y="15158"/>
                  </a:lnTo>
                  <a:lnTo>
                    <a:pt x="417" y="14963"/>
                  </a:lnTo>
                  <a:lnTo>
                    <a:pt x="408" y="14788"/>
                  </a:lnTo>
                  <a:lnTo>
                    <a:pt x="356" y="14623"/>
                  </a:lnTo>
                  <a:lnTo>
                    <a:pt x="269" y="14469"/>
                  </a:lnTo>
                  <a:lnTo>
                    <a:pt x="278" y="14273"/>
                  </a:lnTo>
                  <a:lnTo>
                    <a:pt x="339" y="14088"/>
                  </a:lnTo>
                  <a:lnTo>
                    <a:pt x="417" y="13913"/>
                  </a:lnTo>
                  <a:lnTo>
                    <a:pt x="451" y="13717"/>
                  </a:lnTo>
                  <a:lnTo>
                    <a:pt x="504" y="13223"/>
                  </a:lnTo>
                  <a:lnTo>
                    <a:pt x="564" y="12729"/>
                  </a:lnTo>
                  <a:lnTo>
                    <a:pt x="642" y="12225"/>
                  </a:lnTo>
                  <a:lnTo>
                    <a:pt x="764" y="11237"/>
                  </a:lnTo>
                  <a:lnTo>
                    <a:pt x="833" y="10733"/>
                  </a:lnTo>
                  <a:lnTo>
                    <a:pt x="894" y="10239"/>
                  </a:lnTo>
                  <a:lnTo>
                    <a:pt x="946" y="9756"/>
                  </a:lnTo>
                  <a:lnTo>
                    <a:pt x="972" y="9694"/>
                  </a:lnTo>
                  <a:lnTo>
                    <a:pt x="1007" y="9653"/>
                  </a:lnTo>
                  <a:lnTo>
                    <a:pt x="1059" y="9611"/>
                  </a:lnTo>
                  <a:lnTo>
                    <a:pt x="1068" y="9550"/>
                  </a:lnTo>
                  <a:lnTo>
                    <a:pt x="1233" y="9334"/>
                  </a:lnTo>
                  <a:lnTo>
                    <a:pt x="1380" y="9117"/>
                  </a:lnTo>
                  <a:lnTo>
                    <a:pt x="1528" y="8891"/>
                  </a:lnTo>
                  <a:lnTo>
                    <a:pt x="1684" y="8675"/>
                  </a:lnTo>
                  <a:lnTo>
                    <a:pt x="1979" y="8263"/>
                  </a:lnTo>
                  <a:lnTo>
                    <a:pt x="2118" y="8047"/>
                  </a:lnTo>
                  <a:lnTo>
                    <a:pt x="2266" y="7841"/>
                  </a:lnTo>
                  <a:lnTo>
                    <a:pt x="2327" y="7780"/>
                  </a:lnTo>
                  <a:lnTo>
                    <a:pt x="2387" y="7728"/>
                  </a:lnTo>
                  <a:lnTo>
                    <a:pt x="2466" y="7677"/>
                  </a:lnTo>
                  <a:lnTo>
                    <a:pt x="2535" y="7677"/>
                  </a:lnTo>
                  <a:lnTo>
                    <a:pt x="2726" y="7594"/>
                  </a:lnTo>
                  <a:lnTo>
                    <a:pt x="2908" y="7502"/>
                  </a:lnTo>
                  <a:lnTo>
                    <a:pt x="3091" y="7420"/>
                  </a:lnTo>
                  <a:lnTo>
                    <a:pt x="3264" y="7317"/>
                  </a:lnTo>
                  <a:lnTo>
                    <a:pt x="3455" y="7214"/>
                  </a:lnTo>
                  <a:lnTo>
                    <a:pt x="3620" y="7111"/>
                  </a:lnTo>
                  <a:lnTo>
                    <a:pt x="4159" y="6792"/>
                  </a:lnTo>
                  <a:lnTo>
                    <a:pt x="4323" y="6689"/>
                  </a:lnTo>
                  <a:lnTo>
                    <a:pt x="4497" y="6565"/>
                  </a:lnTo>
                  <a:lnTo>
                    <a:pt x="4844" y="6360"/>
                  </a:lnTo>
                  <a:lnTo>
                    <a:pt x="5018" y="6277"/>
                  </a:lnTo>
                  <a:lnTo>
                    <a:pt x="5200" y="6174"/>
                  </a:lnTo>
                  <a:lnTo>
                    <a:pt x="5374" y="6082"/>
                  </a:lnTo>
                  <a:lnTo>
                    <a:pt x="5452" y="6267"/>
                  </a:lnTo>
                  <a:lnTo>
                    <a:pt x="5522" y="6452"/>
                  </a:lnTo>
                  <a:lnTo>
                    <a:pt x="5626" y="6617"/>
                  </a:lnTo>
                  <a:lnTo>
                    <a:pt x="5713" y="6792"/>
                  </a:lnTo>
                  <a:lnTo>
                    <a:pt x="5808" y="6946"/>
                  </a:lnTo>
                  <a:lnTo>
                    <a:pt x="5904" y="7121"/>
                  </a:lnTo>
                  <a:lnTo>
                    <a:pt x="5990" y="7286"/>
                  </a:lnTo>
                  <a:lnTo>
                    <a:pt x="6077" y="7461"/>
                  </a:lnTo>
                  <a:lnTo>
                    <a:pt x="5817" y="7471"/>
                  </a:lnTo>
                  <a:lnTo>
                    <a:pt x="5548" y="7492"/>
                  </a:lnTo>
                  <a:lnTo>
                    <a:pt x="5252" y="7522"/>
                  </a:lnTo>
                  <a:lnTo>
                    <a:pt x="4966" y="7553"/>
                  </a:lnTo>
                  <a:lnTo>
                    <a:pt x="4688" y="7594"/>
                  </a:lnTo>
                  <a:lnTo>
                    <a:pt x="4402" y="7656"/>
                  </a:lnTo>
                  <a:lnTo>
                    <a:pt x="4132" y="7697"/>
                  </a:lnTo>
                  <a:lnTo>
                    <a:pt x="3898" y="7749"/>
                  </a:lnTo>
                  <a:lnTo>
                    <a:pt x="3672" y="7831"/>
                  </a:lnTo>
                  <a:lnTo>
                    <a:pt x="3490" y="7883"/>
                  </a:lnTo>
                  <a:lnTo>
                    <a:pt x="3342" y="7955"/>
                  </a:lnTo>
                  <a:lnTo>
                    <a:pt x="3238" y="8027"/>
                  </a:lnTo>
                  <a:lnTo>
                    <a:pt x="3195" y="8109"/>
                  </a:lnTo>
                  <a:lnTo>
                    <a:pt x="3204" y="8160"/>
                  </a:lnTo>
                  <a:lnTo>
                    <a:pt x="3282" y="8232"/>
                  </a:lnTo>
                  <a:lnTo>
                    <a:pt x="3412" y="8305"/>
                  </a:lnTo>
                  <a:lnTo>
                    <a:pt x="3707" y="8459"/>
                  </a:lnTo>
                  <a:lnTo>
                    <a:pt x="3881" y="8603"/>
                  </a:lnTo>
                  <a:lnTo>
                    <a:pt x="3968" y="8768"/>
                  </a:lnTo>
                  <a:lnTo>
                    <a:pt x="3959" y="8912"/>
                  </a:lnTo>
                  <a:lnTo>
                    <a:pt x="3881" y="9056"/>
                  </a:lnTo>
                  <a:lnTo>
                    <a:pt x="3750" y="9200"/>
                  </a:lnTo>
                  <a:lnTo>
                    <a:pt x="3586" y="9323"/>
                  </a:lnTo>
                  <a:lnTo>
                    <a:pt x="3412" y="9416"/>
                  </a:lnTo>
                  <a:lnTo>
                    <a:pt x="3204" y="9478"/>
                  </a:lnTo>
                  <a:lnTo>
                    <a:pt x="2960" y="9467"/>
                  </a:lnTo>
                  <a:lnTo>
                    <a:pt x="2683" y="9436"/>
                  </a:lnTo>
                  <a:lnTo>
                    <a:pt x="2414" y="9375"/>
                  </a:lnTo>
                  <a:lnTo>
                    <a:pt x="2170" y="9323"/>
                  </a:lnTo>
                  <a:lnTo>
                    <a:pt x="1979" y="9303"/>
                  </a:lnTo>
                  <a:lnTo>
                    <a:pt x="1858" y="9344"/>
                  </a:lnTo>
                  <a:lnTo>
                    <a:pt x="1832" y="9467"/>
                  </a:lnTo>
                  <a:lnTo>
                    <a:pt x="1858" y="9642"/>
                  </a:lnTo>
                  <a:lnTo>
                    <a:pt x="1858" y="9817"/>
                  </a:lnTo>
                  <a:lnTo>
                    <a:pt x="1832" y="9972"/>
                  </a:lnTo>
                  <a:lnTo>
                    <a:pt x="1797" y="10126"/>
                  </a:lnTo>
                  <a:lnTo>
                    <a:pt x="1736" y="10239"/>
                  </a:lnTo>
                  <a:lnTo>
                    <a:pt x="1658" y="10332"/>
                  </a:lnTo>
                  <a:lnTo>
                    <a:pt x="1589" y="10342"/>
                  </a:lnTo>
                  <a:lnTo>
                    <a:pt x="1493" y="10311"/>
                  </a:lnTo>
                  <a:lnTo>
                    <a:pt x="1389" y="10280"/>
                  </a:lnTo>
                  <a:lnTo>
                    <a:pt x="1294" y="10352"/>
                  </a:lnTo>
                  <a:lnTo>
                    <a:pt x="1207" y="10486"/>
                  </a:lnTo>
                  <a:lnTo>
                    <a:pt x="1129" y="10682"/>
                  </a:lnTo>
                  <a:lnTo>
                    <a:pt x="1085" y="10908"/>
                  </a:lnTo>
                  <a:lnTo>
                    <a:pt x="1085" y="11165"/>
                  </a:lnTo>
                  <a:lnTo>
                    <a:pt x="1120" y="11423"/>
                  </a:lnTo>
                  <a:lnTo>
                    <a:pt x="1207" y="11659"/>
                  </a:lnTo>
                  <a:lnTo>
                    <a:pt x="1380" y="12174"/>
                  </a:lnTo>
                  <a:lnTo>
                    <a:pt x="1450" y="12678"/>
                  </a:lnTo>
                  <a:lnTo>
                    <a:pt x="1476" y="13090"/>
                  </a:lnTo>
                  <a:lnTo>
                    <a:pt x="1476" y="1325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46" name="Freeform 15"/>
            <p:cNvSpPr/>
            <p:nvPr/>
          </p:nvSpPr>
          <p:spPr>
            <a:xfrm>
              <a:off x="144462" y="403225"/>
              <a:ext cx="368301" cy="393701"/>
            </a:xfrm>
            <a:custGeom>
              <a:avLst/>
              <a:gdLst/>
              <a:ahLst/>
              <a:cxnLst>
                <a:cxn ang="0">
                  <a:pos x="wd2" y="hd2"/>
                </a:cxn>
                <a:cxn ang="5400000">
                  <a:pos x="wd2" y="hd2"/>
                </a:cxn>
                <a:cxn ang="10800000">
                  <a:pos x="wd2" y="hd2"/>
                </a:cxn>
                <a:cxn ang="16200000">
                  <a:pos x="wd2" y="hd2"/>
                </a:cxn>
              </a:cxnLst>
              <a:rect l="0" t="0" r="r" b="b"/>
              <a:pathLst>
                <a:path w="21600" h="21600" extrusionOk="0">
                  <a:moveTo>
                    <a:pt x="1810" y="18920"/>
                  </a:moveTo>
                  <a:lnTo>
                    <a:pt x="2107" y="18856"/>
                  </a:lnTo>
                  <a:lnTo>
                    <a:pt x="2700" y="18856"/>
                  </a:lnTo>
                  <a:lnTo>
                    <a:pt x="3026" y="18920"/>
                  </a:lnTo>
                  <a:lnTo>
                    <a:pt x="3323" y="18920"/>
                  </a:lnTo>
                  <a:lnTo>
                    <a:pt x="3620" y="18952"/>
                  </a:lnTo>
                  <a:lnTo>
                    <a:pt x="3976" y="19048"/>
                  </a:lnTo>
                  <a:lnTo>
                    <a:pt x="4273" y="19079"/>
                  </a:lnTo>
                  <a:lnTo>
                    <a:pt x="4510" y="19271"/>
                  </a:lnTo>
                  <a:lnTo>
                    <a:pt x="4777" y="19462"/>
                  </a:lnTo>
                  <a:lnTo>
                    <a:pt x="5014" y="19654"/>
                  </a:lnTo>
                  <a:lnTo>
                    <a:pt x="5608" y="19909"/>
                  </a:lnTo>
                  <a:lnTo>
                    <a:pt x="5934" y="20037"/>
                  </a:lnTo>
                  <a:lnTo>
                    <a:pt x="6201" y="20196"/>
                  </a:lnTo>
                  <a:lnTo>
                    <a:pt x="6498" y="20356"/>
                  </a:lnTo>
                  <a:lnTo>
                    <a:pt x="6587" y="20037"/>
                  </a:lnTo>
                  <a:lnTo>
                    <a:pt x="6676" y="19686"/>
                  </a:lnTo>
                  <a:lnTo>
                    <a:pt x="6735" y="19367"/>
                  </a:lnTo>
                  <a:lnTo>
                    <a:pt x="6884" y="19048"/>
                  </a:lnTo>
                  <a:lnTo>
                    <a:pt x="7002" y="18090"/>
                  </a:lnTo>
                  <a:lnTo>
                    <a:pt x="7091" y="17197"/>
                  </a:lnTo>
                  <a:lnTo>
                    <a:pt x="7002" y="16240"/>
                  </a:lnTo>
                  <a:lnTo>
                    <a:pt x="6735" y="15347"/>
                  </a:lnTo>
                  <a:lnTo>
                    <a:pt x="6824" y="14389"/>
                  </a:lnTo>
                  <a:lnTo>
                    <a:pt x="7032" y="13368"/>
                  </a:lnTo>
                  <a:lnTo>
                    <a:pt x="7121" y="12379"/>
                  </a:lnTo>
                  <a:lnTo>
                    <a:pt x="7002" y="11422"/>
                  </a:lnTo>
                  <a:lnTo>
                    <a:pt x="6795" y="10561"/>
                  </a:lnTo>
                  <a:lnTo>
                    <a:pt x="6824" y="9667"/>
                  </a:lnTo>
                  <a:lnTo>
                    <a:pt x="7180" y="7944"/>
                  </a:lnTo>
                  <a:lnTo>
                    <a:pt x="7240" y="7849"/>
                  </a:lnTo>
                  <a:lnTo>
                    <a:pt x="7329" y="7881"/>
                  </a:lnTo>
                  <a:lnTo>
                    <a:pt x="7418" y="7944"/>
                  </a:lnTo>
                  <a:lnTo>
                    <a:pt x="7477" y="7976"/>
                  </a:lnTo>
                  <a:lnTo>
                    <a:pt x="7596" y="8614"/>
                  </a:lnTo>
                  <a:lnTo>
                    <a:pt x="7536" y="8997"/>
                  </a:lnTo>
                  <a:lnTo>
                    <a:pt x="7477" y="9253"/>
                  </a:lnTo>
                  <a:lnTo>
                    <a:pt x="7477" y="10018"/>
                  </a:lnTo>
                  <a:lnTo>
                    <a:pt x="7418" y="10720"/>
                  </a:lnTo>
                  <a:lnTo>
                    <a:pt x="7507" y="11326"/>
                  </a:lnTo>
                  <a:lnTo>
                    <a:pt x="7803" y="11965"/>
                  </a:lnTo>
                  <a:lnTo>
                    <a:pt x="7714" y="13305"/>
                  </a:lnTo>
                  <a:lnTo>
                    <a:pt x="7625" y="14549"/>
                  </a:lnTo>
                  <a:lnTo>
                    <a:pt x="7685" y="15825"/>
                  </a:lnTo>
                  <a:lnTo>
                    <a:pt x="7892" y="17069"/>
                  </a:lnTo>
                  <a:lnTo>
                    <a:pt x="8100" y="17229"/>
                  </a:lnTo>
                  <a:lnTo>
                    <a:pt x="8278" y="16974"/>
                  </a:lnTo>
                  <a:lnTo>
                    <a:pt x="8426" y="16655"/>
                  </a:lnTo>
                  <a:lnTo>
                    <a:pt x="8575" y="16368"/>
                  </a:lnTo>
                  <a:lnTo>
                    <a:pt x="8723" y="16112"/>
                  </a:lnTo>
                  <a:lnTo>
                    <a:pt x="8901" y="15825"/>
                  </a:lnTo>
                  <a:lnTo>
                    <a:pt x="9109" y="15570"/>
                  </a:lnTo>
                  <a:lnTo>
                    <a:pt x="9287" y="15283"/>
                  </a:lnTo>
                  <a:lnTo>
                    <a:pt x="9495" y="15027"/>
                  </a:lnTo>
                  <a:lnTo>
                    <a:pt x="9495" y="15570"/>
                  </a:lnTo>
                  <a:lnTo>
                    <a:pt x="9435" y="16017"/>
                  </a:lnTo>
                  <a:lnTo>
                    <a:pt x="9376" y="16495"/>
                  </a:lnTo>
                  <a:lnTo>
                    <a:pt x="9316" y="17069"/>
                  </a:lnTo>
                  <a:lnTo>
                    <a:pt x="9079" y="17548"/>
                  </a:lnTo>
                  <a:lnTo>
                    <a:pt x="8782" y="17995"/>
                  </a:lnTo>
                  <a:lnTo>
                    <a:pt x="8515" y="18505"/>
                  </a:lnTo>
                  <a:lnTo>
                    <a:pt x="8219" y="19048"/>
                  </a:lnTo>
                  <a:lnTo>
                    <a:pt x="8011" y="19558"/>
                  </a:lnTo>
                  <a:lnTo>
                    <a:pt x="7833" y="20100"/>
                  </a:lnTo>
                  <a:lnTo>
                    <a:pt x="7774" y="20643"/>
                  </a:lnTo>
                  <a:lnTo>
                    <a:pt x="7774" y="21185"/>
                  </a:lnTo>
                  <a:lnTo>
                    <a:pt x="7981" y="21217"/>
                  </a:lnTo>
                  <a:lnTo>
                    <a:pt x="8130" y="21217"/>
                  </a:lnTo>
                  <a:lnTo>
                    <a:pt x="8308" y="21281"/>
                  </a:lnTo>
                  <a:lnTo>
                    <a:pt x="8515" y="21313"/>
                  </a:lnTo>
                  <a:lnTo>
                    <a:pt x="8931" y="21217"/>
                  </a:lnTo>
                  <a:lnTo>
                    <a:pt x="9405" y="21185"/>
                  </a:lnTo>
                  <a:lnTo>
                    <a:pt x="9880" y="21185"/>
                  </a:lnTo>
                  <a:lnTo>
                    <a:pt x="10385" y="21217"/>
                  </a:lnTo>
                  <a:lnTo>
                    <a:pt x="10830" y="21313"/>
                  </a:lnTo>
                  <a:lnTo>
                    <a:pt x="11779" y="21504"/>
                  </a:lnTo>
                  <a:lnTo>
                    <a:pt x="12195" y="21600"/>
                  </a:lnTo>
                  <a:lnTo>
                    <a:pt x="12640" y="20898"/>
                  </a:lnTo>
                  <a:lnTo>
                    <a:pt x="12907" y="20100"/>
                  </a:lnTo>
                  <a:lnTo>
                    <a:pt x="13114" y="19271"/>
                  </a:lnTo>
                  <a:lnTo>
                    <a:pt x="13411" y="18473"/>
                  </a:lnTo>
                  <a:lnTo>
                    <a:pt x="13648" y="18090"/>
                  </a:lnTo>
                  <a:lnTo>
                    <a:pt x="13945" y="17739"/>
                  </a:lnTo>
                  <a:lnTo>
                    <a:pt x="14538" y="17101"/>
                  </a:lnTo>
                  <a:lnTo>
                    <a:pt x="14895" y="16878"/>
                  </a:lnTo>
                  <a:lnTo>
                    <a:pt x="15221" y="16655"/>
                  </a:lnTo>
                  <a:lnTo>
                    <a:pt x="15607" y="16463"/>
                  </a:lnTo>
                  <a:lnTo>
                    <a:pt x="15992" y="16336"/>
                  </a:lnTo>
                  <a:lnTo>
                    <a:pt x="15814" y="14102"/>
                  </a:lnTo>
                  <a:lnTo>
                    <a:pt x="15696" y="11901"/>
                  </a:lnTo>
                  <a:lnTo>
                    <a:pt x="15518" y="9604"/>
                  </a:lnTo>
                  <a:lnTo>
                    <a:pt x="15251" y="7402"/>
                  </a:lnTo>
                  <a:lnTo>
                    <a:pt x="15251" y="7083"/>
                  </a:lnTo>
                  <a:lnTo>
                    <a:pt x="15399" y="6860"/>
                  </a:lnTo>
                  <a:lnTo>
                    <a:pt x="15607" y="6732"/>
                  </a:lnTo>
                  <a:lnTo>
                    <a:pt x="15844" y="6668"/>
                  </a:lnTo>
                  <a:lnTo>
                    <a:pt x="17209" y="6860"/>
                  </a:lnTo>
                  <a:lnTo>
                    <a:pt x="17832" y="6987"/>
                  </a:lnTo>
                  <a:lnTo>
                    <a:pt x="18455" y="7083"/>
                  </a:lnTo>
                  <a:lnTo>
                    <a:pt x="19108" y="7211"/>
                  </a:lnTo>
                  <a:lnTo>
                    <a:pt x="19731" y="7338"/>
                  </a:lnTo>
                  <a:lnTo>
                    <a:pt x="20354" y="7530"/>
                  </a:lnTo>
                  <a:lnTo>
                    <a:pt x="21036" y="7657"/>
                  </a:lnTo>
                  <a:lnTo>
                    <a:pt x="20918" y="6445"/>
                  </a:lnTo>
                  <a:lnTo>
                    <a:pt x="20918" y="5488"/>
                  </a:lnTo>
                  <a:lnTo>
                    <a:pt x="21036" y="4531"/>
                  </a:lnTo>
                  <a:lnTo>
                    <a:pt x="21125" y="3446"/>
                  </a:lnTo>
                  <a:lnTo>
                    <a:pt x="21214" y="3222"/>
                  </a:lnTo>
                  <a:lnTo>
                    <a:pt x="21244" y="2967"/>
                  </a:lnTo>
                  <a:lnTo>
                    <a:pt x="21392" y="2712"/>
                  </a:lnTo>
                  <a:lnTo>
                    <a:pt x="21600" y="2648"/>
                  </a:lnTo>
                  <a:lnTo>
                    <a:pt x="21422" y="1787"/>
                  </a:lnTo>
                  <a:lnTo>
                    <a:pt x="21214" y="1627"/>
                  </a:lnTo>
                  <a:lnTo>
                    <a:pt x="20947" y="1723"/>
                  </a:lnTo>
                  <a:lnTo>
                    <a:pt x="20740" y="1851"/>
                  </a:lnTo>
                  <a:lnTo>
                    <a:pt x="20502" y="1851"/>
                  </a:lnTo>
                  <a:lnTo>
                    <a:pt x="20413" y="2138"/>
                  </a:lnTo>
                  <a:lnTo>
                    <a:pt x="20295" y="2329"/>
                  </a:lnTo>
                  <a:lnTo>
                    <a:pt x="20146" y="2489"/>
                  </a:lnTo>
                  <a:lnTo>
                    <a:pt x="19938" y="2680"/>
                  </a:lnTo>
                  <a:lnTo>
                    <a:pt x="19612" y="2903"/>
                  </a:lnTo>
                  <a:lnTo>
                    <a:pt x="19345" y="3191"/>
                  </a:lnTo>
                  <a:lnTo>
                    <a:pt x="19048" y="3446"/>
                  </a:lnTo>
                  <a:lnTo>
                    <a:pt x="18722" y="3542"/>
                  </a:lnTo>
                  <a:lnTo>
                    <a:pt x="18514" y="3095"/>
                  </a:lnTo>
                  <a:lnTo>
                    <a:pt x="18336" y="2584"/>
                  </a:lnTo>
                  <a:lnTo>
                    <a:pt x="18129" y="2138"/>
                  </a:lnTo>
                  <a:lnTo>
                    <a:pt x="17891" y="1691"/>
                  </a:lnTo>
                  <a:lnTo>
                    <a:pt x="17713" y="1308"/>
                  </a:lnTo>
                  <a:lnTo>
                    <a:pt x="17624" y="1149"/>
                  </a:lnTo>
                  <a:lnTo>
                    <a:pt x="17535" y="957"/>
                  </a:lnTo>
                  <a:lnTo>
                    <a:pt x="15607" y="0"/>
                  </a:lnTo>
                  <a:lnTo>
                    <a:pt x="7180" y="2233"/>
                  </a:lnTo>
                  <a:lnTo>
                    <a:pt x="1365" y="8136"/>
                  </a:lnTo>
                  <a:lnTo>
                    <a:pt x="297" y="11486"/>
                  </a:lnTo>
                  <a:lnTo>
                    <a:pt x="0" y="17963"/>
                  </a:lnTo>
                  <a:lnTo>
                    <a:pt x="1810" y="18920"/>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47" name="Freeform 16"/>
            <p:cNvSpPr/>
            <p:nvPr/>
          </p:nvSpPr>
          <p:spPr>
            <a:xfrm>
              <a:off x="438150" y="12700"/>
              <a:ext cx="204788" cy="363538"/>
            </a:xfrm>
            <a:custGeom>
              <a:avLst/>
              <a:gdLst/>
              <a:ahLst/>
              <a:cxnLst>
                <a:cxn ang="0">
                  <a:pos x="wd2" y="hd2"/>
                </a:cxn>
                <a:cxn ang="5400000">
                  <a:pos x="wd2" y="hd2"/>
                </a:cxn>
                <a:cxn ang="10800000">
                  <a:pos x="wd2" y="hd2"/>
                </a:cxn>
                <a:cxn ang="16200000">
                  <a:pos x="wd2" y="hd2"/>
                </a:cxn>
              </a:cxnLst>
              <a:rect l="0" t="0" r="r" b="b"/>
              <a:pathLst>
                <a:path w="21600" h="21600" extrusionOk="0">
                  <a:moveTo>
                    <a:pt x="7360" y="20079"/>
                  </a:moveTo>
                  <a:lnTo>
                    <a:pt x="7787" y="20252"/>
                  </a:lnTo>
                  <a:lnTo>
                    <a:pt x="8533" y="20736"/>
                  </a:lnTo>
                  <a:lnTo>
                    <a:pt x="9013" y="20874"/>
                  </a:lnTo>
                  <a:lnTo>
                    <a:pt x="9600" y="21116"/>
                  </a:lnTo>
                  <a:lnTo>
                    <a:pt x="10240" y="21324"/>
                  </a:lnTo>
                  <a:lnTo>
                    <a:pt x="10880" y="21462"/>
                  </a:lnTo>
                  <a:lnTo>
                    <a:pt x="11573" y="21565"/>
                  </a:lnTo>
                  <a:lnTo>
                    <a:pt x="12267" y="21600"/>
                  </a:lnTo>
                  <a:lnTo>
                    <a:pt x="13013" y="21565"/>
                  </a:lnTo>
                  <a:lnTo>
                    <a:pt x="14400" y="21427"/>
                  </a:lnTo>
                  <a:lnTo>
                    <a:pt x="14560" y="21324"/>
                  </a:lnTo>
                  <a:lnTo>
                    <a:pt x="14613" y="21220"/>
                  </a:lnTo>
                  <a:lnTo>
                    <a:pt x="14933" y="21012"/>
                  </a:lnTo>
                  <a:lnTo>
                    <a:pt x="15520" y="20183"/>
                  </a:lnTo>
                  <a:lnTo>
                    <a:pt x="16160" y="19388"/>
                  </a:lnTo>
                  <a:lnTo>
                    <a:pt x="16907" y="18628"/>
                  </a:lnTo>
                  <a:lnTo>
                    <a:pt x="17600" y="17868"/>
                  </a:lnTo>
                  <a:lnTo>
                    <a:pt x="18240" y="17107"/>
                  </a:lnTo>
                  <a:lnTo>
                    <a:pt x="18933" y="16312"/>
                  </a:lnTo>
                  <a:lnTo>
                    <a:pt x="19467" y="15483"/>
                  </a:lnTo>
                  <a:lnTo>
                    <a:pt x="19840" y="14584"/>
                  </a:lnTo>
                  <a:lnTo>
                    <a:pt x="19840" y="14377"/>
                  </a:lnTo>
                  <a:lnTo>
                    <a:pt x="19947" y="14204"/>
                  </a:lnTo>
                  <a:lnTo>
                    <a:pt x="19840" y="13962"/>
                  </a:lnTo>
                  <a:lnTo>
                    <a:pt x="19680" y="13789"/>
                  </a:lnTo>
                  <a:lnTo>
                    <a:pt x="19147" y="13789"/>
                  </a:lnTo>
                  <a:lnTo>
                    <a:pt x="18507" y="13720"/>
                  </a:lnTo>
                  <a:lnTo>
                    <a:pt x="17973" y="13617"/>
                  </a:lnTo>
                  <a:lnTo>
                    <a:pt x="17493" y="13375"/>
                  </a:lnTo>
                  <a:lnTo>
                    <a:pt x="17813" y="13029"/>
                  </a:lnTo>
                  <a:lnTo>
                    <a:pt x="18347" y="12925"/>
                  </a:lnTo>
                  <a:lnTo>
                    <a:pt x="19040" y="12925"/>
                  </a:lnTo>
                  <a:lnTo>
                    <a:pt x="19627" y="12822"/>
                  </a:lnTo>
                  <a:lnTo>
                    <a:pt x="20320" y="12200"/>
                  </a:lnTo>
                  <a:lnTo>
                    <a:pt x="20000" y="12096"/>
                  </a:lnTo>
                  <a:lnTo>
                    <a:pt x="19680" y="12027"/>
                  </a:lnTo>
                  <a:lnTo>
                    <a:pt x="19040" y="12027"/>
                  </a:lnTo>
                  <a:lnTo>
                    <a:pt x="18613" y="12096"/>
                  </a:lnTo>
                  <a:lnTo>
                    <a:pt x="17600" y="12096"/>
                  </a:lnTo>
                  <a:lnTo>
                    <a:pt x="17600" y="11854"/>
                  </a:lnTo>
                  <a:lnTo>
                    <a:pt x="17707" y="11578"/>
                  </a:lnTo>
                  <a:lnTo>
                    <a:pt x="17973" y="11405"/>
                  </a:lnTo>
                  <a:lnTo>
                    <a:pt x="18240" y="11267"/>
                  </a:lnTo>
                  <a:lnTo>
                    <a:pt x="18613" y="11163"/>
                  </a:lnTo>
                  <a:lnTo>
                    <a:pt x="18933" y="11094"/>
                  </a:lnTo>
                  <a:lnTo>
                    <a:pt x="19413" y="11059"/>
                  </a:lnTo>
                  <a:lnTo>
                    <a:pt x="19787" y="10990"/>
                  </a:lnTo>
                  <a:lnTo>
                    <a:pt x="20533" y="10990"/>
                  </a:lnTo>
                  <a:lnTo>
                    <a:pt x="20907" y="11059"/>
                  </a:lnTo>
                  <a:lnTo>
                    <a:pt x="21280" y="11163"/>
                  </a:lnTo>
                  <a:lnTo>
                    <a:pt x="21493" y="10852"/>
                  </a:lnTo>
                  <a:lnTo>
                    <a:pt x="21440" y="10506"/>
                  </a:lnTo>
                  <a:lnTo>
                    <a:pt x="21387" y="10230"/>
                  </a:lnTo>
                  <a:lnTo>
                    <a:pt x="21440" y="9919"/>
                  </a:lnTo>
                  <a:lnTo>
                    <a:pt x="21600" y="8709"/>
                  </a:lnTo>
                  <a:lnTo>
                    <a:pt x="21600" y="7430"/>
                  </a:lnTo>
                  <a:lnTo>
                    <a:pt x="21440" y="6186"/>
                  </a:lnTo>
                  <a:lnTo>
                    <a:pt x="20960" y="4977"/>
                  </a:lnTo>
                  <a:lnTo>
                    <a:pt x="21280" y="4458"/>
                  </a:lnTo>
                  <a:lnTo>
                    <a:pt x="21387" y="3940"/>
                  </a:lnTo>
                  <a:lnTo>
                    <a:pt x="21120" y="3387"/>
                  </a:lnTo>
                  <a:lnTo>
                    <a:pt x="20853" y="2938"/>
                  </a:lnTo>
                  <a:lnTo>
                    <a:pt x="19627" y="2212"/>
                  </a:lnTo>
                  <a:lnTo>
                    <a:pt x="18347" y="1624"/>
                  </a:lnTo>
                  <a:lnTo>
                    <a:pt x="16960" y="1140"/>
                  </a:lnTo>
                  <a:lnTo>
                    <a:pt x="15520" y="726"/>
                  </a:lnTo>
                  <a:lnTo>
                    <a:pt x="14027" y="449"/>
                  </a:lnTo>
                  <a:lnTo>
                    <a:pt x="12427" y="242"/>
                  </a:lnTo>
                  <a:lnTo>
                    <a:pt x="10827" y="104"/>
                  </a:lnTo>
                  <a:lnTo>
                    <a:pt x="9173" y="0"/>
                  </a:lnTo>
                  <a:lnTo>
                    <a:pt x="8693" y="0"/>
                  </a:lnTo>
                  <a:lnTo>
                    <a:pt x="8267" y="69"/>
                  </a:lnTo>
                  <a:lnTo>
                    <a:pt x="7360" y="69"/>
                  </a:lnTo>
                  <a:lnTo>
                    <a:pt x="6987" y="104"/>
                  </a:lnTo>
                  <a:lnTo>
                    <a:pt x="6560" y="207"/>
                  </a:lnTo>
                  <a:lnTo>
                    <a:pt x="6187" y="311"/>
                  </a:lnTo>
                  <a:lnTo>
                    <a:pt x="5813" y="449"/>
                  </a:lnTo>
                  <a:lnTo>
                    <a:pt x="5760" y="449"/>
                  </a:lnTo>
                  <a:lnTo>
                    <a:pt x="5280" y="553"/>
                  </a:lnTo>
                  <a:lnTo>
                    <a:pt x="4853" y="726"/>
                  </a:lnTo>
                  <a:lnTo>
                    <a:pt x="4373" y="899"/>
                  </a:lnTo>
                  <a:lnTo>
                    <a:pt x="4107" y="1140"/>
                  </a:lnTo>
                  <a:lnTo>
                    <a:pt x="3680" y="1313"/>
                  </a:lnTo>
                  <a:lnTo>
                    <a:pt x="3307" y="1590"/>
                  </a:lnTo>
                  <a:lnTo>
                    <a:pt x="2933" y="1763"/>
                  </a:lnTo>
                  <a:lnTo>
                    <a:pt x="2560" y="1970"/>
                  </a:lnTo>
                  <a:lnTo>
                    <a:pt x="2667" y="2074"/>
                  </a:lnTo>
                  <a:lnTo>
                    <a:pt x="2667" y="2212"/>
                  </a:lnTo>
                  <a:lnTo>
                    <a:pt x="2720" y="2350"/>
                  </a:lnTo>
                  <a:lnTo>
                    <a:pt x="2720" y="2523"/>
                  </a:lnTo>
                  <a:lnTo>
                    <a:pt x="2880" y="2350"/>
                  </a:lnTo>
                  <a:lnTo>
                    <a:pt x="3040" y="2246"/>
                  </a:lnTo>
                  <a:lnTo>
                    <a:pt x="3253" y="2177"/>
                  </a:lnTo>
                  <a:lnTo>
                    <a:pt x="3573" y="2212"/>
                  </a:lnTo>
                  <a:lnTo>
                    <a:pt x="3787" y="2592"/>
                  </a:lnTo>
                  <a:lnTo>
                    <a:pt x="4107" y="3007"/>
                  </a:lnTo>
                  <a:lnTo>
                    <a:pt x="4373" y="3387"/>
                  </a:lnTo>
                  <a:lnTo>
                    <a:pt x="4693" y="3732"/>
                  </a:lnTo>
                  <a:lnTo>
                    <a:pt x="4373" y="3871"/>
                  </a:lnTo>
                  <a:lnTo>
                    <a:pt x="4107" y="3940"/>
                  </a:lnTo>
                  <a:lnTo>
                    <a:pt x="3680" y="3940"/>
                  </a:lnTo>
                  <a:lnTo>
                    <a:pt x="3307" y="3836"/>
                  </a:lnTo>
                  <a:lnTo>
                    <a:pt x="2933" y="3491"/>
                  </a:lnTo>
                  <a:lnTo>
                    <a:pt x="2667" y="3145"/>
                  </a:lnTo>
                  <a:lnTo>
                    <a:pt x="2347" y="2868"/>
                  </a:lnTo>
                  <a:lnTo>
                    <a:pt x="1973" y="2523"/>
                  </a:lnTo>
                  <a:lnTo>
                    <a:pt x="1227" y="3283"/>
                  </a:lnTo>
                  <a:lnTo>
                    <a:pt x="1493" y="3456"/>
                  </a:lnTo>
                  <a:lnTo>
                    <a:pt x="1813" y="3525"/>
                  </a:lnTo>
                  <a:lnTo>
                    <a:pt x="2187" y="3629"/>
                  </a:lnTo>
                  <a:lnTo>
                    <a:pt x="2560" y="3802"/>
                  </a:lnTo>
                  <a:lnTo>
                    <a:pt x="2880" y="3871"/>
                  </a:lnTo>
                  <a:lnTo>
                    <a:pt x="3093" y="4078"/>
                  </a:lnTo>
                  <a:lnTo>
                    <a:pt x="3200" y="4285"/>
                  </a:lnTo>
                  <a:lnTo>
                    <a:pt x="3200" y="4562"/>
                  </a:lnTo>
                  <a:lnTo>
                    <a:pt x="2880" y="4666"/>
                  </a:lnTo>
                  <a:lnTo>
                    <a:pt x="2560" y="4735"/>
                  </a:lnTo>
                  <a:lnTo>
                    <a:pt x="2240" y="4666"/>
                  </a:lnTo>
                  <a:lnTo>
                    <a:pt x="1867" y="4631"/>
                  </a:lnTo>
                  <a:lnTo>
                    <a:pt x="1227" y="4631"/>
                  </a:lnTo>
                  <a:lnTo>
                    <a:pt x="907" y="4666"/>
                  </a:lnTo>
                  <a:lnTo>
                    <a:pt x="693" y="4769"/>
                  </a:lnTo>
                  <a:lnTo>
                    <a:pt x="587" y="5011"/>
                  </a:lnTo>
                  <a:lnTo>
                    <a:pt x="1067" y="5149"/>
                  </a:lnTo>
                  <a:lnTo>
                    <a:pt x="1440" y="5322"/>
                  </a:lnTo>
                  <a:lnTo>
                    <a:pt x="1760" y="5495"/>
                  </a:lnTo>
                  <a:lnTo>
                    <a:pt x="1600" y="5806"/>
                  </a:lnTo>
                  <a:lnTo>
                    <a:pt x="1120" y="6048"/>
                  </a:lnTo>
                  <a:lnTo>
                    <a:pt x="693" y="6255"/>
                  </a:lnTo>
                  <a:lnTo>
                    <a:pt x="213" y="6428"/>
                  </a:lnTo>
                  <a:lnTo>
                    <a:pt x="0" y="6670"/>
                  </a:lnTo>
                  <a:lnTo>
                    <a:pt x="320" y="6739"/>
                  </a:lnTo>
                  <a:lnTo>
                    <a:pt x="587" y="6877"/>
                  </a:lnTo>
                  <a:lnTo>
                    <a:pt x="960" y="7085"/>
                  </a:lnTo>
                  <a:lnTo>
                    <a:pt x="1227" y="7258"/>
                  </a:lnTo>
                  <a:lnTo>
                    <a:pt x="1120" y="7430"/>
                  </a:lnTo>
                  <a:lnTo>
                    <a:pt x="1227" y="7465"/>
                  </a:lnTo>
                  <a:lnTo>
                    <a:pt x="1280" y="7569"/>
                  </a:lnTo>
                  <a:lnTo>
                    <a:pt x="1440" y="7707"/>
                  </a:lnTo>
                  <a:lnTo>
                    <a:pt x="1600" y="7672"/>
                  </a:lnTo>
                  <a:lnTo>
                    <a:pt x="1760" y="7603"/>
                  </a:lnTo>
                  <a:lnTo>
                    <a:pt x="1813" y="7534"/>
                  </a:lnTo>
                  <a:lnTo>
                    <a:pt x="1813" y="7361"/>
                  </a:lnTo>
                  <a:lnTo>
                    <a:pt x="1653" y="7223"/>
                  </a:lnTo>
                  <a:lnTo>
                    <a:pt x="1653" y="7085"/>
                  </a:lnTo>
                  <a:lnTo>
                    <a:pt x="1760" y="6912"/>
                  </a:lnTo>
                  <a:lnTo>
                    <a:pt x="1813" y="6774"/>
                  </a:lnTo>
                  <a:lnTo>
                    <a:pt x="2027" y="6739"/>
                  </a:lnTo>
                  <a:lnTo>
                    <a:pt x="2133" y="6601"/>
                  </a:lnTo>
                  <a:lnTo>
                    <a:pt x="2187" y="6428"/>
                  </a:lnTo>
                  <a:lnTo>
                    <a:pt x="2240" y="6290"/>
                  </a:lnTo>
                  <a:lnTo>
                    <a:pt x="2133" y="6186"/>
                  </a:lnTo>
                  <a:lnTo>
                    <a:pt x="2240" y="5979"/>
                  </a:lnTo>
                  <a:lnTo>
                    <a:pt x="2347" y="5944"/>
                  </a:lnTo>
                  <a:lnTo>
                    <a:pt x="2507" y="5910"/>
                  </a:lnTo>
                  <a:lnTo>
                    <a:pt x="2720" y="5944"/>
                  </a:lnTo>
                  <a:lnTo>
                    <a:pt x="2880" y="6048"/>
                  </a:lnTo>
                  <a:lnTo>
                    <a:pt x="3040" y="6083"/>
                  </a:lnTo>
                  <a:lnTo>
                    <a:pt x="5600" y="6083"/>
                  </a:lnTo>
                  <a:lnTo>
                    <a:pt x="6133" y="6048"/>
                  </a:lnTo>
                  <a:lnTo>
                    <a:pt x="6560" y="5944"/>
                  </a:lnTo>
                  <a:lnTo>
                    <a:pt x="7093" y="5806"/>
                  </a:lnTo>
                  <a:lnTo>
                    <a:pt x="7253" y="5806"/>
                  </a:lnTo>
                  <a:lnTo>
                    <a:pt x="7360" y="5841"/>
                  </a:lnTo>
                  <a:lnTo>
                    <a:pt x="9387" y="6324"/>
                  </a:lnTo>
                  <a:lnTo>
                    <a:pt x="9707" y="8398"/>
                  </a:lnTo>
                  <a:lnTo>
                    <a:pt x="5440" y="14066"/>
                  </a:lnTo>
                  <a:lnTo>
                    <a:pt x="5227" y="19354"/>
                  </a:lnTo>
                  <a:lnTo>
                    <a:pt x="7360" y="20079"/>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48" name="Freeform 17"/>
            <p:cNvSpPr/>
            <p:nvPr/>
          </p:nvSpPr>
          <p:spPr>
            <a:xfrm>
              <a:off x="423862" y="95249"/>
              <a:ext cx="122239" cy="280989"/>
            </a:xfrm>
            <a:custGeom>
              <a:avLst/>
              <a:gdLst/>
              <a:ahLst/>
              <a:cxnLst>
                <a:cxn ang="0">
                  <a:pos x="wd2" y="hd2"/>
                </a:cxn>
                <a:cxn ang="5400000">
                  <a:pos x="wd2" y="hd2"/>
                </a:cxn>
                <a:cxn ang="10800000">
                  <a:pos x="wd2" y="hd2"/>
                </a:cxn>
                <a:cxn ang="16200000">
                  <a:pos x="wd2" y="hd2"/>
                </a:cxn>
              </a:cxnLst>
              <a:rect l="0" t="0" r="r" b="b"/>
              <a:pathLst>
                <a:path w="21600" h="21600" extrusionOk="0">
                  <a:moveTo>
                    <a:pt x="14844" y="1250"/>
                  </a:moveTo>
                  <a:lnTo>
                    <a:pt x="14933" y="1383"/>
                  </a:lnTo>
                  <a:lnTo>
                    <a:pt x="15111" y="1428"/>
                  </a:lnTo>
                  <a:lnTo>
                    <a:pt x="15111" y="1562"/>
                  </a:lnTo>
                  <a:lnTo>
                    <a:pt x="15200" y="1696"/>
                  </a:lnTo>
                  <a:lnTo>
                    <a:pt x="13956" y="1874"/>
                  </a:lnTo>
                  <a:lnTo>
                    <a:pt x="13333" y="2098"/>
                  </a:lnTo>
                  <a:lnTo>
                    <a:pt x="12800" y="2231"/>
                  </a:lnTo>
                  <a:lnTo>
                    <a:pt x="12178" y="2321"/>
                  </a:lnTo>
                  <a:lnTo>
                    <a:pt x="10933" y="2588"/>
                  </a:lnTo>
                  <a:lnTo>
                    <a:pt x="10311" y="2588"/>
                  </a:lnTo>
                  <a:lnTo>
                    <a:pt x="10044" y="2767"/>
                  </a:lnTo>
                  <a:lnTo>
                    <a:pt x="10133" y="2990"/>
                  </a:lnTo>
                  <a:lnTo>
                    <a:pt x="10489" y="3169"/>
                  </a:lnTo>
                  <a:lnTo>
                    <a:pt x="10667" y="3302"/>
                  </a:lnTo>
                  <a:lnTo>
                    <a:pt x="11378" y="3169"/>
                  </a:lnTo>
                  <a:lnTo>
                    <a:pt x="12178" y="3035"/>
                  </a:lnTo>
                  <a:lnTo>
                    <a:pt x="12889" y="2901"/>
                  </a:lnTo>
                  <a:lnTo>
                    <a:pt x="13689" y="2856"/>
                  </a:lnTo>
                  <a:lnTo>
                    <a:pt x="14400" y="2767"/>
                  </a:lnTo>
                  <a:lnTo>
                    <a:pt x="15200" y="2722"/>
                  </a:lnTo>
                  <a:lnTo>
                    <a:pt x="15911" y="2633"/>
                  </a:lnTo>
                  <a:lnTo>
                    <a:pt x="16711" y="2633"/>
                  </a:lnTo>
                  <a:lnTo>
                    <a:pt x="17067" y="2856"/>
                  </a:lnTo>
                  <a:lnTo>
                    <a:pt x="17244" y="2990"/>
                  </a:lnTo>
                  <a:lnTo>
                    <a:pt x="17244" y="3169"/>
                  </a:lnTo>
                  <a:lnTo>
                    <a:pt x="16978" y="3347"/>
                  </a:lnTo>
                  <a:lnTo>
                    <a:pt x="16178" y="3481"/>
                  </a:lnTo>
                  <a:lnTo>
                    <a:pt x="15733" y="3526"/>
                  </a:lnTo>
                  <a:lnTo>
                    <a:pt x="15111" y="3481"/>
                  </a:lnTo>
                  <a:lnTo>
                    <a:pt x="14311" y="3526"/>
                  </a:lnTo>
                  <a:lnTo>
                    <a:pt x="14400" y="3526"/>
                  </a:lnTo>
                  <a:lnTo>
                    <a:pt x="14578" y="3660"/>
                  </a:lnTo>
                  <a:lnTo>
                    <a:pt x="14578" y="3838"/>
                  </a:lnTo>
                  <a:lnTo>
                    <a:pt x="14044" y="3972"/>
                  </a:lnTo>
                  <a:lnTo>
                    <a:pt x="13422" y="4061"/>
                  </a:lnTo>
                  <a:lnTo>
                    <a:pt x="12800" y="4195"/>
                  </a:lnTo>
                  <a:lnTo>
                    <a:pt x="12267" y="4284"/>
                  </a:lnTo>
                  <a:lnTo>
                    <a:pt x="12444" y="4418"/>
                  </a:lnTo>
                  <a:lnTo>
                    <a:pt x="12444" y="4552"/>
                  </a:lnTo>
                  <a:lnTo>
                    <a:pt x="12267" y="4731"/>
                  </a:lnTo>
                  <a:lnTo>
                    <a:pt x="12178" y="4864"/>
                  </a:lnTo>
                  <a:lnTo>
                    <a:pt x="11556" y="4998"/>
                  </a:lnTo>
                  <a:lnTo>
                    <a:pt x="10756" y="5311"/>
                  </a:lnTo>
                  <a:lnTo>
                    <a:pt x="10133" y="5489"/>
                  </a:lnTo>
                  <a:lnTo>
                    <a:pt x="9778" y="5043"/>
                  </a:lnTo>
                  <a:lnTo>
                    <a:pt x="9778" y="4954"/>
                  </a:lnTo>
                  <a:lnTo>
                    <a:pt x="9867" y="4864"/>
                  </a:lnTo>
                  <a:lnTo>
                    <a:pt x="9867" y="4641"/>
                  </a:lnTo>
                  <a:lnTo>
                    <a:pt x="9156" y="4641"/>
                  </a:lnTo>
                  <a:lnTo>
                    <a:pt x="8533" y="4731"/>
                  </a:lnTo>
                  <a:lnTo>
                    <a:pt x="7911" y="4954"/>
                  </a:lnTo>
                  <a:lnTo>
                    <a:pt x="7111" y="4954"/>
                  </a:lnTo>
                  <a:lnTo>
                    <a:pt x="7911" y="5712"/>
                  </a:lnTo>
                  <a:lnTo>
                    <a:pt x="8622" y="5489"/>
                  </a:lnTo>
                  <a:lnTo>
                    <a:pt x="9422" y="5489"/>
                  </a:lnTo>
                  <a:lnTo>
                    <a:pt x="10044" y="5579"/>
                  </a:lnTo>
                  <a:lnTo>
                    <a:pt x="10756" y="5623"/>
                  </a:lnTo>
                  <a:lnTo>
                    <a:pt x="11022" y="5712"/>
                  </a:lnTo>
                  <a:lnTo>
                    <a:pt x="11111" y="5846"/>
                  </a:lnTo>
                  <a:lnTo>
                    <a:pt x="11289" y="6025"/>
                  </a:lnTo>
                  <a:lnTo>
                    <a:pt x="11289" y="6159"/>
                  </a:lnTo>
                  <a:lnTo>
                    <a:pt x="10489" y="6471"/>
                  </a:lnTo>
                  <a:lnTo>
                    <a:pt x="9600" y="6650"/>
                  </a:lnTo>
                  <a:lnTo>
                    <a:pt x="8889" y="6828"/>
                  </a:lnTo>
                  <a:lnTo>
                    <a:pt x="8356" y="7140"/>
                  </a:lnTo>
                  <a:lnTo>
                    <a:pt x="8089" y="7230"/>
                  </a:lnTo>
                  <a:lnTo>
                    <a:pt x="8000" y="7274"/>
                  </a:lnTo>
                  <a:lnTo>
                    <a:pt x="7467" y="7274"/>
                  </a:lnTo>
                  <a:lnTo>
                    <a:pt x="7022" y="6962"/>
                  </a:lnTo>
                  <a:lnTo>
                    <a:pt x="6756" y="6650"/>
                  </a:lnTo>
                  <a:lnTo>
                    <a:pt x="6578" y="6248"/>
                  </a:lnTo>
                  <a:lnTo>
                    <a:pt x="6489" y="5936"/>
                  </a:lnTo>
                  <a:lnTo>
                    <a:pt x="5867" y="5311"/>
                  </a:lnTo>
                  <a:lnTo>
                    <a:pt x="5067" y="4731"/>
                  </a:lnTo>
                  <a:lnTo>
                    <a:pt x="4178" y="4240"/>
                  </a:lnTo>
                  <a:lnTo>
                    <a:pt x="3200" y="3793"/>
                  </a:lnTo>
                  <a:lnTo>
                    <a:pt x="2311" y="3749"/>
                  </a:lnTo>
                  <a:lnTo>
                    <a:pt x="1511" y="3793"/>
                  </a:lnTo>
                  <a:lnTo>
                    <a:pt x="800" y="3927"/>
                  </a:lnTo>
                  <a:lnTo>
                    <a:pt x="178" y="4240"/>
                  </a:lnTo>
                  <a:lnTo>
                    <a:pt x="0" y="5936"/>
                  </a:lnTo>
                  <a:lnTo>
                    <a:pt x="444" y="7587"/>
                  </a:lnTo>
                  <a:lnTo>
                    <a:pt x="1333" y="9104"/>
                  </a:lnTo>
                  <a:lnTo>
                    <a:pt x="2933" y="10532"/>
                  </a:lnTo>
                  <a:lnTo>
                    <a:pt x="3733" y="10577"/>
                  </a:lnTo>
                  <a:lnTo>
                    <a:pt x="4978" y="10220"/>
                  </a:lnTo>
                  <a:lnTo>
                    <a:pt x="5867" y="10309"/>
                  </a:lnTo>
                  <a:lnTo>
                    <a:pt x="5867" y="10577"/>
                  </a:lnTo>
                  <a:lnTo>
                    <a:pt x="5600" y="10889"/>
                  </a:lnTo>
                  <a:lnTo>
                    <a:pt x="5244" y="11068"/>
                  </a:lnTo>
                  <a:lnTo>
                    <a:pt x="4711" y="11291"/>
                  </a:lnTo>
                  <a:lnTo>
                    <a:pt x="3911" y="11425"/>
                  </a:lnTo>
                  <a:lnTo>
                    <a:pt x="3200" y="11469"/>
                  </a:lnTo>
                  <a:lnTo>
                    <a:pt x="2311" y="11425"/>
                  </a:lnTo>
                  <a:lnTo>
                    <a:pt x="1511" y="11291"/>
                  </a:lnTo>
                  <a:lnTo>
                    <a:pt x="1689" y="12540"/>
                  </a:lnTo>
                  <a:lnTo>
                    <a:pt x="1511" y="13924"/>
                  </a:lnTo>
                  <a:lnTo>
                    <a:pt x="1422" y="15352"/>
                  </a:lnTo>
                  <a:lnTo>
                    <a:pt x="1156" y="16736"/>
                  </a:lnTo>
                  <a:lnTo>
                    <a:pt x="2222" y="17360"/>
                  </a:lnTo>
                  <a:lnTo>
                    <a:pt x="3200" y="17851"/>
                  </a:lnTo>
                  <a:lnTo>
                    <a:pt x="4356" y="18387"/>
                  </a:lnTo>
                  <a:lnTo>
                    <a:pt x="5511" y="18878"/>
                  </a:lnTo>
                  <a:lnTo>
                    <a:pt x="6756" y="19413"/>
                  </a:lnTo>
                  <a:lnTo>
                    <a:pt x="7911" y="19904"/>
                  </a:lnTo>
                  <a:lnTo>
                    <a:pt x="8978" y="20395"/>
                  </a:lnTo>
                  <a:lnTo>
                    <a:pt x="10133" y="20975"/>
                  </a:lnTo>
                  <a:lnTo>
                    <a:pt x="10489" y="21109"/>
                  </a:lnTo>
                  <a:lnTo>
                    <a:pt x="11022" y="21243"/>
                  </a:lnTo>
                  <a:lnTo>
                    <a:pt x="11378" y="21377"/>
                  </a:lnTo>
                  <a:lnTo>
                    <a:pt x="11911" y="21466"/>
                  </a:lnTo>
                  <a:lnTo>
                    <a:pt x="12178" y="21600"/>
                  </a:lnTo>
                  <a:lnTo>
                    <a:pt x="11378" y="21064"/>
                  </a:lnTo>
                  <a:lnTo>
                    <a:pt x="10489" y="20484"/>
                  </a:lnTo>
                  <a:lnTo>
                    <a:pt x="8711" y="19413"/>
                  </a:lnTo>
                  <a:lnTo>
                    <a:pt x="7911" y="18833"/>
                  </a:lnTo>
                  <a:lnTo>
                    <a:pt x="7022" y="18298"/>
                  </a:lnTo>
                  <a:lnTo>
                    <a:pt x="5956" y="17807"/>
                  </a:lnTo>
                  <a:lnTo>
                    <a:pt x="5067" y="17316"/>
                  </a:lnTo>
                  <a:lnTo>
                    <a:pt x="4978" y="17048"/>
                  </a:lnTo>
                  <a:lnTo>
                    <a:pt x="4622" y="16869"/>
                  </a:lnTo>
                  <a:lnTo>
                    <a:pt x="4356" y="16691"/>
                  </a:lnTo>
                  <a:lnTo>
                    <a:pt x="4711" y="16423"/>
                  </a:lnTo>
                  <a:lnTo>
                    <a:pt x="5333" y="16289"/>
                  </a:lnTo>
                  <a:lnTo>
                    <a:pt x="5689" y="16423"/>
                  </a:lnTo>
                  <a:lnTo>
                    <a:pt x="5956" y="16691"/>
                  </a:lnTo>
                  <a:lnTo>
                    <a:pt x="6311" y="16869"/>
                  </a:lnTo>
                  <a:lnTo>
                    <a:pt x="7200" y="17450"/>
                  </a:lnTo>
                  <a:lnTo>
                    <a:pt x="8356" y="17985"/>
                  </a:lnTo>
                  <a:lnTo>
                    <a:pt x="9422" y="18565"/>
                  </a:lnTo>
                  <a:lnTo>
                    <a:pt x="10667" y="19145"/>
                  </a:lnTo>
                  <a:lnTo>
                    <a:pt x="11822" y="19726"/>
                  </a:lnTo>
                  <a:lnTo>
                    <a:pt x="13067" y="20172"/>
                  </a:lnTo>
                  <a:lnTo>
                    <a:pt x="14400" y="20618"/>
                  </a:lnTo>
                  <a:lnTo>
                    <a:pt x="15733" y="20975"/>
                  </a:lnTo>
                  <a:lnTo>
                    <a:pt x="15111" y="20663"/>
                  </a:lnTo>
                  <a:lnTo>
                    <a:pt x="14400" y="20350"/>
                  </a:lnTo>
                  <a:lnTo>
                    <a:pt x="14044" y="20038"/>
                  </a:lnTo>
                  <a:lnTo>
                    <a:pt x="13778" y="19636"/>
                  </a:lnTo>
                  <a:lnTo>
                    <a:pt x="14844" y="19636"/>
                  </a:lnTo>
                  <a:lnTo>
                    <a:pt x="14400" y="17182"/>
                  </a:lnTo>
                  <a:lnTo>
                    <a:pt x="14578" y="15397"/>
                  </a:lnTo>
                  <a:lnTo>
                    <a:pt x="15111" y="14281"/>
                  </a:lnTo>
                  <a:lnTo>
                    <a:pt x="15733" y="13701"/>
                  </a:lnTo>
                  <a:lnTo>
                    <a:pt x="15911" y="13388"/>
                  </a:lnTo>
                  <a:lnTo>
                    <a:pt x="15556" y="13121"/>
                  </a:lnTo>
                  <a:lnTo>
                    <a:pt x="15200" y="12719"/>
                  </a:lnTo>
                  <a:lnTo>
                    <a:pt x="15111" y="12183"/>
                  </a:lnTo>
                  <a:lnTo>
                    <a:pt x="15467" y="11425"/>
                  </a:lnTo>
                  <a:lnTo>
                    <a:pt x="15911" y="10711"/>
                  </a:lnTo>
                  <a:lnTo>
                    <a:pt x="16444" y="10131"/>
                  </a:lnTo>
                  <a:lnTo>
                    <a:pt x="17600" y="9550"/>
                  </a:lnTo>
                  <a:lnTo>
                    <a:pt x="17689" y="9104"/>
                  </a:lnTo>
                  <a:lnTo>
                    <a:pt x="17600" y="8658"/>
                  </a:lnTo>
                  <a:lnTo>
                    <a:pt x="17333" y="8301"/>
                  </a:lnTo>
                  <a:lnTo>
                    <a:pt x="17333" y="8122"/>
                  </a:lnTo>
                  <a:lnTo>
                    <a:pt x="17600" y="7988"/>
                  </a:lnTo>
                  <a:lnTo>
                    <a:pt x="18133" y="7855"/>
                  </a:lnTo>
                  <a:lnTo>
                    <a:pt x="18578" y="7676"/>
                  </a:lnTo>
                  <a:lnTo>
                    <a:pt x="19200" y="7542"/>
                  </a:lnTo>
                  <a:lnTo>
                    <a:pt x="19911" y="7408"/>
                  </a:lnTo>
                  <a:lnTo>
                    <a:pt x="20533" y="7364"/>
                  </a:lnTo>
                  <a:lnTo>
                    <a:pt x="20889" y="7230"/>
                  </a:lnTo>
                  <a:lnTo>
                    <a:pt x="21422" y="6471"/>
                  </a:lnTo>
                  <a:lnTo>
                    <a:pt x="21600" y="4864"/>
                  </a:lnTo>
                  <a:lnTo>
                    <a:pt x="21600" y="3079"/>
                  </a:lnTo>
                  <a:lnTo>
                    <a:pt x="21244" y="1964"/>
                  </a:lnTo>
                  <a:lnTo>
                    <a:pt x="20889" y="1250"/>
                  </a:lnTo>
                  <a:lnTo>
                    <a:pt x="20622" y="625"/>
                  </a:lnTo>
                  <a:lnTo>
                    <a:pt x="20267" y="134"/>
                  </a:lnTo>
                  <a:lnTo>
                    <a:pt x="19200" y="0"/>
                  </a:lnTo>
                  <a:lnTo>
                    <a:pt x="18489" y="45"/>
                  </a:lnTo>
                  <a:lnTo>
                    <a:pt x="17600" y="179"/>
                  </a:lnTo>
                  <a:lnTo>
                    <a:pt x="16800" y="312"/>
                  </a:lnTo>
                  <a:lnTo>
                    <a:pt x="16089" y="491"/>
                  </a:lnTo>
                  <a:lnTo>
                    <a:pt x="15556" y="669"/>
                  </a:lnTo>
                  <a:lnTo>
                    <a:pt x="15111" y="893"/>
                  </a:lnTo>
                  <a:lnTo>
                    <a:pt x="14844" y="1071"/>
                  </a:lnTo>
                  <a:lnTo>
                    <a:pt x="14844" y="125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449" name="Freeform 18"/>
            <p:cNvSpPr/>
            <p:nvPr/>
          </p:nvSpPr>
          <p:spPr>
            <a:xfrm>
              <a:off x="508000" y="23812"/>
              <a:ext cx="38101" cy="44451"/>
            </a:xfrm>
            <a:custGeom>
              <a:avLst/>
              <a:gdLst/>
              <a:ahLst/>
              <a:cxnLst>
                <a:cxn ang="0">
                  <a:pos x="wd2" y="hd2"/>
                </a:cxn>
                <a:cxn ang="5400000">
                  <a:pos x="wd2" y="hd2"/>
                </a:cxn>
                <a:cxn ang="10800000">
                  <a:pos x="wd2" y="hd2"/>
                </a:cxn>
                <a:cxn ang="16200000">
                  <a:pos x="wd2" y="hd2"/>
                </a:cxn>
              </a:cxnLst>
              <a:rect l="0" t="0" r="r" b="b"/>
              <a:pathLst>
                <a:path w="21600" h="21600" extrusionOk="0">
                  <a:moveTo>
                    <a:pt x="0" y="1989"/>
                  </a:moveTo>
                  <a:lnTo>
                    <a:pt x="0" y="3411"/>
                  </a:lnTo>
                  <a:lnTo>
                    <a:pt x="2805" y="5400"/>
                  </a:lnTo>
                  <a:lnTo>
                    <a:pt x="8416" y="10516"/>
                  </a:lnTo>
                  <a:lnTo>
                    <a:pt x="10940" y="12789"/>
                  </a:lnTo>
                  <a:lnTo>
                    <a:pt x="13184" y="15347"/>
                  </a:lnTo>
                  <a:lnTo>
                    <a:pt x="15709" y="17621"/>
                  </a:lnTo>
                  <a:lnTo>
                    <a:pt x="17953" y="19611"/>
                  </a:lnTo>
                  <a:lnTo>
                    <a:pt x="20758" y="21600"/>
                  </a:lnTo>
                  <a:lnTo>
                    <a:pt x="21600" y="21600"/>
                  </a:lnTo>
                  <a:lnTo>
                    <a:pt x="20478" y="17621"/>
                  </a:lnTo>
                  <a:lnTo>
                    <a:pt x="18514" y="13926"/>
                  </a:lnTo>
                  <a:lnTo>
                    <a:pt x="15709" y="11084"/>
                  </a:lnTo>
                  <a:lnTo>
                    <a:pt x="12904" y="7958"/>
                  </a:lnTo>
                  <a:lnTo>
                    <a:pt x="10099" y="5968"/>
                  </a:lnTo>
                  <a:lnTo>
                    <a:pt x="7574" y="3411"/>
                  </a:lnTo>
                  <a:lnTo>
                    <a:pt x="5330" y="1421"/>
                  </a:lnTo>
                  <a:lnTo>
                    <a:pt x="2525" y="0"/>
                  </a:lnTo>
                  <a:lnTo>
                    <a:pt x="1964" y="284"/>
                  </a:lnTo>
                  <a:lnTo>
                    <a:pt x="1683" y="1421"/>
                  </a:lnTo>
                  <a:lnTo>
                    <a:pt x="1403" y="1989"/>
                  </a:lnTo>
                  <a:lnTo>
                    <a:pt x="0" y="198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50" name="Freeform 19"/>
            <p:cNvSpPr/>
            <p:nvPr/>
          </p:nvSpPr>
          <p:spPr>
            <a:xfrm>
              <a:off x="481012" y="34925"/>
              <a:ext cx="71439" cy="49213"/>
            </a:xfrm>
            <a:custGeom>
              <a:avLst/>
              <a:gdLst/>
              <a:ahLst/>
              <a:cxnLst>
                <a:cxn ang="0">
                  <a:pos x="wd2" y="hd2"/>
                </a:cxn>
                <a:cxn ang="5400000">
                  <a:pos x="wd2" y="hd2"/>
                </a:cxn>
                <a:cxn ang="10800000">
                  <a:pos x="wd2" y="hd2"/>
                </a:cxn>
                <a:cxn ang="16200000">
                  <a:pos x="wd2" y="hd2"/>
                </a:cxn>
              </a:cxnLst>
              <a:rect l="0" t="0" r="r" b="b"/>
              <a:pathLst>
                <a:path w="21600" h="21600" extrusionOk="0">
                  <a:moveTo>
                    <a:pt x="4040" y="251"/>
                  </a:moveTo>
                  <a:lnTo>
                    <a:pt x="4040" y="2009"/>
                  </a:lnTo>
                  <a:lnTo>
                    <a:pt x="4506" y="3767"/>
                  </a:lnTo>
                  <a:lnTo>
                    <a:pt x="5128" y="5526"/>
                  </a:lnTo>
                  <a:lnTo>
                    <a:pt x="5750" y="7033"/>
                  </a:lnTo>
                  <a:lnTo>
                    <a:pt x="4662" y="6781"/>
                  </a:lnTo>
                  <a:lnTo>
                    <a:pt x="3263" y="6279"/>
                  </a:lnTo>
                  <a:lnTo>
                    <a:pt x="2176" y="6279"/>
                  </a:lnTo>
                  <a:lnTo>
                    <a:pt x="932" y="6781"/>
                  </a:lnTo>
                  <a:lnTo>
                    <a:pt x="466" y="7284"/>
                  </a:lnTo>
                  <a:lnTo>
                    <a:pt x="0" y="8037"/>
                  </a:lnTo>
                  <a:lnTo>
                    <a:pt x="0" y="9293"/>
                  </a:lnTo>
                  <a:lnTo>
                    <a:pt x="466" y="9795"/>
                  </a:lnTo>
                  <a:lnTo>
                    <a:pt x="1399" y="10298"/>
                  </a:lnTo>
                  <a:lnTo>
                    <a:pt x="2486" y="11051"/>
                  </a:lnTo>
                  <a:lnTo>
                    <a:pt x="3263" y="11805"/>
                  </a:lnTo>
                  <a:lnTo>
                    <a:pt x="4196" y="12307"/>
                  </a:lnTo>
                  <a:lnTo>
                    <a:pt x="4817" y="13563"/>
                  </a:lnTo>
                  <a:lnTo>
                    <a:pt x="5750" y="14065"/>
                  </a:lnTo>
                  <a:lnTo>
                    <a:pt x="6682" y="15321"/>
                  </a:lnTo>
                  <a:lnTo>
                    <a:pt x="7304" y="16326"/>
                  </a:lnTo>
                  <a:lnTo>
                    <a:pt x="7925" y="16326"/>
                  </a:lnTo>
                  <a:lnTo>
                    <a:pt x="8236" y="15572"/>
                  </a:lnTo>
                  <a:lnTo>
                    <a:pt x="8391" y="14819"/>
                  </a:lnTo>
                  <a:lnTo>
                    <a:pt x="8858" y="14065"/>
                  </a:lnTo>
                  <a:lnTo>
                    <a:pt x="10412" y="15321"/>
                  </a:lnTo>
                  <a:lnTo>
                    <a:pt x="12121" y="16326"/>
                  </a:lnTo>
                  <a:lnTo>
                    <a:pt x="13675" y="17833"/>
                  </a:lnTo>
                  <a:lnTo>
                    <a:pt x="15229" y="18837"/>
                  </a:lnTo>
                  <a:lnTo>
                    <a:pt x="16783" y="20344"/>
                  </a:lnTo>
                  <a:lnTo>
                    <a:pt x="18337" y="20847"/>
                  </a:lnTo>
                  <a:lnTo>
                    <a:pt x="19891" y="21600"/>
                  </a:lnTo>
                  <a:lnTo>
                    <a:pt x="21600" y="21600"/>
                  </a:lnTo>
                  <a:lnTo>
                    <a:pt x="21445" y="20344"/>
                  </a:lnTo>
                  <a:lnTo>
                    <a:pt x="17404" y="15321"/>
                  </a:lnTo>
                  <a:lnTo>
                    <a:pt x="15540" y="12307"/>
                  </a:lnTo>
                  <a:lnTo>
                    <a:pt x="13675" y="9544"/>
                  </a:lnTo>
                  <a:lnTo>
                    <a:pt x="11655" y="6781"/>
                  </a:lnTo>
                  <a:lnTo>
                    <a:pt x="9945" y="4270"/>
                  </a:lnTo>
                  <a:lnTo>
                    <a:pt x="7925" y="1758"/>
                  </a:lnTo>
                  <a:lnTo>
                    <a:pt x="5750" y="0"/>
                  </a:lnTo>
                  <a:lnTo>
                    <a:pt x="4040" y="251"/>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51" name="Freeform 20"/>
            <p:cNvSpPr/>
            <p:nvPr/>
          </p:nvSpPr>
          <p:spPr>
            <a:xfrm>
              <a:off x="550862" y="47625"/>
              <a:ext cx="50801" cy="46038"/>
            </a:xfrm>
            <a:custGeom>
              <a:avLst/>
              <a:gdLst/>
              <a:ahLst/>
              <a:cxnLst>
                <a:cxn ang="0">
                  <a:pos x="wd2" y="hd2"/>
                </a:cxn>
                <a:cxn ang="5400000">
                  <a:pos x="wd2" y="hd2"/>
                </a:cxn>
                <a:cxn ang="10800000">
                  <a:pos x="wd2" y="hd2"/>
                </a:cxn>
                <a:cxn ang="16200000">
                  <a:pos x="wd2" y="hd2"/>
                </a:cxn>
              </a:cxnLst>
              <a:rect l="0" t="0" r="r" b="b"/>
              <a:pathLst>
                <a:path w="21600" h="21600" extrusionOk="0">
                  <a:moveTo>
                    <a:pt x="12282" y="0"/>
                  </a:moveTo>
                  <a:lnTo>
                    <a:pt x="12918" y="4000"/>
                  </a:lnTo>
                  <a:lnTo>
                    <a:pt x="13976" y="7200"/>
                  </a:lnTo>
                  <a:lnTo>
                    <a:pt x="14612" y="10667"/>
                  </a:lnTo>
                  <a:lnTo>
                    <a:pt x="13976" y="14133"/>
                  </a:lnTo>
                  <a:lnTo>
                    <a:pt x="12282" y="10667"/>
                  </a:lnTo>
                  <a:lnTo>
                    <a:pt x="10800" y="7200"/>
                  </a:lnTo>
                  <a:lnTo>
                    <a:pt x="9318" y="3467"/>
                  </a:lnTo>
                  <a:lnTo>
                    <a:pt x="7624" y="0"/>
                  </a:lnTo>
                  <a:lnTo>
                    <a:pt x="6565" y="800"/>
                  </a:lnTo>
                  <a:lnTo>
                    <a:pt x="6565" y="2400"/>
                  </a:lnTo>
                  <a:lnTo>
                    <a:pt x="6776" y="4267"/>
                  </a:lnTo>
                  <a:lnTo>
                    <a:pt x="6776" y="6933"/>
                  </a:lnTo>
                  <a:lnTo>
                    <a:pt x="5718" y="5333"/>
                  </a:lnTo>
                  <a:lnTo>
                    <a:pt x="4447" y="3467"/>
                  </a:lnTo>
                  <a:lnTo>
                    <a:pt x="2965" y="1867"/>
                  </a:lnTo>
                  <a:lnTo>
                    <a:pt x="1059" y="1333"/>
                  </a:lnTo>
                  <a:lnTo>
                    <a:pt x="847" y="2400"/>
                  </a:lnTo>
                  <a:lnTo>
                    <a:pt x="424" y="3200"/>
                  </a:lnTo>
                  <a:lnTo>
                    <a:pt x="0" y="4267"/>
                  </a:lnTo>
                  <a:lnTo>
                    <a:pt x="0" y="5333"/>
                  </a:lnTo>
                  <a:lnTo>
                    <a:pt x="1482" y="6933"/>
                  </a:lnTo>
                  <a:lnTo>
                    <a:pt x="2541" y="8800"/>
                  </a:lnTo>
                  <a:lnTo>
                    <a:pt x="3600" y="11200"/>
                  </a:lnTo>
                  <a:lnTo>
                    <a:pt x="4447" y="13333"/>
                  </a:lnTo>
                  <a:lnTo>
                    <a:pt x="5718" y="15200"/>
                  </a:lnTo>
                  <a:lnTo>
                    <a:pt x="6776" y="16800"/>
                  </a:lnTo>
                  <a:lnTo>
                    <a:pt x="8259" y="17067"/>
                  </a:lnTo>
                  <a:lnTo>
                    <a:pt x="10376" y="16267"/>
                  </a:lnTo>
                  <a:lnTo>
                    <a:pt x="11012" y="16267"/>
                  </a:lnTo>
                  <a:lnTo>
                    <a:pt x="11647" y="16800"/>
                  </a:lnTo>
                  <a:lnTo>
                    <a:pt x="12282" y="16800"/>
                  </a:lnTo>
                  <a:lnTo>
                    <a:pt x="12918" y="16267"/>
                  </a:lnTo>
                  <a:lnTo>
                    <a:pt x="13765" y="17867"/>
                  </a:lnTo>
                  <a:lnTo>
                    <a:pt x="15247" y="18400"/>
                  </a:lnTo>
                  <a:lnTo>
                    <a:pt x="16518" y="17867"/>
                  </a:lnTo>
                  <a:lnTo>
                    <a:pt x="17365" y="16267"/>
                  </a:lnTo>
                  <a:lnTo>
                    <a:pt x="18635" y="19467"/>
                  </a:lnTo>
                  <a:lnTo>
                    <a:pt x="19482" y="21067"/>
                  </a:lnTo>
                  <a:lnTo>
                    <a:pt x="20753" y="21600"/>
                  </a:lnTo>
                  <a:lnTo>
                    <a:pt x="21600" y="17600"/>
                  </a:lnTo>
                  <a:lnTo>
                    <a:pt x="21176" y="13333"/>
                  </a:lnTo>
                  <a:lnTo>
                    <a:pt x="20118" y="9067"/>
                  </a:lnTo>
                  <a:lnTo>
                    <a:pt x="19059" y="5333"/>
                  </a:lnTo>
                  <a:lnTo>
                    <a:pt x="18000" y="5333"/>
                  </a:lnTo>
                  <a:lnTo>
                    <a:pt x="17153" y="7200"/>
                  </a:lnTo>
                  <a:lnTo>
                    <a:pt x="16094" y="5067"/>
                  </a:lnTo>
                  <a:lnTo>
                    <a:pt x="15247" y="2400"/>
                  </a:lnTo>
                  <a:lnTo>
                    <a:pt x="13976" y="800"/>
                  </a:lnTo>
                  <a:lnTo>
                    <a:pt x="12282" y="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52" name="Freeform 21"/>
            <p:cNvSpPr/>
            <p:nvPr/>
          </p:nvSpPr>
          <p:spPr>
            <a:xfrm>
              <a:off x="603250" y="76200"/>
              <a:ext cx="15876" cy="23813"/>
            </a:xfrm>
            <a:custGeom>
              <a:avLst/>
              <a:gdLst/>
              <a:ahLst/>
              <a:cxnLst>
                <a:cxn ang="0">
                  <a:pos x="wd2" y="hd2"/>
                </a:cxn>
                <a:cxn ang="5400000">
                  <a:pos x="wd2" y="hd2"/>
                </a:cxn>
                <a:cxn ang="10800000">
                  <a:pos x="wd2" y="hd2"/>
                </a:cxn>
                <a:cxn ang="16200000">
                  <a:pos x="wd2" y="hd2"/>
                </a:cxn>
              </a:cxnLst>
              <a:rect l="0" t="0" r="r" b="b"/>
              <a:pathLst>
                <a:path w="21600" h="21600" extrusionOk="0">
                  <a:moveTo>
                    <a:pt x="4050" y="3600"/>
                  </a:moveTo>
                  <a:lnTo>
                    <a:pt x="4050" y="8743"/>
                  </a:lnTo>
                  <a:lnTo>
                    <a:pt x="1350" y="13886"/>
                  </a:lnTo>
                  <a:lnTo>
                    <a:pt x="0" y="18000"/>
                  </a:lnTo>
                  <a:lnTo>
                    <a:pt x="6750" y="21600"/>
                  </a:lnTo>
                  <a:lnTo>
                    <a:pt x="10800" y="19029"/>
                  </a:lnTo>
                  <a:lnTo>
                    <a:pt x="15525" y="17486"/>
                  </a:lnTo>
                  <a:lnTo>
                    <a:pt x="19575" y="15429"/>
                  </a:lnTo>
                  <a:lnTo>
                    <a:pt x="21600" y="11314"/>
                  </a:lnTo>
                  <a:lnTo>
                    <a:pt x="21600" y="7714"/>
                  </a:lnTo>
                  <a:lnTo>
                    <a:pt x="18225" y="5143"/>
                  </a:lnTo>
                  <a:lnTo>
                    <a:pt x="15525" y="2571"/>
                  </a:lnTo>
                  <a:lnTo>
                    <a:pt x="13500" y="0"/>
                  </a:lnTo>
                  <a:lnTo>
                    <a:pt x="10800" y="514"/>
                  </a:lnTo>
                  <a:lnTo>
                    <a:pt x="8100" y="1543"/>
                  </a:lnTo>
                  <a:lnTo>
                    <a:pt x="4050" y="3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53" name="Freeform 22"/>
            <p:cNvSpPr/>
            <p:nvPr/>
          </p:nvSpPr>
          <p:spPr>
            <a:xfrm>
              <a:off x="463550" y="79375"/>
              <a:ext cx="52388" cy="30163"/>
            </a:xfrm>
            <a:custGeom>
              <a:avLst/>
              <a:gdLst/>
              <a:ahLst/>
              <a:cxnLst>
                <a:cxn ang="0">
                  <a:pos x="wd2" y="hd2"/>
                </a:cxn>
                <a:cxn ang="5400000">
                  <a:pos x="wd2" y="hd2"/>
                </a:cxn>
                <a:cxn ang="10800000">
                  <a:pos x="wd2" y="hd2"/>
                </a:cxn>
                <a:cxn ang="16200000">
                  <a:pos x="wd2" y="hd2"/>
                </a:cxn>
              </a:cxnLst>
              <a:rect l="0" t="0" r="r" b="b"/>
              <a:pathLst>
                <a:path w="21600" h="21600" extrusionOk="0">
                  <a:moveTo>
                    <a:pt x="10491" y="1662"/>
                  </a:moveTo>
                  <a:lnTo>
                    <a:pt x="9669" y="1662"/>
                  </a:lnTo>
                  <a:lnTo>
                    <a:pt x="8846" y="2077"/>
                  </a:lnTo>
                  <a:lnTo>
                    <a:pt x="8023" y="2908"/>
                  </a:lnTo>
                  <a:lnTo>
                    <a:pt x="6994" y="4154"/>
                  </a:lnTo>
                  <a:lnTo>
                    <a:pt x="6994" y="5815"/>
                  </a:lnTo>
                  <a:lnTo>
                    <a:pt x="8023" y="6231"/>
                  </a:lnTo>
                  <a:lnTo>
                    <a:pt x="8846" y="7062"/>
                  </a:lnTo>
                  <a:lnTo>
                    <a:pt x="9669" y="7477"/>
                  </a:lnTo>
                  <a:lnTo>
                    <a:pt x="8434" y="8308"/>
                  </a:lnTo>
                  <a:lnTo>
                    <a:pt x="6994" y="8723"/>
                  </a:lnTo>
                  <a:lnTo>
                    <a:pt x="5966" y="9554"/>
                  </a:lnTo>
                  <a:lnTo>
                    <a:pt x="4320" y="9969"/>
                  </a:lnTo>
                  <a:lnTo>
                    <a:pt x="3291" y="10385"/>
                  </a:lnTo>
                  <a:lnTo>
                    <a:pt x="2057" y="11215"/>
                  </a:lnTo>
                  <a:lnTo>
                    <a:pt x="0" y="13292"/>
                  </a:lnTo>
                  <a:lnTo>
                    <a:pt x="411" y="15369"/>
                  </a:lnTo>
                  <a:lnTo>
                    <a:pt x="1440" y="16615"/>
                  </a:lnTo>
                  <a:lnTo>
                    <a:pt x="3497" y="18277"/>
                  </a:lnTo>
                  <a:lnTo>
                    <a:pt x="5349" y="19523"/>
                  </a:lnTo>
                  <a:lnTo>
                    <a:pt x="6789" y="20769"/>
                  </a:lnTo>
                  <a:lnTo>
                    <a:pt x="8229" y="21185"/>
                  </a:lnTo>
                  <a:lnTo>
                    <a:pt x="9874" y="21600"/>
                  </a:lnTo>
                  <a:lnTo>
                    <a:pt x="12960" y="21600"/>
                  </a:lnTo>
                  <a:lnTo>
                    <a:pt x="14400" y="21185"/>
                  </a:lnTo>
                  <a:lnTo>
                    <a:pt x="16046" y="19938"/>
                  </a:lnTo>
                  <a:lnTo>
                    <a:pt x="16663" y="19938"/>
                  </a:lnTo>
                  <a:lnTo>
                    <a:pt x="17486" y="19523"/>
                  </a:lnTo>
                  <a:lnTo>
                    <a:pt x="18720" y="17031"/>
                  </a:lnTo>
                  <a:lnTo>
                    <a:pt x="18720" y="15785"/>
                  </a:lnTo>
                  <a:lnTo>
                    <a:pt x="17486" y="13292"/>
                  </a:lnTo>
                  <a:lnTo>
                    <a:pt x="16663" y="13292"/>
                  </a:lnTo>
                  <a:lnTo>
                    <a:pt x="16046" y="12462"/>
                  </a:lnTo>
                  <a:lnTo>
                    <a:pt x="15429" y="11215"/>
                  </a:lnTo>
                  <a:lnTo>
                    <a:pt x="14606" y="11215"/>
                  </a:lnTo>
                  <a:lnTo>
                    <a:pt x="16046" y="7477"/>
                  </a:lnTo>
                  <a:lnTo>
                    <a:pt x="17897" y="6231"/>
                  </a:lnTo>
                  <a:lnTo>
                    <a:pt x="19954" y="5815"/>
                  </a:lnTo>
                  <a:lnTo>
                    <a:pt x="21600" y="3323"/>
                  </a:lnTo>
                  <a:lnTo>
                    <a:pt x="20777" y="1246"/>
                  </a:lnTo>
                  <a:lnTo>
                    <a:pt x="19543" y="415"/>
                  </a:lnTo>
                  <a:lnTo>
                    <a:pt x="18103" y="415"/>
                  </a:lnTo>
                  <a:lnTo>
                    <a:pt x="17074" y="0"/>
                  </a:lnTo>
                  <a:lnTo>
                    <a:pt x="15429" y="1246"/>
                  </a:lnTo>
                  <a:lnTo>
                    <a:pt x="12343" y="1246"/>
                  </a:lnTo>
                  <a:lnTo>
                    <a:pt x="10491" y="1662"/>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54" name="Freeform 23"/>
            <p:cNvSpPr/>
            <p:nvPr/>
          </p:nvSpPr>
          <p:spPr>
            <a:xfrm>
              <a:off x="621506" y="82550"/>
              <a:ext cx="12701" cy="14288"/>
            </a:xfrm>
            <a:custGeom>
              <a:avLst/>
              <a:gdLst/>
              <a:ahLst/>
              <a:cxnLst>
                <a:cxn ang="0">
                  <a:pos x="wd2" y="hd2"/>
                </a:cxn>
                <a:cxn ang="5400000">
                  <a:pos x="wd2" y="hd2"/>
                </a:cxn>
                <a:cxn ang="10800000">
                  <a:pos x="wd2" y="hd2"/>
                </a:cxn>
                <a:cxn ang="16200000">
                  <a:pos x="wd2" y="hd2"/>
                </a:cxn>
              </a:cxnLst>
              <a:rect l="0" t="0" r="r" b="b"/>
              <a:pathLst>
                <a:path w="21600" h="21600" extrusionOk="0">
                  <a:moveTo>
                    <a:pt x="0" y="19108"/>
                  </a:moveTo>
                  <a:lnTo>
                    <a:pt x="5082" y="21600"/>
                  </a:lnTo>
                  <a:lnTo>
                    <a:pt x="8894" y="21600"/>
                  </a:lnTo>
                  <a:lnTo>
                    <a:pt x="12706" y="19108"/>
                  </a:lnTo>
                  <a:lnTo>
                    <a:pt x="16518" y="17446"/>
                  </a:lnTo>
                  <a:lnTo>
                    <a:pt x="20329" y="13292"/>
                  </a:lnTo>
                  <a:lnTo>
                    <a:pt x="21600" y="8308"/>
                  </a:lnTo>
                  <a:lnTo>
                    <a:pt x="20329" y="3323"/>
                  </a:lnTo>
                  <a:lnTo>
                    <a:pt x="12706" y="0"/>
                  </a:lnTo>
                  <a:lnTo>
                    <a:pt x="5082" y="2492"/>
                  </a:lnTo>
                  <a:lnTo>
                    <a:pt x="3812" y="7477"/>
                  </a:lnTo>
                  <a:lnTo>
                    <a:pt x="1271" y="13292"/>
                  </a:lnTo>
                  <a:lnTo>
                    <a:pt x="0" y="19108"/>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55" name="Freeform 24"/>
            <p:cNvSpPr/>
            <p:nvPr/>
          </p:nvSpPr>
          <p:spPr>
            <a:xfrm>
              <a:off x="517525" y="120649"/>
              <a:ext cx="69851" cy="82551"/>
            </a:xfrm>
            <a:custGeom>
              <a:avLst/>
              <a:gdLst/>
              <a:ahLst/>
              <a:cxnLst>
                <a:cxn ang="0">
                  <a:pos x="wd2" y="hd2"/>
                </a:cxn>
                <a:cxn ang="5400000">
                  <a:pos x="wd2" y="hd2"/>
                </a:cxn>
                <a:cxn ang="10800000">
                  <a:pos x="wd2" y="hd2"/>
                </a:cxn>
                <a:cxn ang="16200000">
                  <a:pos x="wd2" y="hd2"/>
                </a:cxn>
              </a:cxnLst>
              <a:rect l="0" t="0" r="r" b="b"/>
              <a:pathLst>
                <a:path w="21600" h="21600" extrusionOk="0">
                  <a:moveTo>
                    <a:pt x="7253" y="1662"/>
                  </a:moveTo>
                  <a:lnTo>
                    <a:pt x="7568" y="4985"/>
                  </a:lnTo>
                  <a:lnTo>
                    <a:pt x="7883" y="8610"/>
                  </a:lnTo>
                  <a:lnTo>
                    <a:pt x="7883" y="15407"/>
                  </a:lnTo>
                  <a:lnTo>
                    <a:pt x="6149" y="15860"/>
                  </a:lnTo>
                  <a:lnTo>
                    <a:pt x="4572" y="16766"/>
                  </a:lnTo>
                  <a:lnTo>
                    <a:pt x="2996" y="17824"/>
                  </a:lnTo>
                  <a:lnTo>
                    <a:pt x="1577" y="19032"/>
                  </a:lnTo>
                  <a:lnTo>
                    <a:pt x="1104" y="19485"/>
                  </a:lnTo>
                  <a:lnTo>
                    <a:pt x="473" y="19787"/>
                  </a:lnTo>
                  <a:lnTo>
                    <a:pt x="0" y="20392"/>
                  </a:lnTo>
                  <a:lnTo>
                    <a:pt x="0" y="21298"/>
                  </a:lnTo>
                  <a:lnTo>
                    <a:pt x="1104" y="21298"/>
                  </a:lnTo>
                  <a:lnTo>
                    <a:pt x="2050" y="20996"/>
                  </a:lnTo>
                  <a:lnTo>
                    <a:pt x="2680" y="20392"/>
                  </a:lnTo>
                  <a:lnTo>
                    <a:pt x="3626" y="19938"/>
                  </a:lnTo>
                  <a:lnTo>
                    <a:pt x="5676" y="19787"/>
                  </a:lnTo>
                  <a:lnTo>
                    <a:pt x="9933" y="19787"/>
                  </a:lnTo>
                  <a:lnTo>
                    <a:pt x="12140" y="19938"/>
                  </a:lnTo>
                  <a:lnTo>
                    <a:pt x="14190" y="20090"/>
                  </a:lnTo>
                  <a:lnTo>
                    <a:pt x="16397" y="20543"/>
                  </a:lnTo>
                  <a:lnTo>
                    <a:pt x="18447" y="20996"/>
                  </a:lnTo>
                  <a:lnTo>
                    <a:pt x="20181" y="21600"/>
                  </a:lnTo>
                  <a:lnTo>
                    <a:pt x="20654" y="21449"/>
                  </a:lnTo>
                  <a:lnTo>
                    <a:pt x="21600" y="21449"/>
                  </a:lnTo>
                  <a:lnTo>
                    <a:pt x="21285" y="19938"/>
                  </a:lnTo>
                  <a:lnTo>
                    <a:pt x="20181" y="18881"/>
                  </a:lnTo>
                  <a:lnTo>
                    <a:pt x="18604" y="17975"/>
                  </a:lnTo>
                  <a:lnTo>
                    <a:pt x="17028" y="17220"/>
                  </a:lnTo>
                  <a:lnTo>
                    <a:pt x="10721" y="15860"/>
                  </a:lnTo>
                  <a:lnTo>
                    <a:pt x="10091" y="12235"/>
                  </a:lnTo>
                  <a:lnTo>
                    <a:pt x="9933" y="8157"/>
                  </a:lnTo>
                  <a:lnTo>
                    <a:pt x="9460" y="4078"/>
                  </a:lnTo>
                  <a:lnTo>
                    <a:pt x="8514" y="0"/>
                  </a:lnTo>
                  <a:lnTo>
                    <a:pt x="7883" y="0"/>
                  </a:lnTo>
                  <a:lnTo>
                    <a:pt x="7568" y="453"/>
                  </a:lnTo>
                  <a:lnTo>
                    <a:pt x="7253" y="1662"/>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56" name="Freeform 25"/>
            <p:cNvSpPr/>
            <p:nvPr/>
          </p:nvSpPr>
          <p:spPr>
            <a:xfrm>
              <a:off x="904875" y="80962"/>
              <a:ext cx="17463"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171" y="21600"/>
                  </a:lnTo>
                  <a:lnTo>
                    <a:pt x="11109" y="19440"/>
                  </a:lnTo>
                  <a:lnTo>
                    <a:pt x="16663" y="15120"/>
                  </a:lnTo>
                  <a:lnTo>
                    <a:pt x="21600" y="15120"/>
                  </a:lnTo>
                  <a:lnTo>
                    <a:pt x="19131" y="0"/>
                  </a:lnTo>
                  <a:lnTo>
                    <a:pt x="13577" y="0"/>
                  </a:lnTo>
                  <a:lnTo>
                    <a:pt x="6789" y="6480"/>
                  </a:lnTo>
                  <a:lnTo>
                    <a:pt x="617" y="10800"/>
                  </a:lnTo>
                  <a:lnTo>
                    <a:pt x="0" y="12960"/>
                  </a:lnTo>
                  <a:lnTo>
                    <a:pt x="0" y="21600"/>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57" name="Freeform 26"/>
            <p:cNvSpPr/>
            <p:nvPr/>
          </p:nvSpPr>
          <p:spPr>
            <a:xfrm>
              <a:off x="982662" y="92868"/>
              <a:ext cx="26989" cy="127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630" y="19440"/>
                  </a:lnTo>
                  <a:lnTo>
                    <a:pt x="5298" y="21600"/>
                  </a:lnTo>
                  <a:lnTo>
                    <a:pt x="8558" y="18360"/>
                  </a:lnTo>
                  <a:lnTo>
                    <a:pt x="12634" y="17280"/>
                  </a:lnTo>
                  <a:lnTo>
                    <a:pt x="15079" y="15120"/>
                  </a:lnTo>
                  <a:lnTo>
                    <a:pt x="17525" y="15120"/>
                  </a:lnTo>
                  <a:lnTo>
                    <a:pt x="19562" y="14040"/>
                  </a:lnTo>
                  <a:lnTo>
                    <a:pt x="21600" y="8640"/>
                  </a:lnTo>
                  <a:lnTo>
                    <a:pt x="20377" y="4320"/>
                  </a:lnTo>
                  <a:lnTo>
                    <a:pt x="18747" y="1080"/>
                  </a:lnTo>
                  <a:lnTo>
                    <a:pt x="16709" y="0"/>
                  </a:lnTo>
                  <a:lnTo>
                    <a:pt x="15079" y="3240"/>
                  </a:lnTo>
                  <a:lnTo>
                    <a:pt x="14672" y="0"/>
                  </a:lnTo>
                  <a:lnTo>
                    <a:pt x="10596" y="1080"/>
                  </a:lnTo>
                  <a:lnTo>
                    <a:pt x="6928" y="3240"/>
                  </a:lnTo>
                  <a:lnTo>
                    <a:pt x="3668" y="648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58" name="Freeform 27"/>
            <p:cNvSpPr/>
            <p:nvPr/>
          </p:nvSpPr>
          <p:spPr>
            <a:xfrm>
              <a:off x="428625" y="152400"/>
              <a:ext cx="26988" cy="60326"/>
            </a:xfrm>
            <a:custGeom>
              <a:avLst/>
              <a:gdLst/>
              <a:ahLst/>
              <a:cxnLst>
                <a:cxn ang="0">
                  <a:pos x="wd2" y="hd2"/>
                </a:cxn>
                <a:cxn ang="5400000">
                  <a:pos x="wd2" y="hd2"/>
                </a:cxn>
                <a:cxn ang="10800000">
                  <a:pos x="wd2" y="hd2"/>
                </a:cxn>
                <a:cxn ang="16200000">
                  <a:pos x="wd2" y="hd2"/>
                </a:cxn>
              </a:cxnLst>
              <a:rect l="0" t="0" r="r" b="b"/>
              <a:pathLst>
                <a:path w="21600" h="21600" extrusionOk="0">
                  <a:moveTo>
                    <a:pt x="0" y="1246"/>
                  </a:moveTo>
                  <a:lnTo>
                    <a:pt x="1223" y="2077"/>
                  </a:lnTo>
                  <a:lnTo>
                    <a:pt x="2853" y="2700"/>
                  </a:lnTo>
                  <a:lnTo>
                    <a:pt x="5298" y="3531"/>
                  </a:lnTo>
                  <a:lnTo>
                    <a:pt x="7743" y="4569"/>
                  </a:lnTo>
                  <a:lnTo>
                    <a:pt x="9374" y="5608"/>
                  </a:lnTo>
                  <a:lnTo>
                    <a:pt x="11819" y="8100"/>
                  </a:lnTo>
                  <a:lnTo>
                    <a:pt x="12226" y="9138"/>
                  </a:lnTo>
                  <a:lnTo>
                    <a:pt x="9374" y="10385"/>
                  </a:lnTo>
                  <a:lnTo>
                    <a:pt x="8151" y="12254"/>
                  </a:lnTo>
                  <a:lnTo>
                    <a:pt x="7743" y="13915"/>
                  </a:lnTo>
                  <a:lnTo>
                    <a:pt x="7743" y="15785"/>
                  </a:lnTo>
                  <a:lnTo>
                    <a:pt x="8966" y="17446"/>
                  </a:lnTo>
                  <a:lnTo>
                    <a:pt x="10596" y="18900"/>
                  </a:lnTo>
                  <a:lnTo>
                    <a:pt x="13042" y="20354"/>
                  </a:lnTo>
                  <a:lnTo>
                    <a:pt x="15894" y="21600"/>
                  </a:lnTo>
                  <a:lnTo>
                    <a:pt x="17932" y="21392"/>
                  </a:lnTo>
                  <a:lnTo>
                    <a:pt x="17932" y="20354"/>
                  </a:lnTo>
                  <a:lnTo>
                    <a:pt x="17525" y="19523"/>
                  </a:lnTo>
                  <a:lnTo>
                    <a:pt x="16302" y="18692"/>
                  </a:lnTo>
                  <a:lnTo>
                    <a:pt x="15079" y="18069"/>
                  </a:lnTo>
                  <a:lnTo>
                    <a:pt x="14672" y="16200"/>
                  </a:lnTo>
                  <a:lnTo>
                    <a:pt x="13857" y="14746"/>
                  </a:lnTo>
                  <a:lnTo>
                    <a:pt x="13857" y="13085"/>
                  </a:lnTo>
                  <a:lnTo>
                    <a:pt x="14672" y="11631"/>
                  </a:lnTo>
                  <a:lnTo>
                    <a:pt x="17117" y="11631"/>
                  </a:lnTo>
                  <a:lnTo>
                    <a:pt x="17932" y="12254"/>
                  </a:lnTo>
                  <a:lnTo>
                    <a:pt x="19155" y="12669"/>
                  </a:lnTo>
                  <a:lnTo>
                    <a:pt x="21600" y="12669"/>
                  </a:lnTo>
                  <a:lnTo>
                    <a:pt x="21192" y="10592"/>
                  </a:lnTo>
                  <a:lnTo>
                    <a:pt x="19970" y="9138"/>
                  </a:lnTo>
                  <a:lnTo>
                    <a:pt x="17932" y="7477"/>
                  </a:lnTo>
                  <a:lnTo>
                    <a:pt x="17117" y="5608"/>
                  </a:lnTo>
                  <a:lnTo>
                    <a:pt x="15894" y="4985"/>
                  </a:lnTo>
                  <a:lnTo>
                    <a:pt x="15079" y="4154"/>
                  </a:lnTo>
                  <a:lnTo>
                    <a:pt x="13857" y="3323"/>
                  </a:lnTo>
                  <a:lnTo>
                    <a:pt x="13042" y="2492"/>
                  </a:lnTo>
                  <a:lnTo>
                    <a:pt x="10189" y="1038"/>
                  </a:lnTo>
                  <a:lnTo>
                    <a:pt x="6521" y="0"/>
                  </a:lnTo>
                  <a:lnTo>
                    <a:pt x="2853" y="0"/>
                  </a:lnTo>
                  <a:lnTo>
                    <a:pt x="0" y="1246"/>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59" name="Freeform 28"/>
            <p:cNvSpPr/>
            <p:nvPr/>
          </p:nvSpPr>
          <p:spPr>
            <a:xfrm>
              <a:off x="896937" y="111125"/>
              <a:ext cx="55564" cy="90488"/>
            </a:xfrm>
            <a:custGeom>
              <a:avLst/>
              <a:gdLst/>
              <a:ahLst/>
              <a:cxnLst>
                <a:cxn ang="0">
                  <a:pos x="wd2" y="hd2"/>
                </a:cxn>
                <a:cxn ang="5400000">
                  <a:pos x="wd2" y="hd2"/>
                </a:cxn>
                <a:cxn ang="10800000">
                  <a:pos x="wd2" y="hd2"/>
                </a:cxn>
                <a:cxn ang="16200000">
                  <a:pos x="wd2" y="hd2"/>
                </a:cxn>
              </a:cxnLst>
              <a:rect l="0" t="0" r="r" b="b"/>
              <a:pathLst>
                <a:path w="21600" h="21600" extrusionOk="0">
                  <a:moveTo>
                    <a:pt x="4161" y="13099"/>
                  </a:moveTo>
                  <a:lnTo>
                    <a:pt x="3369" y="15329"/>
                  </a:lnTo>
                  <a:lnTo>
                    <a:pt x="1585" y="17280"/>
                  </a:lnTo>
                  <a:lnTo>
                    <a:pt x="396" y="19370"/>
                  </a:lnTo>
                  <a:lnTo>
                    <a:pt x="0" y="21600"/>
                  </a:lnTo>
                  <a:lnTo>
                    <a:pt x="1585" y="21600"/>
                  </a:lnTo>
                  <a:lnTo>
                    <a:pt x="2972" y="19788"/>
                  </a:lnTo>
                  <a:lnTo>
                    <a:pt x="4756" y="18116"/>
                  </a:lnTo>
                  <a:lnTo>
                    <a:pt x="6143" y="16305"/>
                  </a:lnTo>
                  <a:lnTo>
                    <a:pt x="7728" y="14493"/>
                  </a:lnTo>
                  <a:lnTo>
                    <a:pt x="9512" y="12960"/>
                  </a:lnTo>
                  <a:lnTo>
                    <a:pt x="11097" y="11288"/>
                  </a:lnTo>
                  <a:lnTo>
                    <a:pt x="13079" y="9755"/>
                  </a:lnTo>
                  <a:lnTo>
                    <a:pt x="15061" y="8083"/>
                  </a:lnTo>
                  <a:lnTo>
                    <a:pt x="17042" y="6132"/>
                  </a:lnTo>
                  <a:lnTo>
                    <a:pt x="19618" y="4320"/>
                  </a:lnTo>
                  <a:lnTo>
                    <a:pt x="21600" y="2369"/>
                  </a:lnTo>
                  <a:lnTo>
                    <a:pt x="21600" y="0"/>
                  </a:lnTo>
                  <a:lnTo>
                    <a:pt x="18826" y="975"/>
                  </a:lnTo>
                  <a:lnTo>
                    <a:pt x="16250" y="2230"/>
                  </a:lnTo>
                  <a:lnTo>
                    <a:pt x="13673" y="3763"/>
                  </a:lnTo>
                  <a:lnTo>
                    <a:pt x="11692" y="5435"/>
                  </a:lnTo>
                  <a:lnTo>
                    <a:pt x="9512" y="7386"/>
                  </a:lnTo>
                  <a:lnTo>
                    <a:pt x="7728" y="9197"/>
                  </a:lnTo>
                  <a:lnTo>
                    <a:pt x="5747" y="11148"/>
                  </a:lnTo>
                  <a:lnTo>
                    <a:pt x="4161" y="1309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60" name="Freeform 29"/>
            <p:cNvSpPr/>
            <p:nvPr/>
          </p:nvSpPr>
          <p:spPr>
            <a:xfrm>
              <a:off x="917575" y="125412"/>
              <a:ext cx="52388" cy="77788"/>
            </a:xfrm>
            <a:custGeom>
              <a:avLst/>
              <a:gdLst/>
              <a:ahLst/>
              <a:cxnLst>
                <a:cxn ang="0">
                  <a:pos x="wd2" y="hd2"/>
                </a:cxn>
                <a:cxn ang="5400000">
                  <a:pos x="wd2" y="hd2"/>
                </a:cxn>
                <a:cxn ang="10800000">
                  <a:pos x="wd2" y="hd2"/>
                </a:cxn>
                <a:cxn ang="16200000">
                  <a:pos x="wd2" y="hd2"/>
                </a:cxn>
              </a:cxnLst>
              <a:rect l="0" t="0" r="r" b="b"/>
              <a:pathLst>
                <a:path w="21600" h="21600" extrusionOk="0">
                  <a:moveTo>
                    <a:pt x="6353" y="10720"/>
                  </a:moveTo>
                  <a:lnTo>
                    <a:pt x="3812" y="13280"/>
                  </a:lnTo>
                  <a:lnTo>
                    <a:pt x="1694" y="15680"/>
                  </a:lnTo>
                  <a:lnTo>
                    <a:pt x="212" y="18720"/>
                  </a:lnTo>
                  <a:lnTo>
                    <a:pt x="0" y="21600"/>
                  </a:lnTo>
                  <a:lnTo>
                    <a:pt x="2965" y="20480"/>
                  </a:lnTo>
                  <a:lnTo>
                    <a:pt x="5082" y="18880"/>
                  </a:lnTo>
                  <a:lnTo>
                    <a:pt x="6776" y="16640"/>
                  </a:lnTo>
                  <a:lnTo>
                    <a:pt x="8682" y="14880"/>
                  </a:lnTo>
                  <a:lnTo>
                    <a:pt x="10165" y="13440"/>
                  </a:lnTo>
                  <a:lnTo>
                    <a:pt x="11435" y="11840"/>
                  </a:lnTo>
                  <a:lnTo>
                    <a:pt x="12494" y="10240"/>
                  </a:lnTo>
                  <a:lnTo>
                    <a:pt x="13765" y="8640"/>
                  </a:lnTo>
                  <a:lnTo>
                    <a:pt x="15247" y="7360"/>
                  </a:lnTo>
                  <a:lnTo>
                    <a:pt x="16518" y="5760"/>
                  </a:lnTo>
                  <a:lnTo>
                    <a:pt x="18212" y="4640"/>
                  </a:lnTo>
                  <a:lnTo>
                    <a:pt x="20329" y="3520"/>
                  </a:lnTo>
                  <a:lnTo>
                    <a:pt x="21388" y="1920"/>
                  </a:lnTo>
                  <a:lnTo>
                    <a:pt x="21600" y="960"/>
                  </a:lnTo>
                  <a:lnTo>
                    <a:pt x="21388" y="0"/>
                  </a:lnTo>
                  <a:lnTo>
                    <a:pt x="18847" y="800"/>
                  </a:lnTo>
                  <a:lnTo>
                    <a:pt x="16729" y="1920"/>
                  </a:lnTo>
                  <a:lnTo>
                    <a:pt x="15035" y="3200"/>
                  </a:lnTo>
                  <a:lnTo>
                    <a:pt x="13553" y="4800"/>
                  </a:lnTo>
                  <a:lnTo>
                    <a:pt x="11647" y="6400"/>
                  </a:lnTo>
                  <a:lnTo>
                    <a:pt x="10165" y="8000"/>
                  </a:lnTo>
                  <a:lnTo>
                    <a:pt x="8471" y="9600"/>
                  </a:lnTo>
                  <a:lnTo>
                    <a:pt x="6353" y="1072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61" name="Freeform 30"/>
            <p:cNvSpPr/>
            <p:nvPr/>
          </p:nvSpPr>
          <p:spPr>
            <a:xfrm>
              <a:off x="947737" y="136525"/>
              <a:ext cx="38101" cy="68263"/>
            </a:xfrm>
            <a:custGeom>
              <a:avLst/>
              <a:gdLst/>
              <a:ahLst/>
              <a:cxnLst>
                <a:cxn ang="0">
                  <a:pos x="wd2" y="hd2"/>
                </a:cxn>
                <a:cxn ang="5400000">
                  <a:pos x="wd2" y="hd2"/>
                </a:cxn>
                <a:cxn ang="10800000">
                  <a:pos x="wd2" y="hd2"/>
                </a:cxn>
                <a:cxn ang="16200000">
                  <a:pos x="wd2" y="hd2"/>
                </a:cxn>
              </a:cxnLst>
              <a:rect l="0" t="0" r="r" b="b"/>
              <a:pathLst>
                <a:path w="21600" h="21600" extrusionOk="0">
                  <a:moveTo>
                    <a:pt x="0" y="21417"/>
                  </a:moveTo>
                  <a:lnTo>
                    <a:pt x="2805" y="21600"/>
                  </a:lnTo>
                  <a:lnTo>
                    <a:pt x="4769" y="20685"/>
                  </a:lnTo>
                  <a:lnTo>
                    <a:pt x="6452" y="19037"/>
                  </a:lnTo>
                  <a:lnTo>
                    <a:pt x="7855" y="17390"/>
                  </a:lnTo>
                  <a:lnTo>
                    <a:pt x="10660" y="13363"/>
                  </a:lnTo>
                  <a:lnTo>
                    <a:pt x="12343" y="11166"/>
                  </a:lnTo>
                  <a:lnTo>
                    <a:pt x="14868" y="9336"/>
                  </a:lnTo>
                  <a:lnTo>
                    <a:pt x="16831" y="7322"/>
                  </a:lnTo>
                  <a:lnTo>
                    <a:pt x="18795" y="5492"/>
                  </a:lnTo>
                  <a:lnTo>
                    <a:pt x="20197" y="3478"/>
                  </a:lnTo>
                  <a:lnTo>
                    <a:pt x="21600" y="1098"/>
                  </a:lnTo>
                  <a:lnTo>
                    <a:pt x="18795" y="0"/>
                  </a:lnTo>
                  <a:lnTo>
                    <a:pt x="15429" y="2380"/>
                  </a:lnTo>
                  <a:lnTo>
                    <a:pt x="12343" y="4759"/>
                  </a:lnTo>
                  <a:lnTo>
                    <a:pt x="9538" y="7139"/>
                  </a:lnTo>
                  <a:lnTo>
                    <a:pt x="6732" y="9702"/>
                  </a:lnTo>
                  <a:lnTo>
                    <a:pt x="4488" y="12264"/>
                  </a:lnTo>
                  <a:lnTo>
                    <a:pt x="2525" y="15193"/>
                  </a:lnTo>
                  <a:lnTo>
                    <a:pt x="842" y="18305"/>
                  </a:lnTo>
                  <a:lnTo>
                    <a:pt x="0" y="21417"/>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62" name="Freeform 31"/>
            <p:cNvSpPr/>
            <p:nvPr/>
          </p:nvSpPr>
          <p:spPr>
            <a:xfrm>
              <a:off x="971550" y="157162"/>
              <a:ext cx="26988" cy="57151"/>
            </a:xfrm>
            <a:custGeom>
              <a:avLst/>
              <a:gdLst/>
              <a:ahLst/>
              <a:cxnLst>
                <a:cxn ang="0">
                  <a:pos x="wd2" y="hd2"/>
                </a:cxn>
                <a:cxn ang="5400000">
                  <a:pos x="wd2" y="hd2"/>
                </a:cxn>
                <a:cxn ang="10800000">
                  <a:pos x="wd2" y="hd2"/>
                </a:cxn>
                <a:cxn ang="16200000">
                  <a:pos x="wd2" y="hd2"/>
                </a:cxn>
              </a:cxnLst>
              <a:rect l="0" t="0" r="r" b="b"/>
              <a:pathLst>
                <a:path w="21600" h="21600" extrusionOk="0">
                  <a:moveTo>
                    <a:pt x="0" y="20952"/>
                  </a:moveTo>
                  <a:lnTo>
                    <a:pt x="2000" y="21600"/>
                  </a:lnTo>
                  <a:lnTo>
                    <a:pt x="4800" y="21168"/>
                  </a:lnTo>
                  <a:lnTo>
                    <a:pt x="8800" y="20304"/>
                  </a:lnTo>
                  <a:lnTo>
                    <a:pt x="10400" y="17064"/>
                  </a:lnTo>
                  <a:lnTo>
                    <a:pt x="12800" y="13824"/>
                  </a:lnTo>
                  <a:lnTo>
                    <a:pt x="14800" y="10800"/>
                  </a:lnTo>
                  <a:lnTo>
                    <a:pt x="18400" y="7776"/>
                  </a:lnTo>
                  <a:lnTo>
                    <a:pt x="18800" y="5832"/>
                  </a:lnTo>
                  <a:lnTo>
                    <a:pt x="20400" y="3672"/>
                  </a:lnTo>
                  <a:lnTo>
                    <a:pt x="21600" y="1944"/>
                  </a:lnTo>
                  <a:lnTo>
                    <a:pt x="21600" y="0"/>
                  </a:lnTo>
                  <a:lnTo>
                    <a:pt x="17200" y="1944"/>
                  </a:lnTo>
                  <a:lnTo>
                    <a:pt x="13200" y="4104"/>
                  </a:lnTo>
                  <a:lnTo>
                    <a:pt x="9600" y="6480"/>
                  </a:lnTo>
                  <a:lnTo>
                    <a:pt x="6800" y="9072"/>
                  </a:lnTo>
                  <a:lnTo>
                    <a:pt x="2800" y="15120"/>
                  </a:lnTo>
                  <a:lnTo>
                    <a:pt x="1200" y="17928"/>
                  </a:lnTo>
                  <a:lnTo>
                    <a:pt x="0" y="20952"/>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63" name="Freeform 32"/>
            <p:cNvSpPr/>
            <p:nvPr/>
          </p:nvSpPr>
          <p:spPr>
            <a:xfrm>
              <a:off x="577056" y="214312"/>
              <a:ext cx="12701" cy="14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00" y="6646"/>
                  </a:lnTo>
                  <a:lnTo>
                    <a:pt x="0" y="12462"/>
                  </a:lnTo>
                  <a:lnTo>
                    <a:pt x="0" y="18277"/>
                  </a:lnTo>
                  <a:lnTo>
                    <a:pt x="10800" y="21600"/>
                  </a:lnTo>
                  <a:lnTo>
                    <a:pt x="18900" y="15785"/>
                  </a:lnTo>
                  <a:lnTo>
                    <a:pt x="21600" y="10800"/>
                  </a:lnTo>
                  <a:lnTo>
                    <a:pt x="21600" y="4985"/>
                  </a:lnTo>
                  <a:lnTo>
                    <a:pt x="13500" y="0"/>
                  </a:lnTo>
                  <a:lnTo>
                    <a:pt x="0" y="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64" name="Freeform 33"/>
            <p:cNvSpPr/>
            <p:nvPr/>
          </p:nvSpPr>
          <p:spPr>
            <a:xfrm>
              <a:off x="1000125" y="173037"/>
              <a:ext cx="12701" cy="30164"/>
            </a:xfrm>
            <a:custGeom>
              <a:avLst/>
              <a:gdLst/>
              <a:ahLst/>
              <a:cxnLst>
                <a:cxn ang="0">
                  <a:pos x="wd2" y="hd2"/>
                </a:cxn>
                <a:cxn ang="5400000">
                  <a:pos x="wd2" y="hd2"/>
                </a:cxn>
                <a:cxn ang="10800000">
                  <a:pos x="wd2" y="hd2"/>
                </a:cxn>
                <a:cxn ang="16200000">
                  <a:pos x="wd2" y="hd2"/>
                </a:cxn>
              </a:cxnLst>
              <a:rect l="0" t="0" r="r" b="b"/>
              <a:pathLst>
                <a:path w="21600" h="21600" extrusionOk="0">
                  <a:moveTo>
                    <a:pt x="864" y="21600"/>
                  </a:moveTo>
                  <a:lnTo>
                    <a:pt x="6048" y="20769"/>
                  </a:lnTo>
                  <a:lnTo>
                    <a:pt x="12096" y="18692"/>
                  </a:lnTo>
                  <a:lnTo>
                    <a:pt x="15552" y="16615"/>
                  </a:lnTo>
                  <a:lnTo>
                    <a:pt x="18144" y="13292"/>
                  </a:lnTo>
                  <a:lnTo>
                    <a:pt x="17280" y="9969"/>
                  </a:lnTo>
                  <a:lnTo>
                    <a:pt x="19008" y="6231"/>
                  </a:lnTo>
                  <a:lnTo>
                    <a:pt x="21600" y="2908"/>
                  </a:lnTo>
                  <a:lnTo>
                    <a:pt x="20736" y="0"/>
                  </a:lnTo>
                  <a:lnTo>
                    <a:pt x="12096" y="4154"/>
                  </a:lnTo>
                  <a:lnTo>
                    <a:pt x="3456" y="9969"/>
                  </a:lnTo>
                  <a:lnTo>
                    <a:pt x="0" y="15785"/>
                  </a:lnTo>
                  <a:lnTo>
                    <a:pt x="864"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65" name="Freeform 34"/>
            <p:cNvSpPr/>
            <p:nvPr/>
          </p:nvSpPr>
          <p:spPr>
            <a:xfrm>
              <a:off x="531812" y="217487"/>
              <a:ext cx="34926" cy="15876"/>
            </a:xfrm>
            <a:custGeom>
              <a:avLst/>
              <a:gdLst/>
              <a:ahLst/>
              <a:cxnLst>
                <a:cxn ang="0">
                  <a:pos x="wd2" y="hd2"/>
                </a:cxn>
                <a:cxn ang="5400000">
                  <a:pos x="wd2" y="hd2"/>
                </a:cxn>
                <a:cxn ang="10800000">
                  <a:pos x="wd2" y="hd2"/>
                </a:cxn>
                <a:cxn ang="16200000">
                  <a:pos x="wd2" y="hd2"/>
                </a:cxn>
              </a:cxnLst>
              <a:rect l="0" t="0" r="r" b="b"/>
              <a:pathLst>
                <a:path w="21600" h="21600" extrusionOk="0">
                  <a:moveTo>
                    <a:pt x="0" y="6703"/>
                  </a:moveTo>
                  <a:lnTo>
                    <a:pt x="2191" y="9683"/>
                  </a:lnTo>
                  <a:lnTo>
                    <a:pt x="4383" y="14152"/>
                  </a:lnTo>
                  <a:lnTo>
                    <a:pt x="6574" y="17131"/>
                  </a:lnTo>
                  <a:lnTo>
                    <a:pt x="9078" y="19366"/>
                  </a:lnTo>
                  <a:lnTo>
                    <a:pt x="11896" y="21600"/>
                  </a:lnTo>
                  <a:lnTo>
                    <a:pt x="17217" y="21600"/>
                  </a:lnTo>
                  <a:lnTo>
                    <a:pt x="20035" y="19366"/>
                  </a:lnTo>
                  <a:lnTo>
                    <a:pt x="20348" y="17131"/>
                  </a:lnTo>
                  <a:lnTo>
                    <a:pt x="21287" y="15641"/>
                  </a:lnTo>
                  <a:lnTo>
                    <a:pt x="21600" y="14152"/>
                  </a:lnTo>
                  <a:lnTo>
                    <a:pt x="21600" y="11917"/>
                  </a:lnTo>
                  <a:lnTo>
                    <a:pt x="20661" y="8193"/>
                  </a:lnTo>
                  <a:lnTo>
                    <a:pt x="20035" y="5214"/>
                  </a:lnTo>
                  <a:lnTo>
                    <a:pt x="18157" y="5214"/>
                  </a:lnTo>
                  <a:lnTo>
                    <a:pt x="16904" y="7448"/>
                  </a:lnTo>
                  <a:lnTo>
                    <a:pt x="15965" y="9683"/>
                  </a:lnTo>
                  <a:lnTo>
                    <a:pt x="14087" y="9683"/>
                  </a:lnTo>
                  <a:lnTo>
                    <a:pt x="12209" y="8193"/>
                  </a:lnTo>
                  <a:lnTo>
                    <a:pt x="10643" y="7448"/>
                  </a:lnTo>
                  <a:lnTo>
                    <a:pt x="8765" y="6703"/>
                  </a:lnTo>
                  <a:lnTo>
                    <a:pt x="6574" y="5214"/>
                  </a:lnTo>
                  <a:lnTo>
                    <a:pt x="4696" y="2979"/>
                  </a:lnTo>
                  <a:lnTo>
                    <a:pt x="3130" y="2234"/>
                  </a:lnTo>
                  <a:lnTo>
                    <a:pt x="1252" y="0"/>
                  </a:lnTo>
                  <a:lnTo>
                    <a:pt x="626" y="1490"/>
                  </a:lnTo>
                  <a:lnTo>
                    <a:pt x="0" y="4469"/>
                  </a:lnTo>
                  <a:lnTo>
                    <a:pt x="0" y="67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66" name="Freeform 35"/>
            <p:cNvSpPr/>
            <p:nvPr/>
          </p:nvSpPr>
          <p:spPr>
            <a:xfrm>
              <a:off x="591343" y="217487"/>
              <a:ext cx="12701" cy="65089"/>
            </a:xfrm>
            <a:custGeom>
              <a:avLst/>
              <a:gdLst/>
              <a:ahLst/>
              <a:cxnLst>
                <a:cxn ang="0">
                  <a:pos x="wd2" y="hd2"/>
                </a:cxn>
                <a:cxn ang="5400000">
                  <a:pos x="wd2" y="hd2"/>
                </a:cxn>
                <a:cxn ang="10800000">
                  <a:pos x="wd2" y="hd2"/>
                </a:cxn>
                <a:cxn ang="16200000">
                  <a:pos x="wd2" y="hd2"/>
                </a:cxn>
              </a:cxnLst>
              <a:rect l="0" t="0" r="r" b="b"/>
              <a:pathLst>
                <a:path w="21600" h="21600" extrusionOk="0">
                  <a:moveTo>
                    <a:pt x="1271" y="2084"/>
                  </a:moveTo>
                  <a:lnTo>
                    <a:pt x="0" y="7011"/>
                  </a:lnTo>
                  <a:lnTo>
                    <a:pt x="1271" y="11937"/>
                  </a:lnTo>
                  <a:lnTo>
                    <a:pt x="5082" y="17053"/>
                  </a:lnTo>
                  <a:lnTo>
                    <a:pt x="10165" y="21600"/>
                  </a:lnTo>
                  <a:lnTo>
                    <a:pt x="13976" y="21600"/>
                  </a:lnTo>
                  <a:lnTo>
                    <a:pt x="17788" y="21032"/>
                  </a:lnTo>
                  <a:lnTo>
                    <a:pt x="19059" y="20463"/>
                  </a:lnTo>
                  <a:lnTo>
                    <a:pt x="21600" y="19895"/>
                  </a:lnTo>
                  <a:lnTo>
                    <a:pt x="17788" y="15347"/>
                  </a:lnTo>
                  <a:lnTo>
                    <a:pt x="16518" y="10611"/>
                  </a:lnTo>
                  <a:lnTo>
                    <a:pt x="13976" y="5684"/>
                  </a:lnTo>
                  <a:lnTo>
                    <a:pt x="17788" y="1137"/>
                  </a:lnTo>
                  <a:lnTo>
                    <a:pt x="13976" y="0"/>
                  </a:lnTo>
                  <a:lnTo>
                    <a:pt x="8894" y="379"/>
                  </a:lnTo>
                  <a:lnTo>
                    <a:pt x="3812" y="1137"/>
                  </a:lnTo>
                  <a:lnTo>
                    <a:pt x="1271" y="208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67" name="Freeform 36"/>
            <p:cNvSpPr/>
            <p:nvPr/>
          </p:nvSpPr>
          <p:spPr>
            <a:xfrm>
              <a:off x="500062" y="222250"/>
              <a:ext cx="20639" cy="115888"/>
            </a:xfrm>
            <a:custGeom>
              <a:avLst/>
              <a:gdLst/>
              <a:ahLst/>
              <a:cxnLst>
                <a:cxn ang="0">
                  <a:pos x="wd2" y="hd2"/>
                </a:cxn>
                <a:cxn ang="5400000">
                  <a:pos x="wd2" y="hd2"/>
                </a:cxn>
                <a:cxn ang="10800000">
                  <a:pos x="wd2" y="hd2"/>
                </a:cxn>
                <a:cxn ang="16200000">
                  <a:pos x="wd2" y="hd2"/>
                </a:cxn>
              </a:cxnLst>
              <a:rect l="0" t="0" r="r" b="b"/>
              <a:pathLst>
                <a:path w="21600" h="21600" extrusionOk="0">
                  <a:moveTo>
                    <a:pt x="7714" y="9226"/>
                  </a:moveTo>
                  <a:lnTo>
                    <a:pt x="2571" y="11831"/>
                  </a:lnTo>
                  <a:lnTo>
                    <a:pt x="0" y="14653"/>
                  </a:lnTo>
                  <a:lnTo>
                    <a:pt x="0" y="17584"/>
                  </a:lnTo>
                  <a:lnTo>
                    <a:pt x="4114" y="20406"/>
                  </a:lnTo>
                  <a:lnTo>
                    <a:pt x="4114" y="20623"/>
                  </a:lnTo>
                  <a:lnTo>
                    <a:pt x="5143" y="21166"/>
                  </a:lnTo>
                  <a:lnTo>
                    <a:pt x="6171" y="21491"/>
                  </a:lnTo>
                  <a:lnTo>
                    <a:pt x="7714" y="21600"/>
                  </a:lnTo>
                  <a:lnTo>
                    <a:pt x="9257" y="20840"/>
                  </a:lnTo>
                  <a:lnTo>
                    <a:pt x="9257" y="19863"/>
                  </a:lnTo>
                  <a:lnTo>
                    <a:pt x="8743" y="18995"/>
                  </a:lnTo>
                  <a:lnTo>
                    <a:pt x="7714" y="18018"/>
                  </a:lnTo>
                  <a:lnTo>
                    <a:pt x="8743" y="16390"/>
                  </a:lnTo>
                  <a:lnTo>
                    <a:pt x="8743" y="14328"/>
                  </a:lnTo>
                  <a:lnTo>
                    <a:pt x="9257" y="12699"/>
                  </a:lnTo>
                  <a:lnTo>
                    <a:pt x="13886" y="11071"/>
                  </a:lnTo>
                  <a:lnTo>
                    <a:pt x="14914" y="10312"/>
                  </a:lnTo>
                  <a:lnTo>
                    <a:pt x="16457" y="9769"/>
                  </a:lnTo>
                  <a:lnTo>
                    <a:pt x="18000" y="8901"/>
                  </a:lnTo>
                  <a:lnTo>
                    <a:pt x="19543" y="8358"/>
                  </a:lnTo>
                  <a:lnTo>
                    <a:pt x="16457" y="6513"/>
                  </a:lnTo>
                  <a:lnTo>
                    <a:pt x="15943" y="4667"/>
                  </a:lnTo>
                  <a:lnTo>
                    <a:pt x="18000" y="2931"/>
                  </a:lnTo>
                  <a:lnTo>
                    <a:pt x="21600" y="1194"/>
                  </a:lnTo>
                  <a:lnTo>
                    <a:pt x="21600" y="0"/>
                  </a:lnTo>
                  <a:lnTo>
                    <a:pt x="13886" y="1845"/>
                  </a:lnTo>
                  <a:lnTo>
                    <a:pt x="8743" y="4125"/>
                  </a:lnTo>
                  <a:lnTo>
                    <a:pt x="6171" y="6621"/>
                  </a:lnTo>
                  <a:lnTo>
                    <a:pt x="7714" y="9226"/>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68" name="Freeform 37"/>
            <p:cNvSpPr/>
            <p:nvPr/>
          </p:nvSpPr>
          <p:spPr>
            <a:xfrm>
              <a:off x="919162" y="211137"/>
              <a:ext cx="58739" cy="26989"/>
            </a:xfrm>
            <a:custGeom>
              <a:avLst/>
              <a:gdLst/>
              <a:ahLst/>
              <a:cxnLst>
                <a:cxn ang="0">
                  <a:pos x="wd2" y="hd2"/>
                </a:cxn>
                <a:cxn ang="5400000">
                  <a:pos x="wd2" y="hd2"/>
                </a:cxn>
                <a:cxn ang="10800000">
                  <a:pos x="wd2" y="hd2"/>
                </a:cxn>
                <a:cxn ang="16200000">
                  <a:pos x="wd2" y="hd2"/>
                </a:cxn>
              </a:cxnLst>
              <a:rect l="0" t="0" r="r" b="b"/>
              <a:pathLst>
                <a:path w="21600" h="21600" extrusionOk="0">
                  <a:moveTo>
                    <a:pt x="0" y="3677"/>
                  </a:moveTo>
                  <a:lnTo>
                    <a:pt x="2563" y="6434"/>
                  </a:lnTo>
                  <a:lnTo>
                    <a:pt x="4393" y="6894"/>
                  </a:lnTo>
                  <a:lnTo>
                    <a:pt x="6590" y="8272"/>
                  </a:lnTo>
                  <a:lnTo>
                    <a:pt x="8603" y="9191"/>
                  </a:lnTo>
                  <a:lnTo>
                    <a:pt x="10434" y="9651"/>
                  </a:lnTo>
                  <a:lnTo>
                    <a:pt x="12264" y="11030"/>
                  </a:lnTo>
                  <a:lnTo>
                    <a:pt x="14095" y="11489"/>
                  </a:lnTo>
                  <a:lnTo>
                    <a:pt x="15925" y="13787"/>
                  </a:lnTo>
                  <a:lnTo>
                    <a:pt x="17756" y="17464"/>
                  </a:lnTo>
                  <a:lnTo>
                    <a:pt x="19769" y="20681"/>
                  </a:lnTo>
                  <a:lnTo>
                    <a:pt x="21600" y="21600"/>
                  </a:lnTo>
                  <a:lnTo>
                    <a:pt x="21417" y="17464"/>
                  </a:lnTo>
                  <a:lnTo>
                    <a:pt x="20868" y="14247"/>
                  </a:lnTo>
                  <a:lnTo>
                    <a:pt x="19769" y="11489"/>
                  </a:lnTo>
                  <a:lnTo>
                    <a:pt x="18488" y="9651"/>
                  </a:lnTo>
                  <a:lnTo>
                    <a:pt x="17024" y="7813"/>
                  </a:lnTo>
                  <a:lnTo>
                    <a:pt x="15559" y="6434"/>
                  </a:lnTo>
                  <a:lnTo>
                    <a:pt x="14095" y="4596"/>
                  </a:lnTo>
                  <a:lnTo>
                    <a:pt x="12814" y="3217"/>
                  </a:lnTo>
                  <a:lnTo>
                    <a:pt x="11166" y="2298"/>
                  </a:lnTo>
                  <a:lnTo>
                    <a:pt x="7505" y="1379"/>
                  </a:lnTo>
                  <a:lnTo>
                    <a:pt x="5675" y="460"/>
                  </a:lnTo>
                  <a:lnTo>
                    <a:pt x="3844" y="0"/>
                  </a:lnTo>
                  <a:lnTo>
                    <a:pt x="2380" y="460"/>
                  </a:lnTo>
                  <a:lnTo>
                    <a:pt x="1098" y="1838"/>
                  </a:lnTo>
                  <a:lnTo>
                    <a:pt x="0" y="3677"/>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69" name="Freeform 38"/>
            <p:cNvSpPr/>
            <p:nvPr/>
          </p:nvSpPr>
          <p:spPr>
            <a:xfrm>
              <a:off x="888206" y="250825"/>
              <a:ext cx="12701" cy="53976"/>
            </a:xfrm>
            <a:custGeom>
              <a:avLst/>
              <a:gdLst/>
              <a:ahLst/>
              <a:cxnLst>
                <a:cxn ang="0">
                  <a:pos x="wd2" y="hd2"/>
                </a:cxn>
                <a:cxn ang="5400000">
                  <a:pos x="wd2" y="hd2"/>
                </a:cxn>
                <a:cxn ang="10800000">
                  <a:pos x="wd2" y="hd2"/>
                </a:cxn>
                <a:cxn ang="16200000">
                  <a:pos x="wd2" y="hd2"/>
                </a:cxn>
              </a:cxnLst>
              <a:rect l="0" t="0" r="r" b="b"/>
              <a:pathLst>
                <a:path w="21600" h="21600" extrusionOk="0">
                  <a:moveTo>
                    <a:pt x="0" y="17735"/>
                  </a:moveTo>
                  <a:lnTo>
                    <a:pt x="0" y="21600"/>
                  </a:lnTo>
                  <a:lnTo>
                    <a:pt x="6480" y="21600"/>
                  </a:lnTo>
                  <a:lnTo>
                    <a:pt x="12960" y="16371"/>
                  </a:lnTo>
                  <a:lnTo>
                    <a:pt x="18360" y="10914"/>
                  </a:lnTo>
                  <a:lnTo>
                    <a:pt x="21600" y="5457"/>
                  </a:lnTo>
                  <a:lnTo>
                    <a:pt x="20520" y="0"/>
                  </a:lnTo>
                  <a:lnTo>
                    <a:pt x="12960" y="4547"/>
                  </a:lnTo>
                  <a:lnTo>
                    <a:pt x="7560" y="9095"/>
                  </a:lnTo>
                  <a:lnTo>
                    <a:pt x="6480" y="13642"/>
                  </a:lnTo>
                  <a:lnTo>
                    <a:pt x="0" y="17735"/>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70" name="Freeform 39"/>
            <p:cNvSpPr/>
            <p:nvPr/>
          </p:nvSpPr>
          <p:spPr>
            <a:xfrm>
              <a:off x="933450" y="255587"/>
              <a:ext cx="33338" cy="12701"/>
            </a:xfrm>
            <a:custGeom>
              <a:avLst/>
              <a:gdLst/>
              <a:ahLst/>
              <a:cxnLst>
                <a:cxn ang="0">
                  <a:pos x="wd2" y="hd2"/>
                </a:cxn>
                <a:cxn ang="5400000">
                  <a:pos x="wd2" y="hd2"/>
                </a:cxn>
                <a:cxn ang="10800000">
                  <a:pos x="wd2" y="hd2"/>
                </a:cxn>
                <a:cxn ang="16200000">
                  <a:pos x="wd2" y="hd2"/>
                </a:cxn>
              </a:cxnLst>
              <a:rect l="0" t="0" r="r" b="b"/>
              <a:pathLst>
                <a:path w="21600" h="21600" extrusionOk="0">
                  <a:moveTo>
                    <a:pt x="1290" y="0"/>
                  </a:moveTo>
                  <a:lnTo>
                    <a:pt x="0" y="4114"/>
                  </a:lnTo>
                  <a:lnTo>
                    <a:pt x="1290" y="11314"/>
                  </a:lnTo>
                  <a:lnTo>
                    <a:pt x="3546" y="16457"/>
                  </a:lnTo>
                  <a:lnTo>
                    <a:pt x="5481" y="18514"/>
                  </a:lnTo>
                  <a:lnTo>
                    <a:pt x="7737" y="20571"/>
                  </a:lnTo>
                  <a:lnTo>
                    <a:pt x="10639" y="21600"/>
                  </a:lnTo>
                  <a:lnTo>
                    <a:pt x="15475" y="21600"/>
                  </a:lnTo>
                  <a:lnTo>
                    <a:pt x="17731" y="20571"/>
                  </a:lnTo>
                  <a:lnTo>
                    <a:pt x="18699" y="16457"/>
                  </a:lnTo>
                  <a:lnTo>
                    <a:pt x="20310" y="11314"/>
                  </a:lnTo>
                  <a:lnTo>
                    <a:pt x="21600" y="8229"/>
                  </a:lnTo>
                  <a:lnTo>
                    <a:pt x="20633" y="3086"/>
                  </a:lnTo>
                  <a:lnTo>
                    <a:pt x="21600" y="0"/>
                  </a:lnTo>
                  <a:lnTo>
                    <a:pt x="16442" y="0"/>
                  </a:lnTo>
                  <a:lnTo>
                    <a:pt x="14185" y="1029"/>
                  </a:lnTo>
                  <a:lnTo>
                    <a:pt x="8704" y="1029"/>
                  </a:lnTo>
                  <a:lnTo>
                    <a:pt x="6448" y="3086"/>
                  </a:lnTo>
                  <a:lnTo>
                    <a:pt x="3546" y="1029"/>
                  </a:lnTo>
                  <a:lnTo>
                    <a:pt x="1290" y="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71" name="Freeform 40"/>
            <p:cNvSpPr/>
            <p:nvPr/>
          </p:nvSpPr>
          <p:spPr>
            <a:xfrm>
              <a:off x="1027112" y="263524"/>
              <a:ext cx="19051" cy="36514"/>
            </a:xfrm>
            <a:custGeom>
              <a:avLst/>
              <a:gdLst/>
              <a:ahLst/>
              <a:cxnLst>
                <a:cxn ang="0">
                  <a:pos x="wd2" y="hd2"/>
                </a:cxn>
                <a:cxn ang="5400000">
                  <a:pos x="wd2" y="hd2"/>
                </a:cxn>
                <a:cxn ang="10800000">
                  <a:pos x="wd2" y="hd2"/>
                </a:cxn>
                <a:cxn ang="16200000">
                  <a:pos x="wd2" y="hd2"/>
                </a:cxn>
              </a:cxnLst>
              <a:rect l="0" t="0" r="r" b="b"/>
              <a:pathLst>
                <a:path w="21600" h="21600" extrusionOk="0">
                  <a:moveTo>
                    <a:pt x="0" y="13102"/>
                  </a:moveTo>
                  <a:lnTo>
                    <a:pt x="7389" y="15580"/>
                  </a:lnTo>
                  <a:lnTo>
                    <a:pt x="6253" y="16997"/>
                  </a:lnTo>
                  <a:lnTo>
                    <a:pt x="3979" y="18059"/>
                  </a:lnTo>
                  <a:lnTo>
                    <a:pt x="2274" y="19121"/>
                  </a:lnTo>
                  <a:lnTo>
                    <a:pt x="2274" y="20538"/>
                  </a:lnTo>
                  <a:lnTo>
                    <a:pt x="5684" y="21600"/>
                  </a:lnTo>
                  <a:lnTo>
                    <a:pt x="7389" y="20538"/>
                  </a:lnTo>
                  <a:lnTo>
                    <a:pt x="8526" y="19121"/>
                  </a:lnTo>
                  <a:lnTo>
                    <a:pt x="11368" y="18059"/>
                  </a:lnTo>
                  <a:lnTo>
                    <a:pt x="9663" y="13456"/>
                  </a:lnTo>
                  <a:lnTo>
                    <a:pt x="12505" y="9561"/>
                  </a:lnTo>
                  <a:lnTo>
                    <a:pt x="17621" y="6020"/>
                  </a:lnTo>
                  <a:lnTo>
                    <a:pt x="21600" y="2125"/>
                  </a:lnTo>
                  <a:lnTo>
                    <a:pt x="19326" y="0"/>
                  </a:lnTo>
                  <a:lnTo>
                    <a:pt x="14211" y="3541"/>
                  </a:lnTo>
                  <a:lnTo>
                    <a:pt x="8526" y="6728"/>
                  </a:lnTo>
                  <a:lnTo>
                    <a:pt x="3979" y="9207"/>
                  </a:lnTo>
                  <a:lnTo>
                    <a:pt x="0" y="13102"/>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72" name="Freeform 41"/>
            <p:cNvSpPr/>
            <p:nvPr/>
          </p:nvSpPr>
          <p:spPr>
            <a:xfrm>
              <a:off x="971550" y="269875"/>
              <a:ext cx="19051" cy="55563"/>
            </a:xfrm>
            <a:custGeom>
              <a:avLst/>
              <a:gdLst/>
              <a:ahLst/>
              <a:cxnLst>
                <a:cxn ang="0">
                  <a:pos x="wd2" y="hd2"/>
                </a:cxn>
                <a:cxn ang="5400000">
                  <a:pos x="wd2" y="hd2"/>
                </a:cxn>
                <a:cxn ang="10800000">
                  <a:pos x="wd2" y="hd2"/>
                </a:cxn>
                <a:cxn ang="16200000">
                  <a:pos x="wd2" y="hd2"/>
                </a:cxn>
              </a:cxnLst>
              <a:rect l="0" t="0" r="r" b="b"/>
              <a:pathLst>
                <a:path w="21600" h="21600" extrusionOk="0">
                  <a:moveTo>
                    <a:pt x="8862" y="11025"/>
                  </a:moveTo>
                  <a:lnTo>
                    <a:pt x="6646" y="13725"/>
                  </a:lnTo>
                  <a:lnTo>
                    <a:pt x="1108" y="18675"/>
                  </a:lnTo>
                  <a:lnTo>
                    <a:pt x="0" y="21375"/>
                  </a:lnTo>
                  <a:lnTo>
                    <a:pt x="1108" y="21600"/>
                  </a:lnTo>
                  <a:lnTo>
                    <a:pt x="3877" y="21600"/>
                  </a:lnTo>
                  <a:lnTo>
                    <a:pt x="12185" y="16875"/>
                  </a:lnTo>
                  <a:lnTo>
                    <a:pt x="16615" y="11700"/>
                  </a:lnTo>
                  <a:lnTo>
                    <a:pt x="18831" y="6075"/>
                  </a:lnTo>
                  <a:lnTo>
                    <a:pt x="21600" y="450"/>
                  </a:lnTo>
                  <a:lnTo>
                    <a:pt x="19938" y="0"/>
                  </a:lnTo>
                  <a:lnTo>
                    <a:pt x="17723" y="225"/>
                  </a:lnTo>
                  <a:lnTo>
                    <a:pt x="16062" y="900"/>
                  </a:lnTo>
                  <a:lnTo>
                    <a:pt x="14954" y="1575"/>
                  </a:lnTo>
                  <a:lnTo>
                    <a:pt x="8862" y="11025"/>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73" name="Freeform 42"/>
            <p:cNvSpPr/>
            <p:nvPr/>
          </p:nvSpPr>
          <p:spPr>
            <a:xfrm>
              <a:off x="1073150" y="274637"/>
              <a:ext cx="57151" cy="165101"/>
            </a:xfrm>
            <a:custGeom>
              <a:avLst/>
              <a:gdLst/>
              <a:ahLst/>
              <a:cxnLst>
                <a:cxn ang="0">
                  <a:pos x="wd2" y="hd2"/>
                </a:cxn>
                <a:cxn ang="5400000">
                  <a:pos x="wd2" y="hd2"/>
                </a:cxn>
                <a:cxn ang="10800000">
                  <a:pos x="wd2" y="hd2"/>
                </a:cxn>
                <a:cxn ang="16200000">
                  <a:pos x="wd2" y="hd2"/>
                </a:cxn>
              </a:cxnLst>
              <a:rect l="0" t="0" r="r" b="b"/>
              <a:pathLst>
                <a:path w="21600" h="21600" extrusionOk="0">
                  <a:moveTo>
                    <a:pt x="2700" y="2568"/>
                  </a:moveTo>
                  <a:lnTo>
                    <a:pt x="1929" y="2492"/>
                  </a:lnTo>
                  <a:lnTo>
                    <a:pt x="1543" y="2341"/>
                  </a:lnTo>
                  <a:lnTo>
                    <a:pt x="964" y="2190"/>
                  </a:lnTo>
                  <a:lnTo>
                    <a:pt x="579" y="2039"/>
                  </a:lnTo>
                  <a:lnTo>
                    <a:pt x="193" y="3097"/>
                  </a:lnTo>
                  <a:lnTo>
                    <a:pt x="964" y="4003"/>
                  </a:lnTo>
                  <a:lnTo>
                    <a:pt x="2121" y="4834"/>
                  </a:lnTo>
                  <a:lnTo>
                    <a:pt x="3471" y="5664"/>
                  </a:lnTo>
                  <a:lnTo>
                    <a:pt x="3279" y="5287"/>
                  </a:lnTo>
                  <a:lnTo>
                    <a:pt x="2700" y="4758"/>
                  </a:lnTo>
                  <a:lnTo>
                    <a:pt x="2700" y="4305"/>
                  </a:lnTo>
                  <a:lnTo>
                    <a:pt x="4050" y="4003"/>
                  </a:lnTo>
                  <a:lnTo>
                    <a:pt x="7329" y="5136"/>
                  </a:lnTo>
                  <a:lnTo>
                    <a:pt x="9064" y="6797"/>
                  </a:lnTo>
                  <a:lnTo>
                    <a:pt x="9836" y="8610"/>
                  </a:lnTo>
                  <a:lnTo>
                    <a:pt x="10993" y="10196"/>
                  </a:lnTo>
                  <a:lnTo>
                    <a:pt x="10607" y="12008"/>
                  </a:lnTo>
                  <a:lnTo>
                    <a:pt x="11764" y="15483"/>
                  </a:lnTo>
                  <a:lnTo>
                    <a:pt x="11764" y="17371"/>
                  </a:lnTo>
                  <a:lnTo>
                    <a:pt x="11957" y="17069"/>
                  </a:lnTo>
                  <a:lnTo>
                    <a:pt x="11957" y="16615"/>
                  </a:lnTo>
                  <a:lnTo>
                    <a:pt x="12536" y="16238"/>
                  </a:lnTo>
                  <a:lnTo>
                    <a:pt x="13693" y="16087"/>
                  </a:lnTo>
                  <a:lnTo>
                    <a:pt x="13114" y="13519"/>
                  </a:lnTo>
                  <a:lnTo>
                    <a:pt x="12343" y="11178"/>
                  </a:lnTo>
                  <a:lnTo>
                    <a:pt x="11186" y="8685"/>
                  </a:lnTo>
                  <a:lnTo>
                    <a:pt x="10607" y="6269"/>
                  </a:lnTo>
                  <a:lnTo>
                    <a:pt x="11957" y="6420"/>
                  </a:lnTo>
                  <a:lnTo>
                    <a:pt x="12729" y="6948"/>
                  </a:lnTo>
                  <a:lnTo>
                    <a:pt x="13886" y="8308"/>
                  </a:lnTo>
                  <a:lnTo>
                    <a:pt x="15236" y="9969"/>
                  </a:lnTo>
                  <a:lnTo>
                    <a:pt x="15814" y="11782"/>
                  </a:lnTo>
                  <a:lnTo>
                    <a:pt x="16586" y="13519"/>
                  </a:lnTo>
                  <a:lnTo>
                    <a:pt x="18321" y="15256"/>
                  </a:lnTo>
                  <a:lnTo>
                    <a:pt x="18514" y="16615"/>
                  </a:lnTo>
                  <a:lnTo>
                    <a:pt x="18900" y="18050"/>
                  </a:lnTo>
                  <a:lnTo>
                    <a:pt x="19093" y="19561"/>
                  </a:lnTo>
                  <a:lnTo>
                    <a:pt x="18514" y="20920"/>
                  </a:lnTo>
                  <a:lnTo>
                    <a:pt x="21600" y="21600"/>
                  </a:lnTo>
                  <a:lnTo>
                    <a:pt x="20443" y="18503"/>
                  </a:lnTo>
                  <a:lnTo>
                    <a:pt x="19093" y="15256"/>
                  </a:lnTo>
                  <a:lnTo>
                    <a:pt x="17550" y="11782"/>
                  </a:lnTo>
                  <a:lnTo>
                    <a:pt x="16200" y="8383"/>
                  </a:lnTo>
                  <a:lnTo>
                    <a:pt x="15043" y="7401"/>
                  </a:lnTo>
                  <a:lnTo>
                    <a:pt x="14271" y="6344"/>
                  </a:lnTo>
                  <a:lnTo>
                    <a:pt x="12729" y="5362"/>
                  </a:lnTo>
                  <a:lnTo>
                    <a:pt x="11379" y="4305"/>
                  </a:lnTo>
                  <a:lnTo>
                    <a:pt x="9836" y="3323"/>
                  </a:lnTo>
                  <a:lnTo>
                    <a:pt x="8100" y="2492"/>
                  </a:lnTo>
                  <a:lnTo>
                    <a:pt x="5979" y="1586"/>
                  </a:lnTo>
                  <a:lnTo>
                    <a:pt x="3857" y="906"/>
                  </a:lnTo>
                  <a:lnTo>
                    <a:pt x="2700" y="680"/>
                  </a:lnTo>
                  <a:lnTo>
                    <a:pt x="1929" y="453"/>
                  </a:lnTo>
                  <a:lnTo>
                    <a:pt x="771" y="227"/>
                  </a:lnTo>
                  <a:lnTo>
                    <a:pt x="0" y="0"/>
                  </a:lnTo>
                  <a:lnTo>
                    <a:pt x="193" y="680"/>
                  </a:lnTo>
                  <a:lnTo>
                    <a:pt x="1929" y="1284"/>
                  </a:lnTo>
                  <a:lnTo>
                    <a:pt x="2893" y="1813"/>
                  </a:lnTo>
                  <a:lnTo>
                    <a:pt x="2700" y="2568"/>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74" name="Freeform 43"/>
            <p:cNvSpPr/>
            <p:nvPr/>
          </p:nvSpPr>
          <p:spPr>
            <a:xfrm>
              <a:off x="539750" y="304800"/>
              <a:ext cx="47626" cy="20638"/>
            </a:xfrm>
            <a:custGeom>
              <a:avLst/>
              <a:gdLst/>
              <a:ahLst/>
              <a:cxnLst>
                <a:cxn ang="0">
                  <a:pos x="wd2" y="hd2"/>
                </a:cxn>
                <a:cxn ang="5400000">
                  <a:pos x="wd2" y="hd2"/>
                </a:cxn>
                <a:cxn ang="10800000">
                  <a:pos x="wd2" y="hd2"/>
                </a:cxn>
                <a:cxn ang="16200000">
                  <a:pos x="wd2" y="hd2"/>
                </a:cxn>
              </a:cxnLst>
              <a:rect l="0" t="0" r="r" b="b"/>
              <a:pathLst>
                <a:path w="21600" h="21600" extrusionOk="0">
                  <a:moveTo>
                    <a:pt x="21600" y="17153"/>
                  </a:moveTo>
                  <a:lnTo>
                    <a:pt x="19277" y="15247"/>
                  </a:lnTo>
                  <a:lnTo>
                    <a:pt x="16258" y="13341"/>
                  </a:lnTo>
                  <a:lnTo>
                    <a:pt x="13006" y="12071"/>
                  </a:lnTo>
                  <a:lnTo>
                    <a:pt x="9523" y="8894"/>
                  </a:lnTo>
                  <a:lnTo>
                    <a:pt x="6271" y="6353"/>
                  </a:lnTo>
                  <a:lnTo>
                    <a:pt x="3716" y="4447"/>
                  </a:lnTo>
                  <a:lnTo>
                    <a:pt x="1394" y="1906"/>
                  </a:lnTo>
                  <a:lnTo>
                    <a:pt x="0" y="0"/>
                  </a:lnTo>
                  <a:lnTo>
                    <a:pt x="697" y="6353"/>
                  </a:lnTo>
                  <a:lnTo>
                    <a:pt x="2323" y="12071"/>
                  </a:lnTo>
                  <a:lnTo>
                    <a:pt x="4645" y="16518"/>
                  </a:lnTo>
                  <a:lnTo>
                    <a:pt x="7200" y="19059"/>
                  </a:lnTo>
                  <a:lnTo>
                    <a:pt x="10684" y="21600"/>
                  </a:lnTo>
                  <a:lnTo>
                    <a:pt x="13935" y="21600"/>
                  </a:lnTo>
                  <a:lnTo>
                    <a:pt x="17884" y="20965"/>
                  </a:lnTo>
                  <a:lnTo>
                    <a:pt x="21600" y="1715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75" name="Freeform 44"/>
            <p:cNvSpPr/>
            <p:nvPr/>
          </p:nvSpPr>
          <p:spPr>
            <a:xfrm>
              <a:off x="412750" y="312737"/>
              <a:ext cx="96838" cy="139701"/>
            </a:xfrm>
            <a:custGeom>
              <a:avLst/>
              <a:gdLst/>
              <a:ahLst/>
              <a:cxnLst>
                <a:cxn ang="0">
                  <a:pos x="wd2" y="hd2"/>
                </a:cxn>
                <a:cxn ang="5400000">
                  <a:pos x="wd2" y="hd2"/>
                </a:cxn>
                <a:cxn ang="10800000">
                  <a:pos x="wd2" y="hd2"/>
                </a:cxn>
                <a:cxn ang="16200000">
                  <a:pos x="wd2" y="hd2"/>
                </a:cxn>
              </a:cxnLst>
              <a:rect l="0" t="0" r="r" b="b"/>
              <a:pathLst>
                <a:path w="21600" h="21600" extrusionOk="0">
                  <a:moveTo>
                    <a:pt x="0" y="1882"/>
                  </a:moveTo>
                  <a:lnTo>
                    <a:pt x="686" y="4571"/>
                  </a:lnTo>
                  <a:lnTo>
                    <a:pt x="1829" y="7080"/>
                  </a:lnTo>
                  <a:lnTo>
                    <a:pt x="3314" y="9500"/>
                  </a:lnTo>
                  <a:lnTo>
                    <a:pt x="5029" y="11831"/>
                  </a:lnTo>
                  <a:lnTo>
                    <a:pt x="6971" y="14251"/>
                  </a:lnTo>
                  <a:lnTo>
                    <a:pt x="8800" y="16671"/>
                  </a:lnTo>
                  <a:lnTo>
                    <a:pt x="10514" y="19090"/>
                  </a:lnTo>
                  <a:lnTo>
                    <a:pt x="12229" y="21600"/>
                  </a:lnTo>
                  <a:lnTo>
                    <a:pt x="12686" y="21510"/>
                  </a:lnTo>
                  <a:lnTo>
                    <a:pt x="13143" y="21241"/>
                  </a:lnTo>
                  <a:lnTo>
                    <a:pt x="13486" y="20883"/>
                  </a:lnTo>
                  <a:lnTo>
                    <a:pt x="13943" y="20435"/>
                  </a:lnTo>
                  <a:lnTo>
                    <a:pt x="15086" y="19718"/>
                  </a:lnTo>
                  <a:lnTo>
                    <a:pt x="16229" y="18822"/>
                  </a:lnTo>
                  <a:lnTo>
                    <a:pt x="17257" y="17925"/>
                  </a:lnTo>
                  <a:lnTo>
                    <a:pt x="18171" y="17029"/>
                  </a:lnTo>
                  <a:lnTo>
                    <a:pt x="18971" y="16043"/>
                  </a:lnTo>
                  <a:lnTo>
                    <a:pt x="20000" y="15147"/>
                  </a:lnTo>
                  <a:lnTo>
                    <a:pt x="20800" y="14071"/>
                  </a:lnTo>
                  <a:lnTo>
                    <a:pt x="21600" y="13175"/>
                  </a:lnTo>
                  <a:lnTo>
                    <a:pt x="19314" y="12458"/>
                  </a:lnTo>
                  <a:lnTo>
                    <a:pt x="17029" y="11383"/>
                  </a:lnTo>
                  <a:lnTo>
                    <a:pt x="14971" y="10128"/>
                  </a:lnTo>
                  <a:lnTo>
                    <a:pt x="13029" y="8783"/>
                  </a:lnTo>
                  <a:lnTo>
                    <a:pt x="11086" y="7349"/>
                  </a:lnTo>
                  <a:lnTo>
                    <a:pt x="9143" y="5826"/>
                  </a:lnTo>
                  <a:lnTo>
                    <a:pt x="7200" y="4392"/>
                  </a:lnTo>
                  <a:lnTo>
                    <a:pt x="5029" y="2868"/>
                  </a:lnTo>
                  <a:lnTo>
                    <a:pt x="4229" y="2151"/>
                  </a:lnTo>
                  <a:lnTo>
                    <a:pt x="3429" y="1524"/>
                  </a:lnTo>
                  <a:lnTo>
                    <a:pt x="2743" y="717"/>
                  </a:lnTo>
                  <a:lnTo>
                    <a:pt x="2171" y="0"/>
                  </a:lnTo>
                  <a:lnTo>
                    <a:pt x="1829" y="448"/>
                  </a:lnTo>
                  <a:lnTo>
                    <a:pt x="1257" y="1076"/>
                  </a:lnTo>
                  <a:lnTo>
                    <a:pt x="800" y="1613"/>
                  </a:lnTo>
                  <a:lnTo>
                    <a:pt x="0" y="1882"/>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76" name="Freeform 45"/>
            <p:cNvSpPr/>
            <p:nvPr/>
          </p:nvSpPr>
          <p:spPr>
            <a:xfrm>
              <a:off x="536575" y="331787"/>
              <a:ext cx="38101" cy="17463"/>
            </a:xfrm>
            <a:custGeom>
              <a:avLst/>
              <a:gdLst/>
              <a:ahLst/>
              <a:cxnLst>
                <a:cxn ang="0">
                  <a:pos x="wd2" y="hd2"/>
                </a:cxn>
                <a:cxn ang="5400000">
                  <a:pos x="wd2" y="hd2"/>
                </a:cxn>
                <a:cxn ang="10800000">
                  <a:pos x="wd2" y="hd2"/>
                </a:cxn>
                <a:cxn ang="16200000">
                  <a:pos x="wd2" y="hd2"/>
                </a:cxn>
              </a:cxnLst>
              <a:rect l="0" t="0" r="r" b="b"/>
              <a:pathLst>
                <a:path w="21600" h="21600" extrusionOk="0">
                  <a:moveTo>
                    <a:pt x="0" y="745"/>
                  </a:moveTo>
                  <a:lnTo>
                    <a:pt x="1728" y="3724"/>
                  </a:lnTo>
                  <a:lnTo>
                    <a:pt x="3168" y="5959"/>
                  </a:lnTo>
                  <a:lnTo>
                    <a:pt x="6624" y="10428"/>
                  </a:lnTo>
                  <a:lnTo>
                    <a:pt x="8352" y="11172"/>
                  </a:lnTo>
                  <a:lnTo>
                    <a:pt x="9792" y="12662"/>
                  </a:lnTo>
                  <a:lnTo>
                    <a:pt x="11808" y="13407"/>
                  </a:lnTo>
                  <a:lnTo>
                    <a:pt x="13536" y="13407"/>
                  </a:lnTo>
                  <a:lnTo>
                    <a:pt x="11808" y="15641"/>
                  </a:lnTo>
                  <a:lnTo>
                    <a:pt x="10368" y="14152"/>
                  </a:lnTo>
                  <a:lnTo>
                    <a:pt x="8640" y="15641"/>
                  </a:lnTo>
                  <a:lnTo>
                    <a:pt x="7776" y="20110"/>
                  </a:lnTo>
                  <a:lnTo>
                    <a:pt x="11808" y="21600"/>
                  </a:lnTo>
                  <a:lnTo>
                    <a:pt x="13536" y="21600"/>
                  </a:lnTo>
                  <a:lnTo>
                    <a:pt x="15552" y="20855"/>
                  </a:lnTo>
                  <a:lnTo>
                    <a:pt x="16128" y="20110"/>
                  </a:lnTo>
                  <a:lnTo>
                    <a:pt x="16128" y="15641"/>
                  </a:lnTo>
                  <a:lnTo>
                    <a:pt x="15264" y="14152"/>
                  </a:lnTo>
                  <a:lnTo>
                    <a:pt x="16704" y="14152"/>
                  </a:lnTo>
                  <a:lnTo>
                    <a:pt x="19296" y="12662"/>
                  </a:lnTo>
                  <a:lnTo>
                    <a:pt x="21024" y="10428"/>
                  </a:lnTo>
                  <a:lnTo>
                    <a:pt x="21600" y="5959"/>
                  </a:lnTo>
                  <a:lnTo>
                    <a:pt x="21600" y="2979"/>
                  </a:lnTo>
                  <a:lnTo>
                    <a:pt x="10656" y="2979"/>
                  </a:lnTo>
                  <a:lnTo>
                    <a:pt x="8928" y="1490"/>
                  </a:lnTo>
                  <a:lnTo>
                    <a:pt x="7776" y="2979"/>
                  </a:lnTo>
                  <a:lnTo>
                    <a:pt x="6624" y="2979"/>
                  </a:lnTo>
                  <a:lnTo>
                    <a:pt x="5472" y="745"/>
                  </a:lnTo>
                  <a:lnTo>
                    <a:pt x="1728" y="0"/>
                  </a:lnTo>
                  <a:lnTo>
                    <a:pt x="576" y="0"/>
                  </a:lnTo>
                  <a:lnTo>
                    <a:pt x="0" y="745"/>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77" name="Freeform 46"/>
            <p:cNvSpPr/>
            <p:nvPr/>
          </p:nvSpPr>
          <p:spPr>
            <a:xfrm>
              <a:off x="885825" y="314325"/>
              <a:ext cx="25401" cy="15876"/>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2118" y="6171"/>
                  </a:lnTo>
                  <a:lnTo>
                    <a:pt x="5506" y="10800"/>
                  </a:lnTo>
                  <a:lnTo>
                    <a:pt x="8471" y="13886"/>
                  </a:lnTo>
                  <a:lnTo>
                    <a:pt x="11859" y="16200"/>
                  </a:lnTo>
                  <a:lnTo>
                    <a:pt x="12706" y="19286"/>
                  </a:lnTo>
                  <a:lnTo>
                    <a:pt x="13553" y="20829"/>
                  </a:lnTo>
                  <a:lnTo>
                    <a:pt x="14824" y="21600"/>
                  </a:lnTo>
                  <a:lnTo>
                    <a:pt x="16941" y="21600"/>
                  </a:lnTo>
                  <a:lnTo>
                    <a:pt x="17788" y="18514"/>
                  </a:lnTo>
                  <a:lnTo>
                    <a:pt x="19059" y="15429"/>
                  </a:lnTo>
                  <a:lnTo>
                    <a:pt x="20329" y="13114"/>
                  </a:lnTo>
                  <a:lnTo>
                    <a:pt x="21600" y="11571"/>
                  </a:lnTo>
                  <a:lnTo>
                    <a:pt x="19059" y="8486"/>
                  </a:lnTo>
                  <a:lnTo>
                    <a:pt x="16941" y="6171"/>
                  </a:lnTo>
                  <a:lnTo>
                    <a:pt x="14400" y="3086"/>
                  </a:lnTo>
                  <a:lnTo>
                    <a:pt x="11435" y="2314"/>
                  </a:lnTo>
                  <a:lnTo>
                    <a:pt x="8471" y="0"/>
                  </a:lnTo>
                  <a:lnTo>
                    <a:pt x="2118" y="0"/>
                  </a:lnTo>
                  <a:lnTo>
                    <a:pt x="0" y="231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78" name="Freeform 47"/>
            <p:cNvSpPr/>
            <p:nvPr/>
          </p:nvSpPr>
          <p:spPr>
            <a:xfrm>
              <a:off x="885825" y="346075"/>
              <a:ext cx="49213" cy="12700"/>
            </a:xfrm>
            <a:custGeom>
              <a:avLst/>
              <a:gdLst/>
              <a:ahLst/>
              <a:cxnLst>
                <a:cxn ang="0">
                  <a:pos x="wd2" y="hd2"/>
                </a:cxn>
                <a:cxn ang="5400000">
                  <a:pos x="wd2" y="hd2"/>
                </a:cxn>
                <a:cxn ang="10800000">
                  <a:pos x="wd2" y="hd2"/>
                </a:cxn>
                <a:cxn ang="16200000">
                  <a:pos x="wd2" y="hd2"/>
                </a:cxn>
              </a:cxnLst>
              <a:rect l="0" t="0" r="r" b="b"/>
              <a:pathLst>
                <a:path w="21600" h="21600" extrusionOk="0">
                  <a:moveTo>
                    <a:pt x="0" y="982"/>
                  </a:moveTo>
                  <a:lnTo>
                    <a:pt x="882" y="7855"/>
                  </a:lnTo>
                  <a:lnTo>
                    <a:pt x="2204" y="12764"/>
                  </a:lnTo>
                  <a:lnTo>
                    <a:pt x="3747" y="16691"/>
                  </a:lnTo>
                  <a:lnTo>
                    <a:pt x="5290" y="17673"/>
                  </a:lnTo>
                  <a:lnTo>
                    <a:pt x="6833" y="19636"/>
                  </a:lnTo>
                  <a:lnTo>
                    <a:pt x="8816" y="19636"/>
                  </a:lnTo>
                  <a:lnTo>
                    <a:pt x="10359" y="20618"/>
                  </a:lnTo>
                  <a:lnTo>
                    <a:pt x="12343" y="21600"/>
                  </a:lnTo>
                  <a:lnTo>
                    <a:pt x="21600" y="6873"/>
                  </a:lnTo>
                  <a:lnTo>
                    <a:pt x="19396" y="4909"/>
                  </a:lnTo>
                  <a:lnTo>
                    <a:pt x="16971" y="4909"/>
                  </a:lnTo>
                  <a:lnTo>
                    <a:pt x="13886" y="3927"/>
                  </a:lnTo>
                  <a:lnTo>
                    <a:pt x="11020" y="982"/>
                  </a:lnTo>
                  <a:lnTo>
                    <a:pt x="7935" y="982"/>
                  </a:lnTo>
                  <a:lnTo>
                    <a:pt x="4849" y="0"/>
                  </a:lnTo>
                  <a:lnTo>
                    <a:pt x="2204" y="0"/>
                  </a:lnTo>
                  <a:lnTo>
                    <a:pt x="0" y="982"/>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79" name="Freeform 48"/>
            <p:cNvSpPr/>
            <p:nvPr/>
          </p:nvSpPr>
          <p:spPr>
            <a:xfrm>
              <a:off x="525462" y="388937"/>
              <a:ext cx="41276" cy="66676"/>
            </a:xfrm>
            <a:custGeom>
              <a:avLst/>
              <a:gdLst/>
              <a:ahLst/>
              <a:cxnLst>
                <a:cxn ang="0">
                  <a:pos x="wd2" y="hd2"/>
                </a:cxn>
                <a:cxn ang="5400000">
                  <a:pos x="wd2" y="hd2"/>
                </a:cxn>
                <a:cxn ang="10800000">
                  <a:pos x="wd2" y="hd2"/>
                </a:cxn>
                <a:cxn ang="16200000">
                  <a:pos x="wd2" y="hd2"/>
                </a:cxn>
              </a:cxnLst>
              <a:rect l="0" t="0" r="r" b="b"/>
              <a:pathLst>
                <a:path w="21600" h="21600" extrusionOk="0">
                  <a:moveTo>
                    <a:pt x="0" y="3193"/>
                  </a:moveTo>
                  <a:lnTo>
                    <a:pt x="2933" y="4696"/>
                  </a:lnTo>
                  <a:lnTo>
                    <a:pt x="5600" y="6574"/>
                  </a:lnTo>
                  <a:lnTo>
                    <a:pt x="8267" y="8828"/>
                  </a:lnTo>
                  <a:lnTo>
                    <a:pt x="10667" y="10894"/>
                  </a:lnTo>
                  <a:lnTo>
                    <a:pt x="12800" y="13336"/>
                  </a:lnTo>
                  <a:lnTo>
                    <a:pt x="14667" y="15590"/>
                  </a:lnTo>
                  <a:lnTo>
                    <a:pt x="16533" y="18031"/>
                  </a:lnTo>
                  <a:lnTo>
                    <a:pt x="18933" y="20285"/>
                  </a:lnTo>
                  <a:lnTo>
                    <a:pt x="21600" y="21600"/>
                  </a:lnTo>
                  <a:lnTo>
                    <a:pt x="21600" y="21037"/>
                  </a:lnTo>
                  <a:lnTo>
                    <a:pt x="20800" y="20661"/>
                  </a:lnTo>
                  <a:lnTo>
                    <a:pt x="20533" y="20473"/>
                  </a:lnTo>
                  <a:lnTo>
                    <a:pt x="18400" y="16153"/>
                  </a:lnTo>
                  <a:lnTo>
                    <a:pt x="17867" y="12021"/>
                  </a:lnTo>
                  <a:lnTo>
                    <a:pt x="17333" y="7325"/>
                  </a:lnTo>
                  <a:lnTo>
                    <a:pt x="17067" y="3193"/>
                  </a:lnTo>
                  <a:lnTo>
                    <a:pt x="15467" y="2630"/>
                  </a:lnTo>
                  <a:lnTo>
                    <a:pt x="14400" y="2066"/>
                  </a:lnTo>
                  <a:lnTo>
                    <a:pt x="11200" y="939"/>
                  </a:lnTo>
                  <a:lnTo>
                    <a:pt x="10133" y="751"/>
                  </a:lnTo>
                  <a:lnTo>
                    <a:pt x="8533" y="376"/>
                  </a:lnTo>
                  <a:lnTo>
                    <a:pt x="7200" y="188"/>
                  </a:lnTo>
                  <a:lnTo>
                    <a:pt x="5600" y="0"/>
                  </a:lnTo>
                  <a:lnTo>
                    <a:pt x="4533" y="751"/>
                  </a:lnTo>
                  <a:lnTo>
                    <a:pt x="2933" y="1503"/>
                  </a:lnTo>
                  <a:lnTo>
                    <a:pt x="1333" y="2066"/>
                  </a:lnTo>
                  <a:lnTo>
                    <a:pt x="0" y="3193"/>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80" name="Freeform 49"/>
            <p:cNvSpPr/>
            <p:nvPr/>
          </p:nvSpPr>
          <p:spPr>
            <a:xfrm>
              <a:off x="539750" y="395287"/>
              <a:ext cx="222251" cy="187326"/>
            </a:xfrm>
            <a:custGeom>
              <a:avLst/>
              <a:gdLst/>
              <a:ahLst/>
              <a:cxnLst>
                <a:cxn ang="0">
                  <a:pos x="wd2" y="hd2"/>
                </a:cxn>
                <a:cxn ang="5400000">
                  <a:pos x="wd2" y="hd2"/>
                </a:cxn>
                <a:cxn ang="10800000">
                  <a:pos x="wd2" y="hd2"/>
                </a:cxn>
                <a:cxn ang="16200000">
                  <a:pos x="wd2" y="hd2"/>
                </a:cxn>
              </a:cxnLst>
              <a:rect l="0" t="0" r="r" b="b"/>
              <a:pathLst>
                <a:path w="21600" h="21600" extrusionOk="0">
                  <a:moveTo>
                    <a:pt x="3176" y="7423"/>
                  </a:moveTo>
                  <a:lnTo>
                    <a:pt x="2492" y="7824"/>
                  </a:lnTo>
                  <a:lnTo>
                    <a:pt x="2150" y="7824"/>
                  </a:lnTo>
                  <a:lnTo>
                    <a:pt x="1808" y="7624"/>
                  </a:lnTo>
                  <a:lnTo>
                    <a:pt x="1319" y="7155"/>
                  </a:lnTo>
                  <a:lnTo>
                    <a:pt x="831" y="6620"/>
                  </a:lnTo>
                  <a:lnTo>
                    <a:pt x="391" y="6085"/>
                  </a:lnTo>
                  <a:lnTo>
                    <a:pt x="147" y="5417"/>
                  </a:lnTo>
                  <a:lnTo>
                    <a:pt x="0" y="6085"/>
                  </a:lnTo>
                  <a:lnTo>
                    <a:pt x="195" y="6754"/>
                  </a:lnTo>
                  <a:lnTo>
                    <a:pt x="538" y="7423"/>
                  </a:lnTo>
                  <a:lnTo>
                    <a:pt x="831" y="8159"/>
                  </a:lnTo>
                  <a:lnTo>
                    <a:pt x="1319" y="9429"/>
                  </a:lnTo>
                  <a:lnTo>
                    <a:pt x="1857" y="10432"/>
                  </a:lnTo>
                  <a:lnTo>
                    <a:pt x="2346" y="11502"/>
                  </a:lnTo>
                  <a:lnTo>
                    <a:pt x="2883" y="12572"/>
                  </a:lnTo>
                  <a:lnTo>
                    <a:pt x="3372" y="13709"/>
                  </a:lnTo>
                  <a:lnTo>
                    <a:pt x="3812" y="14846"/>
                  </a:lnTo>
                  <a:lnTo>
                    <a:pt x="4154" y="16183"/>
                  </a:lnTo>
                  <a:lnTo>
                    <a:pt x="4447" y="17654"/>
                  </a:lnTo>
                  <a:lnTo>
                    <a:pt x="4300" y="18524"/>
                  </a:lnTo>
                  <a:lnTo>
                    <a:pt x="5131" y="18724"/>
                  </a:lnTo>
                  <a:lnTo>
                    <a:pt x="5913" y="18992"/>
                  </a:lnTo>
                  <a:lnTo>
                    <a:pt x="7575" y="19393"/>
                  </a:lnTo>
                  <a:lnTo>
                    <a:pt x="8308" y="19594"/>
                  </a:lnTo>
                  <a:lnTo>
                    <a:pt x="9138" y="19794"/>
                  </a:lnTo>
                  <a:lnTo>
                    <a:pt x="9920" y="19928"/>
                  </a:lnTo>
                  <a:lnTo>
                    <a:pt x="10751" y="20129"/>
                  </a:lnTo>
                  <a:lnTo>
                    <a:pt x="11533" y="20329"/>
                  </a:lnTo>
                  <a:lnTo>
                    <a:pt x="12364" y="20530"/>
                  </a:lnTo>
                  <a:lnTo>
                    <a:pt x="13195" y="20597"/>
                  </a:lnTo>
                  <a:lnTo>
                    <a:pt x="13928" y="20731"/>
                  </a:lnTo>
                  <a:lnTo>
                    <a:pt x="14807" y="20931"/>
                  </a:lnTo>
                  <a:lnTo>
                    <a:pt x="15638" y="20998"/>
                  </a:lnTo>
                  <a:lnTo>
                    <a:pt x="16469" y="20998"/>
                  </a:lnTo>
                  <a:lnTo>
                    <a:pt x="17300" y="21065"/>
                  </a:lnTo>
                  <a:lnTo>
                    <a:pt x="17348" y="20329"/>
                  </a:lnTo>
                  <a:lnTo>
                    <a:pt x="17495" y="19460"/>
                  </a:lnTo>
                  <a:lnTo>
                    <a:pt x="17690" y="18658"/>
                  </a:lnTo>
                  <a:lnTo>
                    <a:pt x="17837" y="17788"/>
                  </a:lnTo>
                  <a:lnTo>
                    <a:pt x="17886" y="17654"/>
                  </a:lnTo>
                  <a:lnTo>
                    <a:pt x="18179" y="17654"/>
                  </a:lnTo>
                  <a:lnTo>
                    <a:pt x="18326" y="18524"/>
                  </a:lnTo>
                  <a:lnTo>
                    <a:pt x="18277" y="19393"/>
                  </a:lnTo>
                  <a:lnTo>
                    <a:pt x="18179" y="20263"/>
                  </a:lnTo>
                  <a:lnTo>
                    <a:pt x="18326" y="21065"/>
                  </a:lnTo>
                  <a:lnTo>
                    <a:pt x="18766" y="21199"/>
                  </a:lnTo>
                  <a:lnTo>
                    <a:pt x="19108" y="21266"/>
                  </a:lnTo>
                  <a:lnTo>
                    <a:pt x="19499" y="21266"/>
                  </a:lnTo>
                  <a:lnTo>
                    <a:pt x="19938" y="21399"/>
                  </a:lnTo>
                  <a:lnTo>
                    <a:pt x="20329" y="21466"/>
                  </a:lnTo>
                  <a:lnTo>
                    <a:pt x="20769" y="21466"/>
                  </a:lnTo>
                  <a:lnTo>
                    <a:pt x="21160" y="21600"/>
                  </a:lnTo>
                  <a:lnTo>
                    <a:pt x="21600" y="21600"/>
                  </a:lnTo>
                  <a:lnTo>
                    <a:pt x="21258" y="20463"/>
                  </a:lnTo>
                  <a:lnTo>
                    <a:pt x="20769" y="19460"/>
                  </a:lnTo>
                  <a:lnTo>
                    <a:pt x="20134" y="18524"/>
                  </a:lnTo>
                  <a:lnTo>
                    <a:pt x="19450" y="17788"/>
                  </a:lnTo>
                  <a:lnTo>
                    <a:pt x="18766" y="16986"/>
                  </a:lnTo>
                  <a:lnTo>
                    <a:pt x="18130" y="16250"/>
                  </a:lnTo>
                  <a:lnTo>
                    <a:pt x="17544" y="15314"/>
                  </a:lnTo>
                  <a:lnTo>
                    <a:pt x="17202" y="14378"/>
                  </a:lnTo>
                  <a:lnTo>
                    <a:pt x="16469" y="13709"/>
                  </a:lnTo>
                  <a:lnTo>
                    <a:pt x="15980" y="12706"/>
                  </a:lnTo>
                  <a:lnTo>
                    <a:pt x="15638" y="11569"/>
                  </a:lnTo>
                  <a:lnTo>
                    <a:pt x="15247" y="10566"/>
                  </a:lnTo>
                  <a:lnTo>
                    <a:pt x="14221" y="9095"/>
                  </a:lnTo>
                  <a:lnTo>
                    <a:pt x="13097" y="7824"/>
                  </a:lnTo>
                  <a:lnTo>
                    <a:pt x="11875" y="6620"/>
                  </a:lnTo>
                  <a:lnTo>
                    <a:pt x="10556" y="5617"/>
                  </a:lnTo>
                  <a:lnTo>
                    <a:pt x="9236" y="4681"/>
                  </a:lnTo>
                  <a:lnTo>
                    <a:pt x="7819" y="3678"/>
                  </a:lnTo>
                  <a:lnTo>
                    <a:pt x="6500" y="2675"/>
                  </a:lnTo>
                  <a:lnTo>
                    <a:pt x="5180" y="1538"/>
                  </a:lnTo>
                  <a:lnTo>
                    <a:pt x="4936" y="1404"/>
                  </a:lnTo>
                  <a:lnTo>
                    <a:pt x="4594" y="1204"/>
                  </a:lnTo>
                  <a:lnTo>
                    <a:pt x="4300" y="1137"/>
                  </a:lnTo>
                  <a:lnTo>
                    <a:pt x="4007" y="936"/>
                  </a:lnTo>
                  <a:lnTo>
                    <a:pt x="3665" y="736"/>
                  </a:lnTo>
                  <a:lnTo>
                    <a:pt x="3372" y="602"/>
                  </a:lnTo>
                  <a:lnTo>
                    <a:pt x="3128" y="267"/>
                  </a:lnTo>
                  <a:lnTo>
                    <a:pt x="2834" y="0"/>
                  </a:lnTo>
                  <a:lnTo>
                    <a:pt x="3128" y="3611"/>
                  </a:lnTo>
                  <a:lnTo>
                    <a:pt x="3274" y="5484"/>
                  </a:lnTo>
                  <a:lnTo>
                    <a:pt x="3176" y="7423"/>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81" name="Freeform 50"/>
            <p:cNvSpPr/>
            <p:nvPr/>
          </p:nvSpPr>
          <p:spPr>
            <a:xfrm>
              <a:off x="890587" y="368300"/>
              <a:ext cx="22226"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16" y="6574"/>
                  </a:lnTo>
                  <a:lnTo>
                    <a:pt x="7033" y="12209"/>
                  </a:lnTo>
                  <a:lnTo>
                    <a:pt x="12056" y="15965"/>
                  </a:lnTo>
                  <a:lnTo>
                    <a:pt x="16577" y="21600"/>
                  </a:lnTo>
                  <a:lnTo>
                    <a:pt x="20093" y="21600"/>
                  </a:lnTo>
                  <a:lnTo>
                    <a:pt x="21600" y="18783"/>
                  </a:lnTo>
                  <a:lnTo>
                    <a:pt x="20093" y="13148"/>
                  </a:lnTo>
                  <a:lnTo>
                    <a:pt x="18084" y="9391"/>
                  </a:lnTo>
                  <a:lnTo>
                    <a:pt x="13060" y="3757"/>
                  </a:lnTo>
                  <a:lnTo>
                    <a:pt x="10047" y="2817"/>
                  </a:lnTo>
                  <a:lnTo>
                    <a:pt x="6530" y="1878"/>
                  </a:lnTo>
                  <a:lnTo>
                    <a:pt x="3516" y="0"/>
                  </a:lnTo>
                  <a:lnTo>
                    <a:pt x="0" y="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82" name="Freeform 51"/>
            <p:cNvSpPr/>
            <p:nvPr/>
          </p:nvSpPr>
          <p:spPr>
            <a:xfrm>
              <a:off x="508000" y="400050"/>
              <a:ext cx="69851" cy="155575"/>
            </a:xfrm>
            <a:custGeom>
              <a:avLst/>
              <a:gdLst/>
              <a:ahLst/>
              <a:cxnLst>
                <a:cxn ang="0">
                  <a:pos x="wd2" y="hd2"/>
                </a:cxn>
                <a:cxn ang="5400000">
                  <a:pos x="wd2" y="hd2"/>
                </a:cxn>
                <a:cxn ang="10800000">
                  <a:pos x="wd2" y="hd2"/>
                </a:cxn>
                <a:cxn ang="16200000">
                  <a:pos x="wd2" y="hd2"/>
                </a:cxn>
              </a:cxnLst>
              <a:rect l="0" t="0" r="r" b="b"/>
              <a:pathLst>
                <a:path w="21600" h="21600" extrusionOk="0">
                  <a:moveTo>
                    <a:pt x="2191" y="0"/>
                  </a:moveTo>
                  <a:lnTo>
                    <a:pt x="0" y="1680"/>
                  </a:lnTo>
                  <a:lnTo>
                    <a:pt x="1565" y="2880"/>
                  </a:lnTo>
                  <a:lnTo>
                    <a:pt x="3443" y="4080"/>
                  </a:lnTo>
                  <a:lnTo>
                    <a:pt x="4226" y="5360"/>
                  </a:lnTo>
                  <a:lnTo>
                    <a:pt x="3757" y="6960"/>
                  </a:lnTo>
                  <a:lnTo>
                    <a:pt x="2974" y="7200"/>
                  </a:lnTo>
                  <a:lnTo>
                    <a:pt x="2661" y="7600"/>
                  </a:lnTo>
                  <a:lnTo>
                    <a:pt x="2504" y="8000"/>
                  </a:lnTo>
                  <a:lnTo>
                    <a:pt x="2035" y="8320"/>
                  </a:lnTo>
                  <a:lnTo>
                    <a:pt x="1565" y="10720"/>
                  </a:lnTo>
                  <a:lnTo>
                    <a:pt x="2191" y="12640"/>
                  </a:lnTo>
                  <a:lnTo>
                    <a:pt x="2974" y="14640"/>
                  </a:lnTo>
                  <a:lnTo>
                    <a:pt x="2974" y="17200"/>
                  </a:lnTo>
                  <a:lnTo>
                    <a:pt x="3443" y="20000"/>
                  </a:lnTo>
                  <a:lnTo>
                    <a:pt x="5635" y="20240"/>
                  </a:lnTo>
                  <a:lnTo>
                    <a:pt x="10330" y="20720"/>
                  </a:lnTo>
                  <a:lnTo>
                    <a:pt x="12522" y="20800"/>
                  </a:lnTo>
                  <a:lnTo>
                    <a:pt x="17217" y="21280"/>
                  </a:lnTo>
                  <a:lnTo>
                    <a:pt x="19409" y="21360"/>
                  </a:lnTo>
                  <a:lnTo>
                    <a:pt x="21600" y="21600"/>
                  </a:lnTo>
                  <a:lnTo>
                    <a:pt x="20504" y="19600"/>
                  </a:lnTo>
                  <a:lnTo>
                    <a:pt x="18939" y="17600"/>
                  </a:lnTo>
                  <a:lnTo>
                    <a:pt x="17374" y="16000"/>
                  </a:lnTo>
                  <a:lnTo>
                    <a:pt x="15652" y="14480"/>
                  </a:lnTo>
                  <a:lnTo>
                    <a:pt x="13774" y="12880"/>
                  </a:lnTo>
                  <a:lnTo>
                    <a:pt x="12052" y="11280"/>
                  </a:lnTo>
                  <a:lnTo>
                    <a:pt x="10330" y="9520"/>
                  </a:lnTo>
                  <a:lnTo>
                    <a:pt x="8765" y="7760"/>
                  </a:lnTo>
                  <a:lnTo>
                    <a:pt x="7983" y="7520"/>
                  </a:lnTo>
                  <a:lnTo>
                    <a:pt x="7357" y="7600"/>
                  </a:lnTo>
                  <a:lnTo>
                    <a:pt x="6417" y="7760"/>
                  </a:lnTo>
                  <a:lnTo>
                    <a:pt x="5791" y="7600"/>
                  </a:lnTo>
                  <a:lnTo>
                    <a:pt x="5791" y="7760"/>
                  </a:lnTo>
                  <a:lnTo>
                    <a:pt x="5009" y="7760"/>
                  </a:lnTo>
                  <a:lnTo>
                    <a:pt x="4226" y="7600"/>
                  </a:lnTo>
                  <a:lnTo>
                    <a:pt x="3757" y="7360"/>
                  </a:lnTo>
                  <a:lnTo>
                    <a:pt x="4070" y="7200"/>
                  </a:lnTo>
                  <a:lnTo>
                    <a:pt x="4226" y="6960"/>
                  </a:lnTo>
                  <a:lnTo>
                    <a:pt x="5165" y="6640"/>
                  </a:lnTo>
                  <a:lnTo>
                    <a:pt x="6417" y="6800"/>
                  </a:lnTo>
                  <a:lnTo>
                    <a:pt x="7200" y="6960"/>
                  </a:lnTo>
                  <a:lnTo>
                    <a:pt x="7826" y="6640"/>
                  </a:lnTo>
                  <a:lnTo>
                    <a:pt x="7983" y="6240"/>
                  </a:lnTo>
                  <a:lnTo>
                    <a:pt x="7670" y="5600"/>
                  </a:lnTo>
                  <a:lnTo>
                    <a:pt x="7826" y="5120"/>
                  </a:lnTo>
                  <a:lnTo>
                    <a:pt x="7826" y="4240"/>
                  </a:lnTo>
                  <a:lnTo>
                    <a:pt x="8296" y="3520"/>
                  </a:lnTo>
                  <a:lnTo>
                    <a:pt x="7983" y="2960"/>
                  </a:lnTo>
                  <a:lnTo>
                    <a:pt x="6730" y="2400"/>
                  </a:lnTo>
                  <a:lnTo>
                    <a:pt x="6417" y="1680"/>
                  </a:lnTo>
                  <a:lnTo>
                    <a:pt x="5635" y="1120"/>
                  </a:lnTo>
                  <a:lnTo>
                    <a:pt x="5009" y="720"/>
                  </a:lnTo>
                  <a:lnTo>
                    <a:pt x="5165" y="0"/>
                  </a:lnTo>
                  <a:lnTo>
                    <a:pt x="4539" y="160"/>
                  </a:lnTo>
                  <a:lnTo>
                    <a:pt x="3130" y="160"/>
                  </a:lnTo>
                  <a:lnTo>
                    <a:pt x="2191" y="0"/>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83" name="Freeform 52"/>
            <p:cNvSpPr/>
            <p:nvPr/>
          </p:nvSpPr>
          <p:spPr>
            <a:xfrm>
              <a:off x="1039812" y="412750"/>
              <a:ext cx="292101" cy="533401"/>
            </a:xfrm>
            <a:custGeom>
              <a:avLst/>
              <a:gdLst/>
              <a:ahLst/>
              <a:cxnLst>
                <a:cxn ang="0">
                  <a:pos x="wd2" y="hd2"/>
                </a:cxn>
                <a:cxn ang="5400000">
                  <a:pos x="wd2" y="hd2"/>
                </a:cxn>
                <a:cxn ang="10800000">
                  <a:pos x="wd2" y="hd2"/>
                </a:cxn>
                <a:cxn ang="16200000">
                  <a:pos x="wd2" y="hd2"/>
                </a:cxn>
              </a:cxnLst>
              <a:rect l="0" t="0" r="r" b="b"/>
              <a:pathLst>
                <a:path w="21600" h="21600" extrusionOk="0">
                  <a:moveTo>
                    <a:pt x="898" y="3741"/>
                  </a:moveTo>
                  <a:lnTo>
                    <a:pt x="749" y="4518"/>
                  </a:lnTo>
                  <a:lnTo>
                    <a:pt x="562" y="5247"/>
                  </a:lnTo>
                  <a:lnTo>
                    <a:pt x="225" y="6024"/>
                  </a:lnTo>
                  <a:lnTo>
                    <a:pt x="0" y="6753"/>
                  </a:lnTo>
                  <a:lnTo>
                    <a:pt x="5316" y="6871"/>
                  </a:lnTo>
                  <a:lnTo>
                    <a:pt x="5653" y="6894"/>
                  </a:lnTo>
                  <a:lnTo>
                    <a:pt x="6027" y="6965"/>
                  </a:lnTo>
                  <a:lnTo>
                    <a:pt x="6401" y="7106"/>
                  </a:lnTo>
                  <a:lnTo>
                    <a:pt x="6663" y="7271"/>
                  </a:lnTo>
                  <a:lnTo>
                    <a:pt x="6401" y="8094"/>
                  </a:lnTo>
                  <a:lnTo>
                    <a:pt x="6064" y="8894"/>
                  </a:lnTo>
                  <a:lnTo>
                    <a:pt x="5690" y="9741"/>
                  </a:lnTo>
                  <a:lnTo>
                    <a:pt x="5278" y="10565"/>
                  </a:lnTo>
                  <a:lnTo>
                    <a:pt x="4867" y="11412"/>
                  </a:lnTo>
                  <a:lnTo>
                    <a:pt x="4417" y="12282"/>
                  </a:lnTo>
                  <a:lnTo>
                    <a:pt x="4118" y="13106"/>
                  </a:lnTo>
                  <a:lnTo>
                    <a:pt x="3781" y="13953"/>
                  </a:lnTo>
                  <a:lnTo>
                    <a:pt x="4230" y="14141"/>
                  </a:lnTo>
                  <a:lnTo>
                    <a:pt x="4605" y="14353"/>
                  </a:lnTo>
                  <a:lnTo>
                    <a:pt x="4941" y="14588"/>
                  </a:lnTo>
                  <a:lnTo>
                    <a:pt x="5391" y="14824"/>
                  </a:lnTo>
                  <a:lnTo>
                    <a:pt x="5765" y="15059"/>
                  </a:lnTo>
                  <a:lnTo>
                    <a:pt x="6177" y="15247"/>
                  </a:lnTo>
                  <a:lnTo>
                    <a:pt x="6626" y="15388"/>
                  </a:lnTo>
                  <a:lnTo>
                    <a:pt x="7150" y="15482"/>
                  </a:lnTo>
                  <a:lnTo>
                    <a:pt x="7524" y="15365"/>
                  </a:lnTo>
                  <a:lnTo>
                    <a:pt x="8161" y="15365"/>
                  </a:lnTo>
                  <a:lnTo>
                    <a:pt x="8535" y="15247"/>
                  </a:lnTo>
                  <a:lnTo>
                    <a:pt x="8647" y="15012"/>
                  </a:lnTo>
                  <a:lnTo>
                    <a:pt x="8722" y="14541"/>
                  </a:lnTo>
                  <a:lnTo>
                    <a:pt x="8910" y="14353"/>
                  </a:lnTo>
                  <a:lnTo>
                    <a:pt x="8910" y="13741"/>
                  </a:lnTo>
                  <a:lnTo>
                    <a:pt x="8947" y="13176"/>
                  </a:lnTo>
                  <a:lnTo>
                    <a:pt x="9097" y="12612"/>
                  </a:lnTo>
                  <a:lnTo>
                    <a:pt x="9321" y="12000"/>
                  </a:lnTo>
                  <a:lnTo>
                    <a:pt x="9172" y="11365"/>
                  </a:lnTo>
                  <a:lnTo>
                    <a:pt x="8910" y="10729"/>
                  </a:lnTo>
                  <a:lnTo>
                    <a:pt x="8535" y="10094"/>
                  </a:lnTo>
                  <a:lnTo>
                    <a:pt x="8086" y="9506"/>
                  </a:lnTo>
                  <a:lnTo>
                    <a:pt x="8086" y="9294"/>
                  </a:lnTo>
                  <a:lnTo>
                    <a:pt x="8161" y="9224"/>
                  </a:lnTo>
                  <a:lnTo>
                    <a:pt x="8273" y="9200"/>
                  </a:lnTo>
                  <a:lnTo>
                    <a:pt x="8647" y="9200"/>
                  </a:lnTo>
                  <a:lnTo>
                    <a:pt x="8947" y="9271"/>
                  </a:lnTo>
                  <a:lnTo>
                    <a:pt x="9209" y="9365"/>
                  </a:lnTo>
                  <a:lnTo>
                    <a:pt x="9546" y="9506"/>
                  </a:lnTo>
                  <a:lnTo>
                    <a:pt x="9808" y="9671"/>
                  </a:lnTo>
                  <a:lnTo>
                    <a:pt x="9995" y="9812"/>
                  </a:lnTo>
                  <a:lnTo>
                    <a:pt x="10220" y="9976"/>
                  </a:lnTo>
                  <a:lnTo>
                    <a:pt x="10369" y="10094"/>
                  </a:lnTo>
                  <a:lnTo>
                    <a:pt x="10369" y="12071"/>
                  </a:lnTo>
                  <a:lnTo>
                    <a:pt x="10482" y="13035"/>
                  </a:lnTo>
                  <a:lnTo>
                    <a:pt x="10819" y="13953"/>
                  </a:lnTo>
                  <a:lnTo>
                    <a:pt x="10856" y="13906"/>
                  </a:lnTo>
                  <a:lnTo>
                    <a:pt x="11118" y="14447"/>
                  </a:lnTo>
                  <a:lnTo>
                    <a:pt x="11343" y="15012"/>
                  </a:lnTo>
                  <a:lnTo>
                    <a:pt x="11493" y="15624"/>
                  </a:lnTo>
                  <a:lnTo>
                    <a:pt x="11717" y="16165"/>
                  </a:lnTo>
                  <a:lnTo>
                    <a:pt x="12840" y="15812"/>
                  </a:lnTo>
                  <a:lnTo>
                    <a:pt x="13402" y="15718"/>
                  </a:lnTo>
                  <a:lnTo>
                    <a:pt x="14001" y="15647"/>
                  </a:lnTo>
                  <a:lnTo>
                    <a:pt x="14600" y="15624"/>
                  </a:lnTo>
                  <a:lnTo>
                    <a:pt x="15236" y="15576"/>
                  </a:lnTo>
                  <a:lnTo>
                    <a:pt x="16359" y="15576"/>
                  </a:lnTo>
                  <a:lnTo>
                    <a:pt x="16546" y="15694"/>
                  </a:lnTo>
                  <a:lnTo>
                    <a:pt x="16771" y="15718"/>
                  </a:lnTo>
                  <a:lnTo>
                    <a:pt x="17033" y="15788"/>
                  </a:lnTo>
                  <a:lnTo>
                    <a:pt x="17295" y="15882"/>
                  </a:lnTo>
                  <a:lnTo>
                    <a:pt x="17407" y="15929"/>
                  </a:lnTo>
                  <a:lnTo>
                    <a:pt x="17445" y="16024"/>
                  </a:lnTo>
                  <a:lnTo>
                    <a:pt x="17445" y="16094"/>
                  </a:lnTo>
                  <a:lnTo>
                    <a:pt x="17370" y="16165"/>
                  </a:lnTo>
                  <a:lnTo>
                    <a:pt x="16995" y="16165"/>
                  </a:lnTo>
                  <a:lnTo>
                    <a:pt x="16621" y="16094"/>
                  </a:lnTo>
                  <a:lnTo>
                    <a:pt x="16247" y="16047"/>
                  </a:lnTo>
                  <a:lnTo>
                    <a:pt x="15498" y="16000"/>
                  </a:lnTo>
                  <a:lnTo>
                    <a:pt x="15161" y="16024"/>
                  </a:lnTo>
                  <a:lnTo>
                    <a:pt x="14787" y="16118"/>
                  </a:lnTo>
                  <a:lnTo>
                    <a:pt x="14487" y="16259"/>
                  </a:lnTo>
                  <a:lnTo>
                    <a:pt x="14862" y="16259"/>
                  </a:lnTo>
                  <a:lnTo>
                    <a:pt x="15011" y="16282"/>
                  </a:lnTo>
                  <a:lnTo>
                    <a:pt x="15124" y="16188"/>
                  </a:lnTo>
                  <a:lnTo>
                    <a:pt x="15236" y="16282"/>
                  </a:lnTo>
                  <a:lnTo>
                    <a:pt x="15386" y="16282"/>
                  </a:lnTo>
                  <a:lnTo>
                    <a:pt x="15610" y="16259"/>
                  </a:lnTo>
                  <a:lnTo>
                    <a:pt x="15760" y="16329"/>
                  </a:lnTo>
                  <a:lnTo>
                    <a:pt x="16022" y="16329"/>
                  </a:lnTo>
                  <a:lnTo>
                    <a:pt x="16284" y="16353"/>
                  </a:lnTo>
                  <a:lnTo>
                    <a:pt x="16546" y="16400"/>
                  </a:lnTo>
                  <a:lnTo>
                    <a:pt x="16883" y="16447"/>
                  </a:lnTo>
                  <a:lnTo>
                    <a:pt x="17183" y="16565"/>
                  </a:lnTo>
                  <a:lnTo>
                    <a:pt x="17520" y="16635"/>
                  </a:lnTo>
                  <a:lnTo>
                    <a:pt x="17819" y="16682"/>
                  </a:lnTo>
                  <a:lnTo>
                    <a:pt x="18156" y="16753"/>
                  </a:lnTo>
                  <a:lnTo>
                    <a:pt x="18306" y="16894"/>
                  </a:lnTo>
                  <a:lnTo>
                    <a:pt x="18530" y="16988"/>
                  </a:lnTo>
                  <a:lnTo>
                    <a:pt x="18643" y="17129"/>
                  </a:lnTo>
                  <a:lnTo>
                    <a:pt x="18643" y="17294"/>
                  </a:lnTo>
                  <a:lnTo>
                    <a:pt x="18418" y="17388"/>
                  </a:lnTo>
                  <a:lnTo>
                    <a:pt x="17782" y="17224"/>
                  </a:lnTo>
                  <a:lnTo>
                    <a:pt x="17183" y="17082"/>
                  </a:lnTo>
                  <a:lnTo>
                    <a:pt x="16621" y="16965"/>
                  </a:lnTo>
                  <a:lnTo>
                    <a:pt x="16022" y="16824"/>
                  </a:lnTo>
                  <a:lnTo>
                    <a:pt x="15386" y="16729"/>
                  </a:lnTo>
                  <a:lnTo>
                    <a:pt x="14787" y="16682"/>
                  </a:lnTo>
                  <a:lnTo>
                    <a:pt x="14225" y="16682"/>
                  </a:lnTo>
                  <a:lnTo>
                    <a:pt x="13589" y="16753"/>
                  </a:lnTo>
                  <a:lnTo>
                    <a:pt x="12690" y="16753"/>
                  </a:lnTo>
                  <a:lnTo>
                    <a:pt x="12241" y="16729"/>
                  </a:lnTo>
                  <a:lnTo>
                    <a:pt x="11829" y="16682"/>
                  </a:lnTo>
                  <a:lnTo>
                    <a:pt x="11455" y="16635"/>
                  </a:lnTo>
                  <a:lnTo>
                    <a:pt x="11006" y="16565"/>
                  </a:lnTo>
                  <a:lnTo>
                    <a:pt x="10182" y="16424"/>
                  </a:lnTo>
                  <a:lnTo>
                    <a:pt x="9958" y="16400"/>
                  </a:lnTo>
                  <a:lnTo>
                    <a:pt x="9733" y="16353"/>
                  </a:lnTo>
                  <a:lnTo>
                    <a:pt x="9583" y="16329"/>
                  </a:lnTo>
                  <a:lnTo>
                    <a:pt x="9359" y="16282"/>
                  </a:lnTo>
                  <a:lnTo>
                    <a:pt x="8722" y="16282"/>
                  </a:lnTo>
                  <a:lnTo>
                    <a:pt x="8535" y="16329"/>
                  </a:lnTo>
                  <a:lnTo>
                    <a:pt x="8348" y="17365"/>
                  </a:lnTo>
                  <a:lnTo>
                    <a:pt x="8198" y="18353"/>
                  </a:lnTo>
                  <a:lnTo>
                    <a:pt x="7974" y="19365"/>
                  </a:lnTo>
                  <a:lnTo>
                    <a:pt x="7637" y="20400"/>
                  </a:lnTo>
                  <a:lnTo>
                    <a:pt x="8423" y="20541"/>
                  </a:lnTo>
                  <a:lnTo>
                    <a:pt x="9209" y="20659"/>
                  </a:lnTo>
                  <a:lnTo>
                    <a:pt x="10070" y="20800"/>
                  </a:lnTo>
                  <a:lnTo>
                    <a:pt x="10856" y="20894"/>
                  </a:lnTo>
                  <a:lnTo>
                    <a:pt x="11680" y="21035"/>
                  </a:lnTo>
                  <a:lnTo>
                    <a:pt x="12503" y="21129"/>
                  </a:lnTo>
                  <a:lnTo>
                    <a:pt x="13327" y="21247"/>
                  </a:lnTo>
                  <a:lnTo>
                    <a:pt x="14150" y="21294"/>
                  </a:lnTo>
                  <a:lnTo>
                    <a:pt x="14974" y="21412"/>
                  </a:lnTo>
                  <a:lnTo>
                    <a:pt x="15760" y="21435"/>
                  </a:lnTo>
                  <a:lnTo>
                    <a:pt x="16621" y="21506"/>
                  </a:lnTo>
                  <a:lnTo>
                    <a:pt x="17407" y="21529"/>
                  </a:lnTo>
                  <a:lnTo>
                    <a:pt x="18193" y="21576"/>
                  </a:lnTo>
                  <a:lnTo>
                    <a:pt x="19054" y="21600"/>
                  </a:lnTo>
                  <a:lnTo>
                    <a:pt x="19841" y="21600"/>
                  </a:lnTo>
                  <a:lnTo>
                    <a:pt x="20664" y="21576"/>
                  </a:lnTo>
                  <a:lnTo>
                    <a:pt x="20964" y="21082"/>
                  </a:lnTo>
                  <a:lnTo>
                    <a:pt x="21338" y="20612"/>
                  </a:lnTo>
                  <a:lnTo>
                    <a:pt x="21600" y="20094"/>
                  </a:lnTo>
                  <a:lnTo>
                    <a:pt x="21563" y="19529"/>
                  </a:lnTo>
                  <a:lnTo>
                    <a:pt x="21450" y="19129"/>
                  </a:lnTo>
                  <a:lnTo>
                    <a:pt x="21301" y="18753"/>
                  </a:lnTo>
                  <a:lnTo>
                    <a:pt x="21113" y="18400"/>
                  </a:lnTo>
                  <a:lnTo>
                    <a:pt x="20926" y="18000"/>
                  </a:lnTo>
                  <a:lnTo>
                    <a:pt x="20702" y="17624"/>
                  </a:lnTo>
                  <a:lnTo>
                    <a:pt x="19915" y="16565"/>
                  </a:lnTo>
                  <a:lnTo>
                    <a:pt x="20028" y="16094"/>
                  </a:lnTo>
                  <a:lnTo>
                    <a:pt x="19953" y="15694"/>
                  </a:lnTo>
                  <a:lnTo>
                    <a:pt x="19691" y="15294"/>
                  </a:lnTo>
                  <a:lnTo>
                    <a:pt x="19391" y="14918"/>
                  </a:lnTo>
                  <a:lnTo>
                    <a:pt x="19017" y="14541"/>
                  </a:lnTo>
                  <a:lnTo>
                    <a:pt x="18680" y="14188"/>
                  </a:lnTo>
                  <a:lnTo>
                    <a:pt x="18418" y="13788"/>
                  </a:lnTo>
                  <a:lnTo>
                    <a:pt x="18268" y="13341"/>
                  </a:lnTo>
                  <a:lnTo>
                    <a:pt x="17931" y="12118"/>
                  </a:lnTo>
                  <a:lnTo>
                    <a:pt x="17370" y="10941"/>
                  </a:lnTo>
                  <a:lnTo>
                    <a:pt x="16546" y="9812"/>
                  </a:lnTo>
                  <a:lnTo>
                    <a:pt x="15610" y="8706"/>
                  </a:lnTo>
                  <a:lnTo>
                    <a:pt x="14600" y="7624"/>
                  </a:lnTo>
                  <a:lnTo>
                    <a:pt x="13514" y="6565"/>
                  </a:lnTo>
                  <a:lnTo>
                    <a:pt x="12466" y="5482"/>
                  </a:lnTo>
                  <a:lnTo>
                    <a:pt x="11493" y="4424"/>
                  </a:lnTo>
                  <a:lnTo>
                    <a:pt x="11380" y="4282"/>
                  </a:lnTo>
                  <a:lnTo>
                    <a:pt x="11343" y="4118"/>
                  </a:lnTo>
                  <a:lnTo>
                    <a:pt x="11305" y="3976"/>
                  </a:lnTo>
                  <a:lnTo>
                    <a:pt x="11193" y="3812"/>
                  </a:lnTo>
                  <a:lnTo>
                    <a:pt x="10819" y="3341"/>
                  </a:lnTo>
                  <a:lnTo>
                    <a:pt x="10332" y="2988"/>
                  </a:lnTo>
                  <a:lnTo>
                    <a:pt x="9733" y="2682"/>
                  </a:lnTo>
                  <a:lnTo>
                    <a:pt x="9059" y="2424"/>
                  </a:lnTo>
                  <a:lnTo>
                    <a:pt x="8311" y="2212"/>
                  </a:lnTo>
                  <a:lnTo>
                    <a:pt x="6813" y="1835"/>
                  </a:lnTo>
                  <a:lnTo>
                    <a:pt x="6064" y="1671"/>
                  </a:lnTo>
                  <a:lnTo>
                    <a:pt x="5428" y="1482"/>
                  </a:lnTo>
                  <a:lnTo>
                    <a:pt x="4792" y="1271"/>
                  </a:lnTo>
                  <a:lnTo>
                    <a:pt x="4155" y="1082"/>
                  </a:lnTo>
                  <a:lnTo>
                    <a:pt x="3519" y="871"/>
                  </a:lnTo>
                  <a:lnTo>
                    <a:pt x="2882" y="682"/>
                  </a:lnTo>
                  <a:lnTo>
                    <a:pt x="2246" y="471"/>
                  </a:lnTo>
                  <a:lnTo>
                    <a:pt x="1647" y="235"/>
                  </a:lnTo>
                  <a:lnTo>
                    <a:pt x="1086" y="0"/>
                  </a:lnTo>
                  <a:lnTo>
                    <a:pt x="1198" y="941"/>
                  </a:lnTo>
                  <a:lnTo>
                    <a:pt x="1123" y="1882"/>
                  </a:lnTo>
                  <a:lnTo>
                    <a:pt x="1011" y="2824"/>
                  </a:lnTo>
                  <a:lnTo>
                    <a:pt x="898" y="3741"/>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84" name="Freeform 53"/>
            <p:cNvSpPr/>
            <p:nvPr/>
          </p:nvSpPr>
          <p:spPr>
            <a:xfrm>
              <a:off x="517525" y="455612"/>
              <a:ext cx="15876" cy="46039"/>
            </a:xfrm>
            <a:custGeom>
              <a:avLst/>
              <a:gdLst/>
              <a:ahLst/>
              <a:cxnLst>
                <a:cxn ang="0">
                  <a:pos x="wd2" y="hd2"/>
                </a:cxn>
                <a:cxn ang="5400000">
                  <a:pos x="wd2" y="hd2"/>
                </a:cxn>
                <a:cxn ang="10800000">
                  <a:pos x="wd2" y="hd2"/>
                </a:cxn>
                <a:cxn ang="16200000">
                  <a:pos x="wd2" y="hd2"/>
                </a:cxn>
              </a:cxnLst>
              <a:rect l="0" t="0" r="r" b="b"/>
              <a:pathLst>
                <a:path w="21600" h="21600" extrusionOk="0">
                  <a:moveTo>
                    <a:pt x="2700" y="4922"/>
                  </a:moveTo>
                  <a:lnTo>
                    <a:pt x="6750" y="9296"/>
                  </a:lnTo>
                  <a:lnTo>
                    <a:pt x="9450" y="13397"/>
                  </a:lnTo>
                  <a:lnTo>
                    <a:pt x="13500" y="17772"/>
                  </a:lnTo>
                  <a:lnTo>
                    <a:pt x="18900" y="21600"/>
                  </a:lnTo>
                  <a:lnTo>
                    <a:pt x="20250" y="21327"/>
                  </a:lnTo>
                  <a:lnTo>
                    <a:pt x="21600" y="21327"/>
                  </a:lnTo>
                  <a:lnTo>
                    <a:pt x="21600" y="20233"/>
                  </a:lnTo>
                  <a:lnTo>
                    <a:pt x="18900" y="15038"/>
                  </a:lnTo>
                  <a:lnTo>
                    <a:pt x="16875" y="9296"/>
                  </a:lnTo>
                  <a:lnTo>
                    <a:pt x="12150" y="4101"/>
                  </a:lnTo>
                  <a:lnTo>
                    <a:pt x="2025" y="0"/>
                  </a:lnTo>
                  <a:lnTo>
                    <a:pt x="0" y="1094"/>
                  </a:lnTo>
                  <a:lnTo>
                    <a:pt x="675" y="2187"/>
                  </a:lnTo>
                  <a:lnTo>
                    <a:pt x="2025" y="3828"/>
                  </a:lnTo>
                  <a:lnTo>
                    <a:pt x="2700" y="4922"/>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85" name="Freeform 54"/>
            <p:cNvSpPr/>
            <p:nvPr/>
          </p:nvSpPr>
          <p:spPr>
            <a:xfrm>
              <a:off x="785812" y="442912"/>
              <a:ext cx="127001" cy="144463"/>
            </a:xfrm>
            <a:custGeom>
              <a:avLst/>
              <a:gdLst/>
              <a:ahLst/>
              <a:cxnLst>
                <a:cxn ang="0">
                  <a:pos x="wd2" y="hd2"/>
                </a:cxn>
                <a:cxn ang="5400000">
                  <a:pos x="wd2" y="hd2"/>
                </a:cxn>
                <a:cxn ang="10800000">
                  <a:pos x="wd2" y="hd2"/>
                </a:cxn>
                <a:cxn ang="16200000">
                  <a:pos x="wd2" y="hd2"/>
                </a:cxn>
              </a:cxnLst>
              <a:rect l="0" t="0" r="r" b="b"/>
              <a:pathLst>
                <a:path w="21600" h="21600" extrusionOk="0">
                  <a:moveTo>
                    <a:pt x="15748" y="4355"/>
                  </a:moveTo>
                  <a:lnTo>
                    <a:pt x="15490" y="4268"/>
                  </a:lnTo>
                  <a:lnTo>
                    <a:pt x="13941" y="5400"/>
                  </a:lnTo>
                  <a:lnTo>
                    <a:pt x="12048" y="6445"/>
                  </a:lnTo>
                  <a:lnTo>
                    <a:pt x="10241" y="7316"/>
                  </a:lnTo>
                  <a:lnTo>
                    <a:pt x="8433" y="8361"/>
                  </a:lnTo>
                  <a:lnTo>
                    <a:pt x="6712" y="9406"/>
                  </a:lnTo>
                  <a:lnTo>
                    <a:pt x="5077" y="10713"/>
                  </a:lnTo>
                  <a:lnTo>
                    <a:pt x="3614" y="12194"/>
                  </a:lnTo>
                  <a:lnTo>
                    <a:pt x="2582" y="13935"/>
                  </a:lnTo>
                  <a:lnTo>
                    <a:pt x="1463" y="15590"/>
                  </a:lnTo>
                  <a:lnTo>
                    <a:pt x="947" y="17506"/>
                  </a:lnTo>
                  <a:lnTo>
                    <a:pt x="602" y="19597"/>
                  </a:lnTo>
                  <a:lnTo>
                    <a:pt x="0" y="21426"/>
                  </a:lnTo>
                  <a:lnTo>
                    <a:pt x="258" y="21165"/>
                  </a:lnTo>
                  <a:lnTo>
                    <a:pt x="602" y="21165"/>
                  </a:lnTo>
                  <a:lnTo>
                    <a:pt x="861" y="21426"/>
                  </a:lnTo>
                  <a:lnTo>
                    <a:pt x="3270" y="21426"/>
                  </a:lnTo>
                  <a:lnTo>
                    <a:pt x="3614" y="21600"/>
                  </a:lnTo>
                  <a:lnTo>
                    <a:pt x="4733" y="21600"/>
                  </a:lnTo>
                  <a:lnTo>
                    <a:pt x="5335" y="21426"/>
                  </a:lnTo>
                  <a:lnTo>
                    <a:pt x="5249" y="21165"/>
                  </a:lnTo>
                  <a:lnTo>
                    <a:pt x="5077" y="21077"/>
                  </a:lnTo>
                  <a:lnTo>
                    <a:pt x="5077" y="20555"/>
                  </a:lnTo>
                  <a:lnTo>
                    <a:pt x="5680" y="19597"/>
                  </a:lnTo>
                  <a:lnTo>
                    <a:pt x="5938" y="18465"/>
                  </a:lnTo>
                  <a:lnTo>
                    <a:pt x="6454" y="17506"/>
                  </a:lnTo>
                  <a:lnTo>
                    <a:pt x="7573" y="16897"/>
                  </a:lnTo>
                  <a:lnTo>
                    <a:pt x="8175" y="17768"/>
                  </a:lnTo>
                  <a:lnTo>
                    <a:pt x="8003" y="18813"/>
                  </a:lnTo>
                  <a:lnTo>
                    <a:pt x="7831" y="20119"/>
                  </a:lnTo>
                  <a:lnTo>
                    <a:pt x="7831" y="21339"/>
                  </a:lnTo>
                  <a:lnTo>
                    <a:pt x="7659" y="21426"/>
                  </a:lnTo>
                  <a:lnTo>
                    <a:pt x="9036" y="21426"/>
                  </a:lnTo>
                  <a:lnTo>
                    <a:pt x="10327" y="21339"/>
                  </a:lnTo>
                  <a:lnTo>
                    <a:pt x="11704" y="21339"/>
                  </a:lnTo>
                  <a:lnTo>
                    <a:pt x="12908" y="21165"/>
                  </a:lnTo>
                  <a:lnTo>
                    <a:pt x="15490" y="21165"/>
                  </a:lnTo>
                  <a:lnTo>
                    <a:pt x="16867" y="21077"/>
                  </a:lnTo>
                  <a:lnTo>
                    <a:pt x="18072" y="21077"/>
                  </a:lnTo>
                  <a:lnTo>
                    <a:pt x="18158" y="16026"/>
                  </a:lnTo>
                  <a:lnTo>
                    <a:pt x="18932" y="11061"/>
                  </a:lnTo>
                  <a:lnTo>
                    <a:pt x="20051" y="6184"/>
                  </a:lnTo>
                  <a:lnTo>
                    <a:pt x="20912" y="1306"/>
                  </a:lnTo>
                  <a:lnTo>
                    <a:pt x="21600" y="0"/>
                  </a:lnTo>
                  <a:lnTo>
                    <a:pt x="20912" y="697"/>
                  </a:lnTo>
                  <a:lnTo>
                    <a:pt x="20051" y="1306"/>
                  </a:lnTo>
                  <a:lnTo>
                    <a:pt x="19276" y="1742"/>
                  </a:lnTo>
                  <a:lnTo>
                    <a:pt x="18588" y="2177"/>
                  </a:lnTo>
                  <a:lnTo>
                    <a:pt x="17727" y="2613"/>
                  </a:lnTo>
                  <a:lnTo>
                    <a:pt x="16953" y="3135"/>
                  </a:lnTo>
                  <a:lnTo>
                    <a:pt x="16351" y="3658"/>
                  </a:lnTo>
                  <a:lnTo>
                    <a:pt x="15748" y="4355"/>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86" name="Freeform 55"/>
            <p:cNvSpPr/>
            <p:nvPr/>
          </p:nvSpPr>
          <p:spPr>
            <a:xfrm>
              <a:off x="247650" y="473074"/>
              <a:ext cx="19051" cy="53977"/>
            </a:xfrm>
            <a:custGeom>
              <a:avLst/>
              <a:gdLst/>
              <a:ahLst/>
              <a:cxnLst>
                <a:cxn ang="0">
                  <a:pos x="wd2" y="hd2"/>
                </a:cxn>
                <a:cxn ang="5400000">
                  <a:pos x="wd2" y="hd2"/>
                </a:cxn>
                <a:cxn ang="10800000">
                  <a:pos x="wd2" y="hd2"/>
                </a:cxn>
                <a:cxn ang="16200000">
                  <a:pos x="wd2" y="hd2"/>
                </a:cxn>
              </a:cxnLst>
              <a:rect l="0" t="0" r="r" b="b"/>
              <a:pathLst>
                <a:path w="21600" h="21600" extrusionOk="0">
                  <a:moveTo>
                    <a:pt x="0" y="712"/>
                  </a:moveTo>
                  <a:lnTo>
                    <a:pt x="6253" y="6171"/>
                  </a:lnTo>
                  <a:lnTo>
                    <a:pt x="7958" y="10444"/>
                  </a:lnTo>
                  <a:lnTo>
                    <a:pt x="8526" y="14954"/>
                  </a:lnTo>
                  <a:lnTo>
                    <a:pt x="11937" y="20888"/>
                  </a:lnTo>
                  <a:lnTo>
                    <a:pt x="14211" y="21600"/>
                  </a:lnTo>
                  <a:lnTo>
                    <a:pt x="17053" y="19226"/>
                  </a:lnTo>
                  <a:lnTo>
                    <a:pt x="19895" y="18514"/>
                  </a:lnTo>
                  <a:lnTo>
                    <a:pt x="21600" y="17802"/>
                  </a:lnTo>
                  <a:lnTo>
                    <a:pt x="21032" y="15903"/>
                  </a:lnTo>
                  <a:lnTo>
                    <a:pt x="13074" y="7833"/>
                  </a:lnTo>
                  <a:lnTo>
                    <a:pt x="7958" y="3798"/>
                  </a:lnTo>
                  <a:lnTo>
                    <a:pt x="2274" y="0"/>
                  </a:lnTo>
                  <a:lnTo>
                    <a:pt x="0" y="712"/>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87" name="Freeform 56"/>
            <p:cNvSpPr/>
            <p:nvPr/>
          </p:nvSpPr>
          <p:spPr>
            <a:xfrm>
              <a:off x="423862" y="544512"/>
              <a:ext cx="692151" cy="466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3" y="1719"/>
                  </a:lnTo>
                  <a:lnTo>
                    <a:pt x="95" y="3412"/>
                  </a:lnTo>
                  <a:lnTo>
                    <a:pt x="110" y="5131"/>
                  </a:lnTo>
                  <a:lnTo>
                    <a:pt x="221" y="6878"/>
                  </a:lnTo>
                  <a:lnTo>
                    <a:pt x="488" y="6878"/>
                  </a:lnTo>
                  <a:lnTo>
                    <a:pt x="740" y="6958"/>
                  </a:lnTo>
                  <a:lnTo>
                    <a:pt x="1008" y="7066"/>
                  </a:lnTo>
                  <a:lnTo>
                    <a:pt x="1229" y="7173"/>
                  </a:lnTo>
                  <a:lnTo>
                    <a:pt x="1481" y="7334"/>
                  </a:lnTo>
                  <a:lnTo>
                    <a:pt x="1717" y="7496"/>
                  </a:lnTo>
                  <a:lnTo>
                    <a:pt x="1969" y="7576"/>
                  </a:lnTo>
                  <a:lnTo>
                    <a:pt x="2237" y="7630"/>
                  </a:lnTo>
                  <a:lnTo>
                    <a:pt x="2395" y="7710"/>
                  </a:lnTo>
                  <a:lnTo>
                    <a:pt x="2552" y="7845"/>
                  </a:lnTo>
                  <a:lnTo>
                    <a:pt x="2726" y="7899"/>
                  </a:lnTo>
                  <a:lnTo>
                    <a:pt x="2883" y="7979"/>
                  </a:lnTo>
                  <a:lnTo>
                    <a:pt x="3025" y="8140"/>
                  </a:lnTo>
                  <a:lnTo>
                    <a:pt x="3135" y="8301"/>
                  </a:lnTo>
                  <a:lnTo>
                    <a:pt x="3230" y="8516"/>
                  </a:lnTo>
                  <a:lnTo>
                    <a:pt x="3261" y="8812"/>
                  </a:lnTo>
                  <a:lnTo>
                    <a:pt x="3135" y="9027"/>
                  </a:lnTo>
                  <a:lnTo>
                    <a:pt x="2993" y="9134"/>
                  </a:lnTo>
                  <a:lnTo>
                    <a:pt x="2867" y="9215"/>
                  </a:lnTo>
                  <a:lnTo>
                    <a:pt x="2710" y="9242"/>
                  </a:lnTo>
                  <a:lnTo>
                    <a:pt x="2552" y="9296"/>
                  </a:lnTo>
                  <a:lnTo>
                    <a:pt x="2395" y="9296"/>
                  </a:lnTo>
                  <a:lnTo>
                    <a:pt x="2080" y="9349"/>
                  </a:lnTo>
                  <a:lnTo>
                    <a:pt x="2190" y="9672"/>
                  </a:lnTo>
                  <a:lnTo>
                    <a:pt x="2332" y="10021"/>
                  </a:lnTo>
                  <a:lnTo>
                    <a:pt x="2505" y="10343"/>
                  </a:lnTo>
                  <a:lnTo>
                    <a:pt x="2710" y="10693"/>
                  </a:lnTo>
                  <a:lnTo>
                    <a:pt x="2915" y="11069"/>
                  </a:lnTo>
                  <a:lnTo>
                    <a:pt x="3119" y="11472"/>
                  </a:lnTo>
                  <a:lnTo>
                    <a:pt x="3309" y="11848"/>
                  </a:lnTo>
                  <a:lnTo>
                    <a:pt x="3498" y="12251"/>
                  </a:lnTo>
                  <a:lnTo>
                    <a:pt x="3498" y="12654"/>
                  </a:lnTo>
                  <a:lnTo>
                    <a:pt x="3466" y="12761"/>
                  </a:lnTo>
                  <a:lnTo>
                    <a:pt x="3356" y="12842"/>
                  </a:lnTo>
                  <a:lnTo>
                    <a:pt x="3261" y="12869"/>
                  </a:lnTo>
                  <a:lnTo>
                    <a:pt x="3151" y="12869"/>
                  </a:lnTo>
                  <a:lnTo>
                    <a:pt x="3072" y="12842"/>
                  </a:lnTo>
                  <a:lnTo>
                    <a:pt x="2962" y="12788"/>
                  </a:lnTo>
                  <a:lnTo>
                    <a:pt x="2836" y="12761"/>
                  </a:lnTo>
                  <a:lnTo>
                    <a:pt x="2757" y="12681"/>
                  </a:lnTo>
                  <a:lnTo>
                    <a:pt x="2647" y="12600"/>
                  </a:lnTo>
                  <a:lnTo>
                    <a:pt x="2773" y="13030"/>
                  </a:lnTo>
                  <a:lnTo>
                    <a:pt x="2820" y="13406"/>
                  </a:lnTo>
                  <a:lnTo>
                    <a:pt x="2804" y="13701"/>
                  </a:lnTo>
                  <a:lnTo>
                    <a:pt x="2710" y="13943"/>
                  </a:lnTo>
                  <a:lnTo>
                    <a:pt x="2568" y="14104"/>
                  </a:lnTo>
                  <a:lnTo>
                    <a:pt x="2395" y="14131"/>
                  </a:lnTo>
                  <a:lnTo>
                    <a:pt x="2221" y="14024"/>
                  </a:lnTo>
                  <a:lnTo>
                    <a:pt x="2017" y="13782"/>
                  </a:lnTo>
                  <a:lnTo>
                    <a:pt x="1969" y="13970"/>
                  </a:lnTo>
                  <a:lnTo>
                    <a:pt x="1906" y="14158"/>
                  </a:lnTo>
                  <a:lnTo>
                    <a:pt x="1812" y="14373"/>
                  </a:lnTo>
                  <a:lnTo>
                    <a:pt x="1702" y="14481"/>
                  </a:lnTo>
                  <a:lnTo>
                    <a:pt x="1560" y="14561"/>
                  </a:lnTo>
                  <a:lnTo>
                    <a:pt x="1449" y="14561"/>
                  </a:lnTo>
                  <a:lnTo>
                    <a:pt x="1371" y="14481"/>
                  </a:lnTo>
                  <a:lnTo>
                    <a:pt x="1276" y="14373"/>
                  </a:lnTo>
                  <a:lnTo>
                    <a:pt x="1119" y="14104"/>
                  </a:lnTo>
                  <a:lnTo>
                    <a:pt x="1024" y="13970"/>
                  </a:lnTo>
                  <a:lnTo>
                    <a:pt x="914" y="13943"/>
                  </a:lnTo>
                  <a:lnTo>
                    <a:pt x="788" y="14024"/>
                  </a:lnTo>
                  <a:lnTo>
                    <a:pt x="646" y="14104"/>
                  </a:lnTo>
                  <a:lnTo>
                    <a:pt x="520" y="14212"/>
                  </a:lnTo>
                  <a:lnTo>
                    <a:pt x="410" y="14400"/>
                  </a:lnTo>
                  <a:lnTo>
                    <a:pt x="410" y="15878"/>
                  </a:lnTo>
                  <a:lnTo>
                    <a:pt x="362" y="17409"/>
                  </a:lnTo>
                  <a:lnTo>
                    <a:pt x="284" y="18940"/>
                  </a:lnTo>
                  <a:lnTo>
                    <a:pt x="221" y="20472"/>
                  </a:lnTo>
                  <a:lnTo>
                    <a:pt x="599" y="20579"/>
                  </a:lnTo>
                  <a:lnTo>
                    <a:pt x="961" y="20660"/>
                  </a:lnTo>
                  <a:lnTo>
                    <a:pt x="1339" y="20740"/>
                  </a:lnTo>
                  <a:lnTo>
                    <a:pt x="1717" y="20767"/>
                  </a:lnTo>
                  <a:lnTo>
                    <a:pt x="2111" y="20767"/>
                  </a:lnTo>
                  <a:lnTo>
                    <a:pt x="2458" y="20821"/>
                  </a:lnTo>
                  <a:lnTo>
                    <a:pt x="2836" y="20821"/>
                  </a:lnTo>
                  <a:lnTo>
                    <a:pt x="3198" y="20848"/>
                  </a:lnTo>
                  <a:lnTo>
                    <a:pt x="3466" y="20875"/>
                  </a:lnTo>
                  <a:lnTo>
                    <a:pt x="3970" y="20875"/>
                  </a:lnTo>
                  <a:lnTo>
                    <a:pt x="4238" y="20928"/>
                  </a:lnTo>
                  <a:lnTo>
                    <a:pt x="4726" y="20928"/>
                  </a:lnTo>
                  <a:lnTo>
                    <a:pt x="4994" y="20955"/>
                  </a:lnTo>
                  <a:lnTo>
                    <a:pt x="5483" y="20955"/>
                  </a:lnTo>
                  <a:lnTo>
                    <a:pt x="5735" y="21009"/>
                  </a:lnTo>
                  <a:lnTo>
                    <a:pt x="5971" y="21009"/>
                  </a:lnTo>
                  <a:lnTo>
                    <a:pt x="6223" y="21036"/>
                  </a:lnTo>
                  <a:lnTo>
                    <a:pt x="6475" y="21036"/>
                  </a:lnTo>
                  <a:lnTo>
                    <a:pt x="6743" y="21090"/>
                  </a:lnTo>
                  <a:lnTo>
                    <a:pt x="6979" y="21090"/>
                  </a:lnTo>
                  <a:lnTo>
                    <a:pt x="7232" y="21116"/>
                  </a:lnTo>
                  <a:lnTo>
                    <a:pt x="7547" y="21116"/>
                  </a:lnTo>
                  <a:lnTo>
                    <a:pt x="7862" y="21143"/>
                  </a:lnTo>
                  <a:lnTo>
                    <a:pt x="8177" y="21143"/>
                  </a:lnTo>
                  <a:lnTo>
                    <a:pt x="8492" y="21197"/>
                  </a:lnTo>
                  <a:lnTo>
                    <a:pt x="8823" y="21224"/>
                  </a:lnTo>
                  <a:lnTo>
                    <a:pt x="9138" y="21278"/>
                  </a:lnTo>
                  <a:lnTo>
                    <a:pt x="9469" y="21304"/>
                  </a:lnTo>
                  <a:lnTo>
                    <a:pt x="9800" y="21358"/>
                  </a:lnTo>
                  <a:lnTo>
                    <a:pt x="10430" y="21385"/>
                  </a:lnTo>
                  <a:lnTo>
                    <a:pt x="11076" y="21385"/>
                  </a:lnTo>
                  <a:lnTo>
                    <a:pt x="11706" y="21412"/>
                  </a:lnTo>
                  <a:lnTo>
                    <a:pt x="12336" y="21466"/>
                  </a:lnTo>
                  <a:lnTo>
                    <a:pt x="12982" y="21493"/>
                  </a:lnTo>
                  <a:lnTo>
                    <a:pt x="13612" y="21493"/>
                  </a:lnTo>
                  <a:lnTo>
                    <a:pt x="14258" y="21546"/>
                  </a:lnTo>
                  <a:lnTo>
                    <a:pt x="14888" y="21573"/>
                  </a:lnTo>
                  <a:lnTo>
                    <a:pt x="15519" y="21573"/>
                  </a:lnTo>
                  <a:lnTo>
                    <a:pt x="16165" y="21600"/>
                  </a:lnTo>
                  <a:lnTo>
                    <a:pt x="19347" y="21600"/>
                  </a:lnTo>
                  <a:lnTo>
                    <a:pt x="19977" y="21573"/>
                  </a:lnTo>
                  <a:lnTo>
                    <a:pt x="19898" y="20042"/>
                  </a:lnTo>
                  <a:lnTo>
                    <a:pt x="19867" y="18510"/>
                  </a:lnTo>
                  <a:lnTo>
                    <a:pt x="19867" y="16925"/>
                  </a:lnTo>
                  <a:lnTo>
                    <a:pt x="19946" y="15313"/>
                  </a:lnTo>
                  <a:lnTo>
                    <a:pt x="20009" y="15099"/>
                  </a:lnTo>
                  <a:lnTo>
                    <a:pt x="20040" y="14857"/>
                  </a:lnTo>
                  <a:lnTo>
                    <a:pt x="19993" y="14669"/>
                  </a:lnTo>
                  <a:lnTo>
                    <a:pt x="19898" y="14481"/>
                  </a:lnTo>
                  <a:lnTo>
                    <a:pt x="19820" y="14319"/>
                  </a:lnTo>
                  <a:lnTo>
                    <a:pt x="19709" y="14158"/>
                  </a:lnTo>
                  <a:lnTo>
                    <a:pt x="19583" y="13970"/>
                  </a:lnTo>
                  <a:lnTo>
                    <a:pt x="19520" y="13836"/>
                  </a:lnTo>
                  <a:lnTo>
                    <a:pt x="19284" y="13755"/>
                  </a:lnTo>
                  <a:lnTo>
                    <a:pt x="19016" y="13675"/>
                  </a:lnTo>
                  <a:lnTo>
                    <a:pt x="18733" y="13648"/>
                  </a:lnTo>
                  <a:lnTo>
                    <a:pt x="18496" y="13567"/>
                  </a:lnTo>
                  <a:lnTo>
                    <a:pt x="18228" y="13433"/>
                  </a:lnTo>
                  <a:lnTo>
                    <a:pt x="17976" y="13325"/>
                  </a:lnTo>
                  <a:lnTo>
                    <a:pt x="17740" y="13164"/>
                  </a:lnTo>
                  <a:lnTo>
                    <a:pt x="17488" y="12976"/>
                  </a:lnTo>
                  <a:lnTo>
                    <a:pt x="17425" y="12842"/>
                  </a:lnTo>
                  <a:lnTo>
                    <a:pt x="17330" y="12707"/>
                  </a:lnTo>
                  <a:lnTo>
                    <a:pt x="17267" y="12573"/>
                  </a:lnTo>
                  <a:lnTo>
                    <a:pt x="17283" y="12385"/>
                  </a:lnTo>
                  <a:lnTo>
                    <a:pt x="17346" y="12224"/>
                  </a:lnTo>
                  <a:lnTo>
                    <a:pt x="17441" y="12116"/>
                  </a:lnTo>
                  <a:lnTo>
                    <a:pt x="17535" y="12036"/>
                  </a:lnTo>
                  <a:lnTo>
                    <a:pt x="17646" y="12036"/>
                  </a:lnTo>
                  <a:lnTo>
                    <a:pt x="17551" y="11955"/>
                  </a:lnTo>
                  <a:lnTo>
                    <a:pt x="17425" y="11928"/>
                  </a:lnTo>
                  <a:lnTo>
                    <a:pt x="17315" y="11928"/>
                  </a:lnTo>
                  <a:lnTo>
                    <a:pt x="17173" y="11875"/>
                  </a:lnTo>
                  <a:lnTo>
                    <a:pt x="17031" y="11848"/>
                  </a:lnTo>
                  <a:lnTo>
                    <a:pt x="16952" y="11767"/>
                  </a:lnTo>
                  <a:lnTo>
                    <a:pt x="16858" y="11660"/>
                  </a:lnTo>
                  <a:lnTo>
                    <a:pt x="16811" y="11418"/>
                  </a:lnTo>
                  <a:lnTo>
                    <a:pt x="16811" y="11122"/>
                  </a:lnTo>
                  <a:lnTo>
                    <a:pt x="16952" y="10961"/>
                  </a:lnTo>
                  <a:lnTo>
                    <a:pt x="17110" y="10881"/>
                  </a:lnTo>
                  <a:lnTo>
                    <a:pt x="17220" y="10746"/>
                  </a:lnTo>
                  <a:lnTo>
                    <a:pt x="17063" y="10612"/>
                  </a:lnTo>
                  <a:lnTo>
                    <a:pt x="16905" y="10531"/>
                  </a:lnTo>
                  <a:lnTo>
                    <a:pt x="16763" y="10424"/>
                  </a:lnTo>
                  <a:lnTo>
                    <a:pt x="16684" y="10155"/>
                  </a:lnTo>
                  <a:lnTo>
                    <a:pt x="16684" y="10048"/>
                  </a:lnTo>
                  <a:lnTo>
                    <a:pt x="16700" y="9940"/>
                  </a:lnTo>
                  <a:lnTo>
                    <a:pt x="16747" y="9806"/>
                  </a:lnTo>
                  <a:lnTo>
                    <a:pt x="16795" y="9752"/>
                  </a:lnTo>
                  <a:lnTo>
                    <a:pt x="16968" y="9618"/>
                  </a:lnTo>
                  <a:lnTo>
                    <a:pt x="17157" y="9537"/>
                  </a:lnTo>
                  <a:lnTo>
                    <a:pt x="17330" y="9430"/>
                  </a:lnTo>
                  <a:lnTo>
                    <a:pt x="17504" y="9403"/>
                  </a:lnTo>
                  <a:lnTo>
                    <a:pt x="17693" y="9322"/>
                  </a:lnTo>
                  <a:lnTo>
                    <a:pt x="18228" y="9322"/>
                  </a:lnTo>
                  <a:lnTo>
                    <a:pt x="18039" y="9242"/>
                  </a:lnTo>
                  <a:lnTo>
                    <a:pt x="17693" y="9027"/>
                  </a:lnTo>
                  <a:lnTo>
                    <a:pt x="17504" y="8866"/>
                  </a:lnTo>
                  <a:lnTo>
                    <a:pt x="17346" y="8678"/>
                  </a:lnTo>
                  <a:lnTo>
                    <a:pt x="17189" y="8436"/>
                  </a:lnTo>
                  <a:lnTo>
                    <a:pt x="17063" y="8248"/>
                  </a:lnTo>
                  <a:lnTo>
                    <a:pt x="16952" y="7979"/>
                  </a:lnTo>
                  <a:lnTo>
                    <a:pt x="16921" y="7334"/>
                  </a:lnTo>
                  <a:lnTo>
                    <a:pt x="17173" y="7119"/>
                  </a:lnTo>
                  <a:lnTo>
                    <a:pt x="17393" y="7039"/>
                  </a:lnTo>
                  <a:lnTo>
                    <a:pt x="17646" y="7039"/>
                  </a:lnTo>
                  <a:lnTo>
                    <a:pt x="18087" y="7254"/>
                  </a:lnTo>
                  <a:lnTo>
                    <a:pt x="18307" y="7415"/>
                  </a:lnTo>
                  <a:lnTo>
                    <a:pt x="18544" y="7576"/>
                  </a:lnTo>
                  <a:lnTo>
                    <a:pt x="18764" y="7630"/>
                  </a:lnTo>
                  <a:lnTo>
                    <a:pt x="19237" y="8033"/>
                  </a:lnTo>
                  <a:lnTo>
                    <a:pt x="19442" y="8248"/>
                  </a:lnTo>
                  <a:lnTo>
                    <a:pt x="19662" y="8436"/>
                  </a:lnTo>
                  <a:lnTo>
                    <a:pt x="19867" y="8678"/>
                  </a:lnTo>
                  <a:lnTo>
                    <a:pt x="20056" y="8866"/>
                  </a:lnTo>
                  <a:lnTo>
                    <a:pt x="20261" y="9081"/>
                  </a:lnTo>
                  <a:lnTo>
                    <a:pt x="20481" y="9349"/>
                  </a:lnTo>
                  <a:lnTo>
                    <a:pt x="20592" y="8516"/>
                  </a:lnTo>
                  <a:lnTo>
                    <a:pt x="20733" y="7630"/>
                  </a:lnTo>
                  <a:lnTo>
                    <a:pt x="20860" y="6797"/>
                  </a:lnTo>
                  <a:lnTo>
                    <a:pt x="21017" y="5910"/>
                  </a:lnTo>
                  <a:lnTo>
                    <a:pt x="21175" y="5078"/>
                  </a:lnTo>
                  <a:lnTo>
                    <a:pt x="21332" y="4218"/>
                  </a:lnTo>
                  <a:lnTo>
                    <a:pt x="21474" y="3358"/>
                  </a:lnTo>
                  <a:lnTo>
                    <a:pt x="21600" y="2525"/>
                  </a:lnTo>
                  <a:lnTo>
                    <a:pt x="19079" y="2525"/>
                  </a:lnTo>
                  <a:lnTo>
                    <a:pt x="18559" y="2499"/>
                  </a:lnTo>
                  <a:lnTo>
                    <a:pt x="17504" y="2499"/>
                  </a:lnTo>
                  <a:lnTo>
                    <a:pt x="17000" y="2525"/>
                  </a:lnTo>
                  <a:lnTo>
                    <a:pt x="15960" y="2525"/>
                  </a:lnTo>
                  <a:lnTo>
                    <a:pt x="15456" y="2552"/>
                  </a:lnTo>
                  <a:lnTo>
                    <a:pt x="14951" y="2606"/>
                  </a:lnTo>
                  <a:lnTo>
                    <a:pt x="14463" y="2606"/>
                  </a:lnTo>
                  <a:lnTo>
                    <a:pt x="13990" y="2687"/>
                  </a:lnTo>
                  <a:lnTo>
                    <a:pt x="13518" y="2713"/>
                  </a:lnTo>
                  <a:lnTo>
                    <a:pt x="13203" y="2713"/>
                  </a:lnTo>
                  <a:lnTo>
                    <a:pt x="12872" y="2687"/>
                  </a:lnTo>
                  <a:lnTo>
                    <a:pt x="10509" y="2687"/>
                  </a:lnTo>
                  <a:lnTo>
                    <a:pt x="10209" y="2633"/>
                  </a:lnTo>
                  <a:lnTo>
                    <a:pt x="9926" y="2606"/>
                  </a:lnTo>
                  <a:lnTo>
                    <a:pt x="9626" y="2552"/>
                  </a:lnTo>
                  <a:lnTo>
                    <a:pt x="9343" y="2499"/>
                  </a:lnTo>
                  <a:lnTo>
                    <a:pt x="8712" y="2337"/>
                  </a:lnTo>
                  <a:lnTo>
                    <a:pt x="8334" y="2230"/>
                  </a:lnTo>
                  <a:lnTo>
                    <a:pt x="7940" y="2096"/>
                  </a:lnTo>
                  <a:lnTo>
                    <a:pt x="7547" y="2042"/>
                  </a:lnTo>
                  <a:lnTo>
                    <a:pt x="7168" y="1907"/>
                  </a:lnTo>
                  <a:lnTo>
                    <a:pt x="6790" y="1827"/>
                  </a:lnTo>
                  <a:lnTo>
                    <a:pt x="6396" y="1719"/>
                  </a:lnTo>
                  <a:lnTo>
                    <a:pt x="6018" y="1612"/>
                  </a:lnTo>
                  <a:lnTo>
                    <a:pt x="5640" y="1531"/>
                  </a:lnTo>
                  <a:lnTo>
                    <a:pt x="4853" y="1316"/>
                  </a:lnTo>
                  <a:lnTo>
                    <a:pt x="4474" y="1182"/>
                  </a:lnTo>
                  <a:lnTo>
                    <a:pt x="4096" y="1101"/>
                  </a:lnTo>
                  <a:lnTo>
                    <a:pt x="3718" y="994"/>
                  </a:lnTo>
                  <a:lnTo>
                    <a:pt x="3309" y="833"/>
                  </a:lnTo>
                  <a:lnTo>
                    <a:pt x="2552" y="618"/>
                  </a:lnTo>
                  <a:lnTo>
                    <a:pt x="2237" y="510"/>
                  </a:lnTo>
                  <a:lnTo>
                    <a:pt x="1906" y="430"/>
                  </a:lnTo>
                  <a:lnTo>
                    <a:pt x="1591" y="322"/>
                  </a:lnTo>
                  <a:lnTo>
                    <a:pt x="1260" y="242"/>
                  </a:lnTo>
                  <a:lnTo>
                    <a:pt x="630" y="81"/>
                  </a:lnTo>
                  <a:lnTo>
                    <a:pt x="315" y="54"/>
                  </a:lnTo>
                  <a:lnTo>
                    <a:pt x="0"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488" name="Freeform 57"/>
            <p:cNvSpPr/>
            <p:nvPr/>
          </p:nvSpPr>
          <p:spPr>
            <a:xfrm>
              <a:off x="214312" y="554037"/>
              <a:ext cx="41276" cy="53976"/>
            </a:xfrm>
            <a:custGeom>
              <a:avLst/>
              <a:gdLst/>
              <a:ahLst/>
              <a:cxnLst>
                <a:cxn ang="0">
                  <a:pos x="wd2" y="hd2"/>
                </a:cxn>
                <a:cxn ang="5400000">
                  <a:pos x="wd2" y="hd2"/>
                </a:cxn>
                <a:cxn ang="10800000">
                  <a:pos x="wd2" y="hd2"/>
                </a:cxn>
                <a:cxn ang="16200000">
                  <a:pos x="wd2" y="hd2"/>
                </a:cxn>
              </a:cxnLst>
              <a:rect l="0" t="0" r="r" b="b"/>
              <a:pathLst>
                <a:path w="21600" h="21600" extrusionOk="0">
                  <a:moveTo>
                    <a:pt x="273" y="0"/>
                  </a:moveTo>
                  <a:lnTo>
                    <a:pt x="0" y="1379"/>
                  </a:lnTo>
                  <a:lnTo>
                    <a:pt x="273" y="2298"/>
                  </a:lnTo>
                  <a:lnTo>
                    <a:pt x="1094" y="3447"/>
                  </a:lnTo>
                  <a:lnTo>
                    <a:pt x="1641" y="4826"/>
                  </a:lnTo>
                  <a:lnTo>
                    <a:pt x="3828" y="6894"/>
                  </a:lnTo>
                  <a:lnTo>
                    <a:pt x="6289" y="9191"/>
                  </a:lnTo>
                  <a:lnTo>
                    <a:pt x="13124" y="14936"/>
                  </a:lnTo>
                  <a:lnTo>
                    <a:pt x="15038" y="17234"/>
                  </a:lnTo>
                  <a:lnTo>
                    <a:pt x="17499" y="19302"/>
                  </a:lnTo>
                  <a:lnTo>
                    <a:pt x="19413" y="21600"/>
                  </a:lnTo>
                  <a:lnTo>
                    <a:pt x="21053" y="21600"/>
                  </a:lnTo>
                  <a:lnTo>
                    <a:pt x="21327" y="21140"/>
                  </a:lnTo>
                  <a:lnTo>
                    <a:pt x="21600" y="20911"/>
                  </a:lnTo>
                  <a:lnTo>
                    <a:pt x="20506" y="18153"/>
                  </a:lnTo>
                  <a:lnTo>
                    <a:pt x="19139" y="15626"/>
                  </a:lnTo>
                  <a:lnTo>
                    <a:pt x="16952" y="13098"/>
                  </a:lnTo>
                  <a:lnTo>
                    <a:pt x="15585" y="10800"/>
                  </a:lnTo>
                  <a:lnTo>
                    <a:pt x="13124" y="8043"/>
                  </a:lnTo>
                  <a:lnTo>
                    <a:pt x="9296" y="3447"/>
                  </a:lnTo>
                  <a:lnTo>
                    <a:pt x="7656" y="919"/>
                  </a:lnTo>
                  <a:lnTo>
                    <a:pt x="6289" y="230"/>
                  </a:lnTo>
                  <a:lnTo>
                    <a:pt x="4375" y="0"/>
                  </a:lnTo>
                  <a:lnTo>
                    <a:pt x="273" y="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89" name="Freeform 58"/>
            <p:cNvSpPr/>
            <p:nvPr/>
          </p:nvSpPr>
          <p:spPr>
            <a:xfrm>
              <a:off x="169862" y="590550"/>
              <a:ext cx="85726" cy="138113"/>
            </a:xfrm>
            <a:custGeom>
              <a:avLst/>
              <a:gdLst/>
              <a:ahLst/>
              <a:cxnLst>
                <a:cxn ang="0">
                  <a:pos x="wd2" y="hd2"/>
                </a:cxn>
                <a:cxn ang="5400000">
                  <a:pos x="wd2" y="hd2"/>
                </a:cxn>
                <a:cxn ang="10800000">
                  <a:pos x="wd2" y="hd2"/>
                </a:cxn>
                <a:cxn ang="16200000">
                  <a:pos x="wd2" y="hd2"/>
                </a:cxn>
              </a:cxnLst>
              <a:rect l="0" t="0" r="r" b="b"/>
              <a:pathLst>
                <a:path w="21600" h="21600" extrusionOk="0">
                  <a:moveTo>
                    <a:pt x="0" y="366"/>
                  </a:moveTo>
                  <a:lnTo>
                    <a:pt x="1278" y="2929"/>
                  </a:lnTo>
                  <a:lnTo>
                    <a:pt x="2556" y="5583"/>
                  </a:lnTo>
                  <a:lnTo>
                    <a:pt x="4090" y="8054"/>
                  </a:lnTo>
                  <a:lnTo>
                    <a:pt x="5496" y="10617"/>
                  </a:lnTo>
                  <a:lnTo>
                    <a:pt x="7285" y="13088"/>
                  </a:lnTo>
                  <a:lnTo>
                    <a:pt x="9075" y="15468"/>
                  </a:lnTo>
                  <a:lnTo>
                    <a:pt x="11120" y="17664"/>
                  </a:lnTo>
                  <a:lnTo>
                    <a:pt x="13548" y="19861"/>
                  </a:lnTo>
                  <a:lnTo>
                    <a:pt x="14443" y="20227"/>
                  </a:lnTo>
                  <a:lnTo>
                    <a:pt x="15337" y="20685"/>
                  </a:lnTo>
                  <a:lnTo>
                    <a:pt x="16232" y="21051"/>
                  </a:lnTo>
                  <a:lnTo>
                    <a:pt x="17127" y="21325"/>
                  </a:lnTo>
                  <a:lnTo>
                    <a:pt x="18149" y="21417"/>
                  </a:lnTo>
                  <a:lnTo>
                    <a:pt x="19172" y="21600"/>
                  </a:lnTo>
                  <a:lnTo>
                    <a:pt x="20066" y="21600"/>
                  </a:lnTo>
                  <a:lnTo>
                    <a:pt x="21089" y="21417"/>
                  </a:lnTo>
                  <a:lnTo>
                    <a:pt x="21472" y="21051"/>
                  </a:lnTo>
                  <a:lnTo>
                    <a:pt x="21472" y="20044"/>
                  </a:lnTo>
                  <a:lnTo>
                    <a:pt x="21600" y="19586"/>
                  </a:lnTo>
                  <a:lnTo>
                    <a:pt x="17893" y="18031"/>
                  </a:lnTo>
                  <a:lnTo>
                    <a:pt x="14443" y="16017"/>
                  </a:lnTo>
                  <a:lnTo>
                    <a:pt x="11503" y="13729"/>
                  </a:lnTo>
                  <a:lnTo>
                    <a:pt x="8819" y="11166"/>
                  </a:lnTo>
                  <a:lnTo>
                    <a:pt x="6391" y="8603"/>
                  </a:lnTo>
                  <a:lnTo>
                    <a:pt x="4218" y="5675"/>
                  </a:lnTo>
                  <a:lnTo>
                    <a:pt x="895" y="0"/>
                  </a:lnTo>
                  <a:lnTo>
                    <a:pt x="383" y="0"/>
                  </a:lnTo>
                  <a:lnTo>
                    <a:pt x="256" y="275"/>
                  </a:lnTo>
                  <a:lnTo>
                    <a:pt x="0" y="366"/>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90" name="Freeform 59"/>
            <p:cNvSpPr/>
            <p:nvPr/>
          </p:nvSpPr>
          <p:spPr>
            <a:xfrm>
              <a:off x="339725" y="704849"/>
              <a:ext cx="184151" cy="192089"/>
            </a:xfrm>
            <a:custGeom>
              <a:avLst/>
              <a:gdLst/>
              <a:ahLst/>
              <a:cxnLst>
                <a:cxn ang="0">
                  <a:pos x="wd2" y="hd2"/>
                </a:cxn>
                <a:cxn ang="5400000">
                  <a:pos x="wd2" y="hd2"/>
                </a:cxn>
                <a:cxn ang="10800000">
                  <a:pos x="wd2" y="hd2"/>
                </a:cxn>
                <a:cxn ang="16200000">
                  <a:pos x="wd2" y="hd2"/>
                </a:cxn>
              </a:cxnLst>
              <a:rect l="0" t="0" r="r" b="b"/>
              <a:pathLst>
                <a:path w="21600" h="21600" extrusionOk="0">
                  <a:moveTo>
                    <a:pt x="5740" y="3067"/>
                  </a:moveTo>
                  <a:lnTo>
                    <a:pt x="5326" y="4111"/>
                  </a:lnTo>
                  <a:lnTo>
                    <a:pt x="5148" y="5025"/>
                  </a:lnTo>
                  <a:lnTo>
                    <a:pt x="4971" y="6069"/>
                  </a:lnTo>
                  <a:lnTo>
                    <a:pt x="4616" y="6982"/>
                  </a:lnTo>
                  <a:lnTo>
                    <a:pt x="4379" y="7831"/>
                  </a:lnTo>
                  <a:lnTo>
                    <a:pt x="4024" y="8614"/>
                  </a:lnTo>
                  <a:lnTo>
                    <a:pt x="3728" y="9397"/>
                  </a:lnTo>
                  <a:lnTo>
                    <a:pt x="3314" y="10245"/>
                  </a:lnTo>
                  <a:lnTo>
                    <a:pt x="2781" y="10963"/>
                  </a:lnTo>
                  <a:lnTo>
                    <a:pt x="2308" y="11681"/>
                  </a:lnTo>
                  <a:lnTo>
                    <a:pt x="1775" y="12464"/>
                  </a:lnTo>
                  <a:lnTo>
                    <a:pt x="1184" y="13182"/>
                  </a:lnTo>
                  <a:lnTo>
                    <a:pt x="828" y="13117"/>
                  </a:lnTo>
                  <a:lnTo>
                    <a:pt x="710" y="13378"/>
                  </a:lnTo>
                  <a:lnTo>
                    <a:pt x="592" y="13769"/>
                  </a:lnTo>
                  <a:lnTo>
                    <a:pt x="414" y="14095"/>
                  </a:lnTo>
                  <a:lnTo>
                    <a:pt x="178" y="15531"/>
                  </a:lnTo>
                  <a:lnTo>
                    <a:pt x="118" y="16902"/>
                  </a:lnTo>
                  <a:lnTo>
                    <a:pt x="118" y="18207"/>
                  </a:lnTo>
                  <a:lnTo>
                    <a:pt x="0" y="19512"/>
                  </a:lnTo>
                  <a:lnTo>
                    <a:pt x="237" y="20947"/>
                  </a:lnTo>
                  <a:lnTo>
                    <a:pt x="533" y="21535"/>
                  </a:lnTo>
                  <a:lnTo>
                    <a:pt x="1184" y="21469"/>
                  </a:lnTo>
                  <a:lnTo>
                    <a:pt x="1361" y="21600"/>
                  </a:lnTo>
                  <a:lnTo>
                    <a:pt x="1598" y="21535"/>
                  </a:lnTo>
                  <a:lnTo>
                    <a:pt x="1835" y="21339"/>
                  </a:lnTo>
                  <a:lnTo>
                    <a:pt x="2130" y="21339"/>
                  </a:lnTo>
                  <a:lnTo>
                    <a:pt x="3196" y="21469"/>
                  </a:lnTo>
                  <a:lnTo>
                    <a:pt x="4379" y="21469"/>
                  </a:lnTo>
                  <a:lnTo>
                    <a:pt x="5504" y="21143"/>
                  </a:lnTo>
                  <a:lnTo>
                    <a:pt x="6510" y="20621"/>
                  </a:lnTo>
                  <a:lnTo>
                    <a:pt x="7397" y="20034"/>
                  </a:lnTo>
                  <a:lnTo>
                    <a:pt x="8344" y="19185"/>
                  </a:lnTo>
                  <a:lnTo>
                    <a:pt x="9113" y="18272"/>
                  </a:lnTo>
                  <a:lnTo>
                    <a:pt x="9764" y="17163"/>
                  </a:lnTo>
                  <a:lnTo>
                    <a:pt x="9409" y="17097"/>
                  </a:lnTo>
                  <a:lnTo>
                    <a:pt x="9173" y="17097"/>
                  </a:lnTo>
                  <a:lnTo>
                    <a:pt x="8995" y="16967"/>
                  </a:lnTo>
                  <a:lnTo>
                    <a:pt x="8818" y="16706"/>
                  </a:lnTo>
                  <a:lnTo>
                    <a:pt x="8936" y="16053"/>
                  </a:lnTo>
                  <a:lnTo>
                    <a:pt x="9350" y="15662"/>
                  </a:lnTo>
                  <a:lnTo>
                    <a:pt x="10001" y="15596"/>
                  </a:lnTo>
                  <a:lnTo>
                    <a:pt x="10534" y="15335"/>
                  </a:lnTo>
                  <a:lnTo>
                    <a:pt x="10415" y="15140"/>
                  </a:lnTo>
                  <a:lnTo>
                    <a:pt x="10297" y="14879"/>
                  </a:lnTo>
                  <a:lnTo>
                    <a:pt x="10297" y="14487"/>
                  </a:lnTo>
                  <a:lnTo>
                    <a:pt x="10534" y="14291"/>
                  </a:lnTo>
                  <a:lnTo>
                    <a:pt x="11125" y="14291"/>
                  </a:lnTo>
                  <a:lnTo>
                    <a:pt x="11599" y="14226"/>
                  </a:lnTo>
                  <a:lnTo>
                    <a:pt x="12605" y="14226"/>
                  </a:lnTo>
                  <a:lnTo>
                    <a:pt x="13138" y="14095"/>
                  </a:lnTo>
                  <a:lnTo>
                    <a:pt x="13729" y="14226"/>
                  </a:lnTo>
                  <a:lnTo>
                    <a:pt x="14203" y="14291"/>
                  </a:lnTo>
                  <a:lnTo>
                    <a:pt x="14735" y="14422"/>
                  </a:lnTo>
                  <a:lnTo>
                    <a:pt x="14795" y="14748"/>
                  </a:lnTo>
                  <a:lnTo>
                    <a:pt x="14795" y="15205"/>
                  </a:lnTo>
                  <a:lnTo>
                    <a:pt x="14913" y="15596"/>
                  </a:lnTo>
                  <a:lnTo>
                    <a:pt x="15150" y="15988"/>
                  </a:lnTo>
                  <a:lnTo>
                    <a:pt x="16096" y="15792"/>
                  </a:lnTo>
                  <a:lnTo>
                    <a:pt x="16570" y="15401"/>
                  </a:lnTo>
                  <a:lnTo>
                    <a:pt x="16747" y="14879"/>
                  </a:lnTo>
                  <a:lnTo>
                    <a:pt x="16570" y="14291"/>
                  </a:lnTo>
                  <a:lnTo>
                    <a:pt x="16215" y="13639"/>
                  </a:lnTo>
                  <a:lnTo>
                    <a:pt x="15801" y="12986"/>
                  </a:lnTo>
                  <a:lnTo>
                    <a:pt x="15327" y="12464"/>
                  </a:lnTo>
                  <a:lnTo>
                    <a:pt x="14795" y="12073"/>
                  </a:lnTo>
                  <a:lnTo>
                    <a:pt x="13611" y="12073"/>
                  </a:lnTo>
                  <a:lnTo>
                    <a:pt x="12960" y="12138"/>
                  </a:lnTo>
                  <a:lnTo>
                    <a:pt x="12309" y="12268"/>
                  </a:lnTo>
                  <a:lnTo>
                    <a:pt x="10179" y="12268"/>
                  </a:lnTo>
                  <a:lnTo>
                    <a:pt x="9528" y="12073"/>
                  </a:lnTo>
                  <a:lnTo>
                    <a:pt x="9232" y="11811"/>
                  </a:lnTo>
                  <a:lnTo>
                    <a:pt x="9232" y="11550"/>
                  </a:lnTo>
                  <a:lnTo>
                    <a:pt x="9409" y="11159"/>
                  </a:lnTo>
                  <a:lnTo>
                    <a:pt x="9409" y="10767"/>
                  </a:lnTo>
                  <a:lnTo>
                    <a:pt x="10001" y="10572"/>
                  </a:lnTo>
                  <a:lnTo>
                    <a:pt x="10711" y="10506"/>
                  </a:lnTo>
                  <a:lnTo>
                    <a:pt x="11303" y="10506"/>
                  </a:lnTo>
                  <a:lnTo>
                    <a:pt x="11954" y="10572"/>
                  </a:lnTo>
                  <a:lnTo>
                    <a:pt x="12605" y="10702"/>
                  </a:lnTo>
                  <a:lnTo>
                    <a:pt x="13315" y="10767"/>
                  </a:lnTo>
                  <a:lnTo>
                    <a:pt x="13907" y="10898"/>
                  </a:lnTo>
                  <a:lnTo>
                    <a:pt x="14558" y="10898"/>
                  </a:lnTo>
                  <a:lnTo>
                    <a:pt x="15090" y="11028"/>
                  </a:lnTo>
                  <a:lnTo>
                    <a:pt x="15564" y="11420"/>
                  </a:lnTo>
                  <a:lnTo>
                    <a:pt x="15919" y="11811"/>
                  </a:lnTo>
                  <a:lnTo>
                    <a:pt x="16215" y="12268"/>
                  </a:lnTo>
                  <a:lnTo>
                    <a:pt x="16570" y="12790"/>
                  </a:lnTo>
                  <a:lnTo>
                    <a:pt x="16807" y="13378"/>
                  </a:lnTo>
                  <a:lnTo>
                    <a:pt x="17517" y="14291"/>
                  </a:lnTo>
                  <a:lnTo>
                    <a:pt x="18937" y="14879"/>
                  </a:lnTo>
                  <a:lnTo>
                    <a:pt x="19410" y="14683"/>
                  </a:lnTo>
                  <a:lnTo>
                    <a:pt x="19292" y="13900"/>
                  </a:lnTo>
                  <a:lnTo>
                    <a:pt x="18523" y="12725"/>
                  </a:lnTo>
                  <a:lnTo>
                    <a:pt x="17398" y="11420"/>
                  </a:lnTo>
                  <a:lnTo>
                    <a:pt x="16156" y="10245"/>
                  </a:lnTo>
                  <a:lnTo>
                    <a:pt x="14913" y="9397"/>
                  </a:lnTo>
                  <a:lnTo>
                    <a:pt x="13788" y="9005"/>
                  </a:lnTo>
                  <a:lnTo>
                    <a:pt x="13138" y="9136"/>
                  </a:lnTo>
                  <a:lnTo>
                    <a:pt x="12546" y="9005"/>
                  </a:lnTo>
                  <a:lnTo>
                    <a:pt x="11895" y="8940"/>
                  </a:lnTo>
                  <a:lnTo>
                    <a:pt x="11185" y="8810"/>
                  </a:lnTo>
                  <a:lnTo>
                    <a:pt x="10534" y="8744"/>
                  </a:lnTo>
                  <a:lnTo>
                    <a:pt x="9824" y="8614"/>
                  </a:lnTo>
                  <a:lnTo>
                    <a:pt x="9173" y="8549"/>
                  </a:lnTo>
                  <a:lnTo>
                    <a:pt x="8403" y="8549"/>
                  </a:lnTo>
                  <a:lnTo>
                    <a:pt x="7989" y="8288"/>
                  </a:lnTo>
                  <a:lnTo>
                    <a:pt x="7634" y="8092"/>
                  </a:lnTo>
                  <a:lnTo>
                    <a:pt x="7397" y="7700"/>
                  </a:lnTo>
                  <a:lnTo>
                    <a:pt x="7220" y="7374"/>
                  </a:lnTo>
                  <a:lnTo>
                    <a:pt x="7634" y="7048"/>
                  </a:lnTo>
                  <a:lnTo>
                    <a:pt x="7989" y="6982"/>
                  </a:lnTo>
                  <a:lnTo>
                    <a:pt x="8403" y="6852"/>
                  </a:lnTo>
                  <a:lnTo>
                    <a:pt x="8818" y="6982"/>
                  </a:lnTo>
                  <a:lnTo>
                    <a:pt x="9173" y="7048"/>
                  </a:lnTo>
                  <a:lnTo>
                    <a:pt x="9587" y="7048"/>
                  </a:lnTo>
                  <a:lnTo>
                    <a:pt x="10001" y="7178"/>
                  </a:lnTo>
                  <a:lnTo>
                    <a:pt x="10415" y="7244"/>
                  </a:lnTo>
                  <a:lnTo>
                    <a:pt x="11303" y="7439"/>
                  </a:lnTo>
                  <a:lnTo>
                    <a:pt x="12132" y="7505"/>
                  </a:lnTo>
                  <a:lnTo>
                    <a:pt x="12960" y="7635"/>
                  </a:lnTo>
                  <a:lnTo>
                    <a:pt x="13788" y="7700"/>
                  </a:lnTo>
                  <a:lnTo>
                    <a:pt x="14617" y="7896"/>
                  </a:lnTo>
                  <a:lnTo>
                    <a:pt x="15386" y="8157"/>
                  </a:lnTo>
                  <a:lnTo>
                    <a:pt x="16096" y="8614"/>
                  </a:lnTo>
                  <a:lnTo>
                    <a:pt x="16688" y="9266"/>
                  </a:lnTo>
                  <a:lnTo>
                    <a:pt x="17162" y="9593"/>
                  </a:lnTo>
                  <a:lnTo>
                    <a:pt x="17576" y="9854"/>
                  </a:lnTo>
                  <a:lnTo>
                    <a:pt x="18108" y="10245"/>
                  </a:lnTo>
                  <a:lnTo>
                    <a:pt x="18523" y="10572"/>
                  </a:lnTo>
                  <a:lnTo>
                    <a:pt x="18996" y="10963"/>
                  </a:lnTo>
                  <a:lnTo>
                    <a:pt x="19410" y="11224"/>
                  </a:lnTo>
                  <a:lnTo>
                    <a:pt x="19943" y="11616"/>
                  </a:lnTo>
                  <a:lnTo>
                    <a:pt x="20416" y="12007"/>
                  </a:lnTo>
                  <a:lnTo>
                    <a:pt x="21600" y="12138"/>
                  </a:lnTo>
                  <a:lnTo>
                    <a:pt x="21541" y="11159"/>
                  </a:lnTo>
                  <a:lnTo>
                    <a:pt x="21008" y="10376"/>
                  </a:lnTo>
                  <a:lnTo>
                    <a:pt x="20298" y="9789"/>
                  </a:lnTo>
                  <a:lnTo>
                    <a:pt x="19706" y="9005"/>
                  </a:lnTo>
                  <a:lnTo>
                    <a:pt x="19292" y="8549"/>
                  </a:lnTo>
                  <a:lnTo>
                    <a:pt x="18819" y="8157"/>
                  </a:lnTo>
                  <a:lnTo>
                    <a:pt x="18345" y="7831"/>
                  </a:lnTo>
                  <a:lnTo>
                    <a:pt x="17813" y="7505"/>
                  </a:lnTo>
                  <a:lnTo>
                    <a:pt x="17398" y="7178"/>
                  </a:lnTo>
                  <a:lnTo>
                    <a:pt x="16925" y="6852"/>
                  </a:lnTo>
                  <a:lnTo>
                    <a:pt x="16511" y="6395"/>
                  </a:lnTo>
                  <a:lnTo>
                    <a:pt x="16156" y="5938"/>
                  </a:lnTo>
                  <a:lnTo>
                    <a:pt x="15209" y="5677"/>
                  </a:lnTo>
                  <a:lnTo>
                    <a:pt x="14321" y="5482"/>
                  </a:lnTo>
                  <a:lnTo>
                    <a:pt x="13374" y="5286"/>
                  </a:lnTo>
                  <a:lnTo>
                    <a:pt x="12546" y="5221"/>
                  </a:lnTo>
                  <a:lnTo>
                    <a:pt x="11599" y="5090"/>
                  </a:lnTo>
                  <a:lnTo>
                    <a:pt x="10711" y="5025"/>
                  </a:lnTo>
                  <a:lnTo>
                    <a:pt x="8818" y="4633"/>
                  </a:lnTo>
                  <a:lnTo>
                    <a:pt x="8403" y="4633"/>
                  </a:lnTo>
                  <a:lnTo>
                    <a:pt x="8107" y="4960"/>
                  </a:lnTo>
                  <a:lnTo>
                    <a:pt x="7634" y="5221"/>
                  </a:lnTo>
                  <a:lnTo>
                    <a:pt x="7338" y="5612"/>
                  </a:lnTo>
                  <a:lnTo>
                    <a:pt x="6628" y="5873"/>
                  </a:lnTo>
                  <a:lnTo>
                    <a:pt x="6391" y="5677"/>
                  </a:lnTo>
                  <a:lnTo>
                    <a:pt x="6214" y="5025"/>
                  </a:lnTo>
                  <a:lnTo>
                    <a:pt x="6332" y="4372"/>
                  </a:lnTo>
                  <a:lnTo>
                    <a:pt x="6628" y="3981"/>
                  </a:lnTo>
                  <a:lnTo>
                    <a:pt x="7101" y="3720"/>
                  </a:lnTo>
                  <a:lnTo>
                    <a:pt x="7516" y="3328"/>
                  </a:lnTo>
                  <a:lnTo>
                    <a:pt x="7989" y="3198"/>
                  </a:lnTo>
                  <a:lnTo>
                    <a:pt x="8522" y="3067"/>
                  </a:lnTo>
                  <a:lnTo>
                    <a:pt x="9113" y="3002"/>
                  </a:lnTo>
                  <a:lnTo>
                    <a:pt x="9705" y="3002"/>
                  </a:lnTo>
                  <a:lnTo>
                    <a:pt x="10297" y="3067"/>
                  </a:lnTo>
                  <a:lnTo>
                    <a:pt x="10830" y="3002"/>
                  </a:lnTo>
                  <a:lnTo>
                    <a:pt x="12013" y="2741"/>
                  </a:lnTo>
                  <a:lnTo>
                    <a:pt x="12546" y="2806"/>
                  </a:lnTo>
                  <a:lnTo>
                    <a:pt x="13138" y="2871"/>
                  </a:lnTo>
                  <a:lnTo>
                    <a:pt x="13611" y="3002"/>
                  </a:lnTo>
                  <a:lnTo>
                    <a:pt x="14144" y="3198"/>
                  </a:lnTo>
                  <a:lnTo>
                    <a:pt x="14913" y="3328"/>
                  </a:lnTo>
                  <a:lnTo>
                    <a:pt x="15564" y="3459"/>
                  </a:lnTo>
                  <a:lnTo>
                    <a:pt x="16215" y="3524"/>
                  </a:lnTo>
                  <a:lnTo>
                    <a:pt x="16925" y="3654"/>
                  </a:lnTo>
                  <a:lnTo>
                    <a:pt x="18996" y="3654"/>
                  </a:lnTo>
                  <a:lnTo>
                    <a:pt x="19706" y="3524"/>
                  </a:lnTo>
                  <a:lnTo>
                    <a:pt x="20712" y="2871"/>
                  </a:lnTo>
                  <a:lnTo>
                    <a:pt x="20121" y="2415"/>
                  </a:lnTo>
                  <a:lnTo>
                    <a:pt x="19410" y="2153"/>
                  </a:lnTo>
                  <a:lnTo>
                    <a:pt x="18759" y="1958"/>
                  </a:lnTo>
                  <a:lnTo>
                    <a:pt x="17221" y="1566"/>
                  </a:lnTo>
                  <a:lnTo>
                    <a:pt x="16511" y="1436"/>
                  </a:lnTo>
                  <a:lnTo>
                    <a:pt x="15741" y="1240"/>
                  </a:lnTo>
                  <a:lnTo>
                    <a:pt x="15090" y="979"/>
                  </a:lnTo>
                  <a:lnTo>
                    <a:pt x="12960" y="196"/>
                  </a:lnTo>
                  <a:lnTo>
                    <a:pt x="12368" y="131"/>
                  </a:lnTo>
                  <a:lnTo>
                    <a:pt x="11895" y="0"/>
                  </a:lnTo>
                  <a:lnTo>
                    <a:pt x="11303" y="0"/>
                  </a:lnTo>
                  <a:lnTo>
                    <a:pt x="10770" y="196"/>
                  </a:lnTo>
                  <a:lnTo>
                    <a:pt x="5740" y="3067"/>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491" name="Freeform 60"/>
            <p:cNvSpPr/>
            <p:nvPr/>
          </p:nvSpPr>
          <p:spPr>
            <a:xfrm>
              <a:off x="971550" y="709612"/>
              <a:ext cx="104776" cy="122239"/>
            </a:xfrm>
            <a:custGeom>
              <a:avLst/>
              <a:gdLst/>
              <a:ahLst/>
              <a:cxnLst>
                <a:cxn ang="0">
                  <a:pos x="wd2" y="hd2"/>
                </a:cxn>
                <a:cxn ang="5400000">
                  <a:pos x="wd2" y="hd2"/>
                </a:cxn>
                <a:cxn ang="10800000">
                  <a:pos x="wd2" y="hd2"/>
                </a:cxn>
                <a:cxn ang="16200000">
                  <a:pos x="wd2" y="hd2"/>
                </a:cxn>
              </a:cxnLst>
              <a:rect l="0" t="0" r="r" b="b"/>
              <a:pathLst>
                <a:path w="21600" h="21600" extrusionOk="0">
                  <a:moveTo>
                    <a:pt x="16823" y="21600"/>
                  </a:moveTo>
                  <a:lnTo>
                    <a:pt x="16304" y="21088"/>
                  </a:lnTo>
                  <a:lnTo>
                    <a:pt x="15681" y="20679"/>
                  </a:lnTo>
                  <a:lnTo>
                    <a:pt x="15058" y="20576"/>
                  </a:lnTo>
                  <a:lnTo>
                    <a:pt x="14538" y="20679"/>
                  </a:lnTo>
                  <a:lnTo>
                    <a:pt x="13292" y="20372"/>
                  </a:lnTo>
                  <a:lnTo>
                    <a:pt x="12150" y="20167"/>
                  </a:lnTo>
                  <a:lnTo>
                    <a:pt x="8412" y="20167"/>
                  </a:lnTo>
                  <a:lnTo>
                    <a:pt x="7269" y="19962"/>
                  </a:lnTo>
                  <a:lnTo>
                    <a:pt x="6127" y="19553"/>
                  </a:lnTo>
                  <a:lnTo>
                    <a:pt x="4881" y="18938"/>
                  </a:lnTo>
                  <a:lnTo>
                    <a:pt x="4569" y="18529"/>
                  </a:lnTo>
                  <a:lnTo>
                    <a:pt x="5919" y="18222"/>
                  </a:lnTo>
                  <a:lnTo>
                    <a:pt x="7373" y="18119"/>
                  </a:lnTo>
                  <a:lnTo>
                    <a:pt x="8931" y="18119"/>
                  </a:lnTo>
                  <a:lnTo>
                    <a:pt x="10385" y="17915"/>
                  </a:lnTo>
                  <a:lnTo>
                    <a:pt x="11838" y="17812"/>
                  </a:lnTo>
                  <a:lnTo>
                    <a:pt x="13292" y="17812"/>
                  </a:lnTo>
                  <a:lnTo>
                    <a:pt x="14746" y="17608"/>
                  </a:lnTo>
                  <a:lnTo>
                    <a:pt x="16096" y="17403"/>
                  </a:lnTo>
                  <a:lnTo>
                    <a:pt x="15992" y="16789"/>
                  </a:lnTo>
                  <a:lnTo>
                    <a:pt x="15681" y="16379"/>
                  </a:lnTo>
                  <a:lnTo>
                    <a:pt x="15265" y="16072"/>
                  </a:lnTo>
                  <a:lnTo>
                    <a:pt x="14746" y="15765"/>
                  </a:lnTo>
                  <a:lnTo>
                    <a:pt x="13188" y="15867"/>
                  </a:lnTo>
                  <a:lnTo>
                    <a:pt x="11527" y="15867"/>
                  </a:lnTo>
                  <a:lnTo>
                    <a:pt x="9969" y="15765"/>
                  </a:lnTo>
                  <a:lnTo>
                    <a:pt x="8100" y="15560"/>
                  </a:lnTo>
                  <a:lnTo>
                    <a:pt x="6335" y="15458"/>
                  </a:lnTo>
                  <a:lnTo>
                    <a:pt x="4777" y="15355"/>
                  </a:lnTo>
                  <a:lnTo>
                    <a:pt x="3012" y="15151"/>
                  </a:lnTo>
                  <a:lnTo>
                    <a:pt x="1350" y="15151"/>
                  </a:lnTo>
                  <a:lnTo>
                    <a:pt x="935" y="14844"/>
                  </a:lnTo>
                  <a:lnTo>
                    <a:pt x="623" y="14741"/>
                  </a:lnTo>
                  <a:lnTo>
                    <a:pt x="312" y="14434"/>
                  </a:lnTo>
                  <a:lnTo>
                    <a:pt x="208" y="14025"/>
                  </a:lnTo>
                  <a:lnTo>
                    <a:pt x="1765" y="13308"/>
                  </a:lnTo>
                  <a:lnTo>
                    <a:pt x="3531" y="12796"/>
                  </a:lnTo>
                  <a:lnTo>
                    <a:pt x="5296" y="12694"/>
                  </a:lnTo>
                  <a:lnTo>
                    <a:pt x="7269" y="12694"/>
                  </a:lnTo>
                  <a:lnTo>
                    <a:pt x="9035" y="12796"/>
                  </a:lnTo>
                  <a:lnTo>
                    <a:pt x="10904" y="13103"/>
                  </a:lnTo>
                  <a:lnTo>
                    <a:pt x="12773" y="13308"/>
                  </a:lnTo>
                  <a:lnTo>
                    <a:pt x="14642" y="13410"/>
                  </a:lnTo>
                  <a:lnTo>
                    <a:pt x="14746" y="13410"/>
                  </a:lnTo>
                  <a:lnTo>
                    <a:pt x="15058" y="13308"/>
                  </a:lnTo>
                  <a:lnTo>
                    <a:pt x="15265" y="13001"/>
                  </a:lnTo>
                  <a:lnTo>
                    <a:pt x="15265" y="12694"/>
                  </a:lnTo>
                  <a:lnTo>
                    <a:pt x="12565" y="11056"/>
                  </a:lnTo>
                  <a:lnTo>
                    <a:pt x="10904" y="10646"/>
                  </a:lnTo>
                  <a:lnTo>
                    <a:pt x="9450" y="10544"/>
                  </a:lnTo>
                  <a:lnTo>
                    <a:pt x="7892" y="10339"/>
                  </a:lnTo>
                  <a:lnTo>
                    <a:pt x="6231" y="10237"/>
                  </a:lnTo>
                  <a:lnTo>
                    <a:pt x="4569" y="10237"/>
                  </a:lnTo>
                  <a:lnTo>
                    <a:pt x="3012" y="10032"/>
                  </a:lnTo>
                  <a:lnTo>
                    <a:pt x="1350" y="10032"/>
                  </a:lnTo>
                  <a:lnTo>
                    <a:pt x="623" y="9930"/>
                  </a:lnTo>
                  <a:lnTo>
                    <a:pt x="0" y="9213"/>
                  </a:lnTo>
                  <a:lnTo>
                    <a:pt x="623" y="8804"/>
                  </a:lnTo>
                  <a:lnTo>
                    <a:pt x="1246" y="8497"/>
                  </a:lnTo>
                  <a:lnTo>
                    <a:pt x="1973" y="8292"/>
                  </a:lnTo>
                  <a:lnTo>
                    <a:pt x="2492" y="8087"/>
                  </a:lnTo>
                  <a:lnTo>
                    <a:pt x="7373" y="8087"/>
                  </a:lnTo>
                  <a:lnTo>
                    <a:pt x="8412" y="8190"/>
                  </a:lnTo>
                  <a:lnTo>
                    <a:pt x="9658" y="8292"/>
                  </a:lnTo>
                  <a:lnTo>
                    <a:pt x="10904" y="8497"/>
                  </a:lnTo>
                  <a:lnTo>
                    <a:pt x="12150" y="8804"/>
                  </a:lnTo>
                  <a:lnTo>
                    <a:pt x="12981" y="8906"/>
                  </a:lnTo>
                  <a:lnTo>
                    <a:pt x="13915" y="9213"/>
                  </a:lnTo>
                  <a:lnTo>
                    <a:pt x="14746" y="9213"/>
                  </a:lnTo>
                  <a:lnTo>
                    <a:pt x="15577" y="8906"/>
                  </a:lnTo>
                  <a:lnTo>
                    <a:pt x="15577" y="8292"/>
                  </a:lnTo>
                  <a:lnTo>
                    <a:pt x="15265" y="7882"/>
                  </a:lnTo>
                  <a:lnTo>
                    <a:pt x="14954" y="7575"/>
                  </a:lnTo>
                  <a:lnTo>
                    <a:pt x="14642" y="7166"/>
                  </a:lnTo>
                  <a:lnTo>
                    <a:pt x="13188" y="6347"/>
                  </a:lnTo>
                  <a:lnTo>
                    <a:pt x="11527" y="5528"/>
                  </a:lnTo>
                  <a:lnTo>
                    <a:pt x="10073" y="4709"/>
                  </a:lnTo>
                  <a:lnTo>
                    <a:pt x="8412" y="3992"/>
                  </a:lnTo>
                  <a:lnTo>
                    <a:pt x="6854" y="3378"/>
                  </a:lnTo>
                  <a:lnTo>
                    <a:pt x="5192" y="2764"/>
                  </a:lnTo>
                  <a:lnTo>
                    <a:pt x="3531" y="2252"/>
                  </a:lnTo>
                  <a:lnTo>
                    <a:pt x="1765" y="1740"/>
                  </a:lnTo>
                  <a:lnTo>
                    <a:pt x="1558" y="1536"/>
                  </a:lnTo>
                  <a:lnTo>
                    <a:pt x="1246" y="1024"/>
                  </a:lnTo>
                  <a:lnTo>
                    <a:pt x="1038" y="819"/>
                  </a:lnTo>
                  <a:lnTo>
                    <a:pt x="1038" y="307"/>
                  </a:lnTo>
                  <a:lnTo>
                    <a:pt x="3012" y="0"/>
                  </a:lnTo>
                  <a:lnTo>
                    <a:pt x="4154" y="512"/>
                  </a:lnTo>
                  <a:lnTo>
                    <a:pt x="5296" y="921"/>
                  </a:lnTo>
                  <a:lnTo>
                    <a:pt x="6335" y="1331"/>
                  </a:lnTo>
                  <a:lnTo>
                    <a:pt x="7581" y="1638"/>
                  </a:lnTo>
                  <a:lnTo>
                    <a:pt x="8723" y="2047"/>
                  </a:lnTo>
                  <a:lnTo>
                    <a:pt x="9969" y="2355"/>
                  </a:lnTo>
                  <a:lnTo>
                    <a:pt x="12254" y="2969"/>
                  </a:lnTo>
                  <a:lnTo>
                    <a:pt x="13292" y="3583"/>
                  </a:lnTo>
                  <a:lnTo>
                    <a:pt x="15369" y="4402"/>
                  </a:lnTo>
                  <a:lnTo>
                    <a:pt x="16512" y="4811"/>
                  </a:lnTo>
                  <a:lnTo>
                    <a:pt x="17135" y="5426"/>
                  </a:lnTo>
                  <a:lnTo>
                    <a:pt x="17758" y="5835"/>
                  </a:lnTo>
                  <a:lnTo>
                    <a:pt x="18381" y="6347"/>
                  </a:lnTo>
                  <a:lnTo>
                    <a:pt x="18900" y="6859"/>
                  </a:lnTo>
                  <a:lnTo>
                    <a:pt x="19938" y="10237"/>
                  </a:lnTo>
                  <a:lnTo>
                    <a:pt x="20873" y="14434"/>
                  </a:lnTo>
                  <a:lnTo>
                    <a:pt x="21392" y="18119"/>
                  </a:lnTo>
                  <a:lnTo>
                    <a:pt x="21600" y="19553"/>
                  </a:lnTo>
                  <a:lnTo>
                    <a:pt x="16823" y="2160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492" name="Freeform 61"/>
            <p:cNvSpPr/>
            <p:nvPr/>
          </p:nvSpPr>
          <p:spPr>
            <a:xfrm>
              <a:off x="1054100" y="747712"/>
              <a:ext cx="85726" cy="133351"/>
            </a:xfrm>
            <a:custGeom>
              <a:avLst/>
              <a:gdLst/>
              <a:ahLst/>
              <a:cxnLst>
                <a:cxn ang="0">
                  <a:pos x="wd2" y="hd2"/>
                </a:cxn>
                <a:cxn ang="5400000">
                  <a:pos x="wd2" y="hd2"/>
                </a:cxn>
                <a:cxn ang="10800000">
                  <a:pos x="wd2" y="hd2"/>
                </a:cxn>
                <a:cxn ang="16200000">
                  <a:pos x="wd2" y="hd2"/>
                </a:cxn>
              </a:cxnLst>
              <a:rect l="0" t="0" r="r" b="b"/>
              <a:pathLst>
                <a:path w="21600" h="21600" extrusionOk="0">
                  <a:moveTo>
                    <a:pt x="0" y="13642"/>
                  </a:moveTo>
                  <a:lnTo>
                    <a:pt x="379" y="13737"/>
                  </a:lnTo>
                  <a:lnTo>
                    <a:pt x="632" y="13926"/>
                  </a:lnTo>
                  <a:lnTo>
                    <a:pt x="1137" y="14116"/>
                  </a:lnTo>
                  <a:lnTo>
                    <a:pt x="2779" y="15253"/>
                  </a:lnTo>
                  <a:lnTo>
                    <a:pt x="4168" y="16295"/>
                  </a:lnTo>
                  <a:lnTo>
                    <a:pt x="5558" y="17432"/>
                  </a:lnTo>
                  <a:lnTo>
                    <a:pt x="7200" y="18284"/>
                  </a:lnTo>
                  <a:lnTo>
                    <a:pt x="8842" y="19232"/>
                  </a:lnTo>
                  <a:lnTo>
                    <a:pt x="10611" y="20179"/>
                  </a:lnTo>
                  <a:lnTo>
                    <a:pt x="12632" y="20842"/>
                  </a:lnTo>
                  <a:lnTo>
                    <a:pt x="14526" y="21600"/>
                  </a:lnTo>
                  <a:lnTo>
                    <a:pt x="16547" y="21600"/>
                  </a:lnTo>
                  <a:lnTo>
                    <a:pt x="18189" y="21316"/>
                  </a:lnTo>
                  <a:lnTo>
                    <a:pt x="19453" y="21032"/>
                  </a:lnTo>
                  <a:lnTo>
                    <a:pt x="20463" y="20368"/>
                  </a:lnTo>
                  <a:lnTo>
                    <a:pt x="21095" y="19705"/>
                  </a:lnTo>
                  <a:lnTo>
                    <a:pt x="21600" y="18568"/>
                  </a:lnTo>
                  <a:lnTo>
                    <a:pt x="21600" y="15916"/>
                  </a:lnTo>
                  <a:lnTo>
                    <a:pt x="21221" y="14684"/>
                  </a:lnTo>
                  <a:lnTo>
                    <a:pt x="21095" y="13168"/>
                  </a:lnTo>
                  <a:lnTo>
                    <a:pt x="20463" y="12126"/>
                  </a:lnTo>
                  <a:lnTo>
                    <a:pt x="19200" y="11747"/>
                  </a:lnTo>
                  <a:lnTo>
                    <a:pt x="17937" y="10800"/>
                  </a:lnTo>
                  <a:lnTo>
                    <a:pt x="16421" y="9758"/>
                  </a:lnTo>
                  <a:lnTo>
                    <a:pt x="14905" y="8621"/>
                  </a:lnTo>
                  <a:lnTo>
                    <a:pt x="13263" y="7579"/>
                  </a:lnTo>
                  <a:lnTo>
                    <a:pt x="11747" y="6442"/>
                  </a:lnTo>
                  <a:lnTo>
                    <a:pt x="8716" y="4358"/>
                  </a:lnTo>
                  <a:lnTo>
                    <a:pt x="7200" y="3411"/>
                  </a:lnTo>
                  <a:lnTo>
                    <a:pt x="6189" y="2274"/>
                  </a:lnTo>
                  <a:lnTo>
                    <a:pt x="5053" y="1516"/>
                  </a:lnTo>
                  <a:lnTo>
                    <a:pt x="3789" y="663"/>
                  </a:lnTo>
                  <a:lnTo>
                    <a:pt x="2526" y="0"/>
                  </a:lnTo>
                  <a:lnTo>
                    <a:pt x="3663" y="3505"/>
                  </a:lnTo>
                  <a:lnTo>
                    <a:pt x="3663" y="7958"/>
                  </a:lnTo>
                  <a:lnTo>
                    <a:pt x="3032" y="11558"/>
                  </a:lnTo>
                  <a:lnTo>
                    <a:pt x="2779" y="13168"/>
                  </a:lnTo>
                  <a:lnTo>
                    <a:pt x="0" y="13642"/>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93" name="Freeform 62"/>
            <p:cNvSpPr/>
            <p:nvPr/>
          </p:nvSpPr>
          <p:spPr>
            <a:xfrm>
              <a:off x="1208087" y="720724"/>
              <a:ext cx="84139" cy="76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3"/>
                  </a:lnTo>
                  <a:lnTo>
                    <a:pt x="524" y="2455"/>
                  </a:lnTo>
                  <a:lnTo>
                    <a:pt x="1702" y="3927"/>
                  </a:lnTo>
                  <a:lnTo>
                    <a:pt x="3142" y="6545"/>
                  </a:lnTo>
                  <a:lnTo>
                    <a:pt x="4844" y="9164"/>
                  </a:lnTo>
                  <a:lnTo>
                    <a:pt x="6676" y="11291"/>
                  </a:lnTo>
                  <a:lnTo>
                    <a:pt x="8902" y="13091"/>
                  </a:lnTo>
                  <a:lnTo>
                    <a:pt x="10996" y="14891"/>
                  </a:lnTo>
                  <a:lnTo>
                    <a:pt x="17673" y="19800"/>
                  </a:lnTo>
                  <a:lnTo>
                    <a:pt x="18982" y="20127"/>
                  </a:lnTo>
                  <a:lnTo>
                    <a:pt x="20291" y="21273"/>
                  </a:lnTo>
                  <a:lnTo>
                    <a:pt x="21207" y="21600"/>
                  </a:lnTo>
                  <a:lnTo>
                    <a:pt x="21600" y="19800"/>
                  </a:lnTo>
                  <a:lnTo>
                    <a:pt x="17149" y="15218"/>
                  </a:lnTo>
                  <a:lnTo>
                    <a:pt x="14662" y="13255"/>
                  </a:lnTo>
                  <a:lnTo>
                    <a:pt x="12305" y="11455"/>
                  </a:lnTo>
                  <a:lnTo>
                    <a:pt x="9818" y="9655"/>
                  </a:lnTo>
                  <a:lnTo>
                    <a:pt x="7593" y="7527"/>
                  </a:lnTo>
                  <a:lnTo>
                    <a:pt x="5367" y="5236"/>
                  </a:lnTo>
                  <a:lnTo>
                    <a:pt x="3535" y="2618"/>
                  </a:lnTo>
                  <a:lnTo>
                    <a:pt x="2618" y="2127"/>
                  </a:lnTo>
                  <a:lnTo>
                    <a:pt x="1964" y="1473"/>
                  </a:lnTo>
                  <a:lnTo>
                    <a:pt x="1440" y="818"/>
                  </a:lnTo>
                  <a:lnTo>
                    <a:pt x="916" y="0"/>
                  </a:lnTo>
                  <a:lnTo>
                    <a:pt x="0" y="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94" name="Freeform 63"/>
            <p:cNvSpPr/>
            <p:nvPr/>
          </p:nvSpPr>
          <p:spPr>
            <a:xfrm>
              <a:off x="1062037" y="773112"/>
              <a:ext cx="12701" cy="55563"/>
            </a:xfrm>
            <a:custGeom>
              <a:avLst/>
              <a:gdLst/>
              <a:ahLst/>
              <a:cxnLst>
                <a:cxn ang="0">
                  <a:pos x="wd2" y="hd2"/>
                </a:cxn>
                <a:cxn ang="5400000">
                  <a:pos x="wd2" y="hd2"/>
                </a:cxn>
                <a:cxn ang="10800000">
                  <a:pos x="wd2" y="hd2"/>
                </a:cxn>
                <a:cxn ang="16200000">
                  <a:pos x="wd2" y="hd2"/>
                </a:cxn>
              </a:cxnLst>
              <a:rect l="0" t="0" r="r" b="b"/>
              <a:pathLst>
                <a:path w="21600" h="21600" extrusionOk="0">
                  <a:moveTo>
                    <a:pt x="8308" y="7276"/>
                  </a:moveTo>
                  <a:lnTo>
                    <a:pt x="8308" y="12960"/>
                  </a:lnTo>
                  <a:lnTo>
                    <a:pt x="4985" y="15461"/>
                  </a:lnTo>
                  <a:lnTo>
                    <a:pt x="0" y="18189"/>
                  </a:lnTo>
                  <a:lnTo>
                    <a:pt x="831" y="19099"/>
                  </a:lnTo>
                  <a:lnTo>
                    <a:pt x="831" y="20008"/>
                  </a:lnTo>
                  <a:lnTo>
                    <a:pt x="2492" y="21145"/>
                  </a:lnTo>
                  <a:lnTo>
                    <a:pt x="4985" y="21600"/>
                  </a:lnTo>
                  <a:lnTo>
                    <a:pt x="10800" y="20008"/>
                  </a:lnTo>
                  <a:lnTo>
                    <a:pt x="13292" y="17735"/>
                  </a:lnTo>
                  <a:lnTo>
                    <a:pt x="14954" y="15461"/>
                  </a:lnTo>
                  <a:lnTo>
                    <a:pt x="19108" y="13642"/>
                  </a:lnTo>
                  <a:lnTo>
                    <a:pt x="21600" y="10004"/>
                  </a:lnTo>
                  <a:lnTo>
                    <a:pt x="21600" y="6821"/>
                  </a:lnTo>
                  <a:lnTo>
                    <a:pt x="19108" y="3183"/>
                  </a:lnTo>
                  <a:lnTo>
                    <a:pt x="19108" y="0"/>
                  </a:lnTo>
                  <a:lnTo>
                    <a:pt x="14123" y="1364"/>
                  </a:lnTo>
                  <a:lnTo>
                    <a:pt x="11631" y="3183"/>
                  </a:lnTo>
                  <a:lnTo>
                    <a:pt x="9138" y="5229"/>
                  </a:lnTo>
                  <a:lnTo>
                    <a:pt x="8308" y="7276"/>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95" name="Freeform 64"/>
            <p:cNvSpPr/>
            <p:nvPr/>
          </p:nvSpPr>
          <p:spPr>
            <a:xfrm>
              <a:off x="1174750" y="862012"/>
              <a:ext cx="77788" cy="52389"/>
            </a:xfrm>
            <a:custGeom>
              <a:avLst/>
              <a:gdLst/>
              <a:ahLst/>
              <a:cxnLst>
                <a:cxn ang="0">
                  <a:pos x="wd2" y="hd2"/>
                </a:cxn>
                <a:cxn ang="5400000">
                  <a:pos x="wd2" y="hd2"/>
                </a:cxn>
                <a:cxn ang="10800000">
                  <a:pos x="wd2" y="hd2"/>
                </a:cxn>
                <a:cxn ang="16200000">
                  <a:pos x="wd2" y="hd2"/>
                </a:cxn>
              </a:cxnLst>
              <a:rect l="0" t="0" r="r" b="b"/>
              <a:pathLst>
                <a:path w="21600" h="21600" extrusionOk="0">
                  <a:moveTo>
                    <a:pt x="0" y="3560"/>
                  </a:moveTo>
                  <a:lnTo>
                    <a:pt x="2525" y="6884"/>
                  </a:lnTo>
                  <a:lnTo>
                    <a:pt x="5049" y="9495"/>
                  </a:lnTo>
                  <a:lnTo>
                    <a:pt x="7574" y="11631"/>
                  </a:lnTo>
                  <a:lnTo>
                    <a:pt x="10239" y="13530"/>
                  </a:lnTo>
                  <a:lnTo>
                    <a:pt x="15849" y="16853"/>
                  </a:lnTo>
                  <a:lnTo>
                    <a:pt x="18374" y="19226"/>
                  </a:lnTo>
                  <a:lnTo>
                    <a:pt x="21039" y="21600"/>
                  </a:lnTo>
                  <a:lnTo>
                    <a:pt x="21600" y="20413"/>
                  </a:lnTo>
                  <a:lnTo>
                    <a:pt x="19356" y="17565"/>
                  </a:lnTo>
                  <a:lnTo>
                    <a:pt x="17252" y="15666"/>
                  </a:lnTo>
                  <a:lnTo>
                    <a:pt x="14868" y="13292"/>
                  </a:lnTo>
                  <a:lnTo>
                    <a:pt x="12483" y="11156"/>
                  </a:lnTo>
                  <a:lnTo>
                    <a:pt x="9818" y="9257"/>
                  </a:lnTo>
                  <a:lnTo>
                    <a:pt x="7434" y="6884"/>
                  </a:lnTo>
                  <a:lnTo>
                    <a:pt x="4909" y="4747"/>
                  </a:lnTo>
                  <a:lnTo>
                    <a:pt x="2525" y="2374"/>
                  </a:lnTo>
                  <a:lnTo>
                    <a:pt x="701" y="0"/>
                  </a:lnTo>
                  <a:lnTo>
                    <a:pt x="421" y="475"/>
                  </a:lnTo>
                  <a:lnTo>
                    <a:pt x="0" y="1424"/>
                  </a:lnTo>
                  <a:lnTo>
                    <a:pt x="0" y="356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96" name="Freeform 65"/>
            <p:cNvSpPr/>
            <p:nvPr/>
          </p:nvSpPr>
          <p:spPr>
            <a:xfrm>
              <a:off x="296862" y="906462"/>
              <a:ext cx="19051" cy="15876"/>
            </a:xfrm>
            <a:custGeom>
              <a:avLst/>
              <a:gdLst/>
              <a:ahLst/>
              <a:cxnLst>
                <a:cxn ang="0">
                  <a:pos x="wd2" y="hd2"/>
                </a:cxn>
                <a:cxn ang="5400000">
                  <a:pos x="wd2" y="hd2"/>
                </a:cxn>
                <a:cxn ang="10800000">
                  <a:pos x="wd2" y="hd2"/>
                </a:cxn>
                <a:cxn ang="16200000">
                  <a:pos x="wd2" y="hd2"/>
                </a:cxn>
              </a:cxnLst>
              <a:rect l="0" t="0" r="r" b="b"/>
              <a:pathLst>
                <a:path w="21600" h="21600" extrusionOk="0">
                  <a:moveTo>
                    <a:pt x="0" y="11200"/>
                  </a:moveTo>
                  <a:lnTo>
                    <a:pt x="0" y="14400"/>
                  </a:lnTo>
                  <a:lnTo>
                    <a:pt x="1200" y="17600"/>
                  </a:lnTo>
                  <a:lnTo>
                    <a:pt x="3000" y="20000"/>
                  </a:lnTo>
                  <a:lnTo>
                    <a:pt x="5400" y="21600"/>
                  </a:lnTo>
                  <a:lnTo>
                    <a:pt x="12000" y="21600"/>
                  </a:lnTo>
                  <a:lnTo>
                    <a:pt x="15600" y="20000"/>
                  </a:lnTo>
                  <a:lnTo>
                    <a:pt x="18000" y="16800"/>
                  </a:lnTo>
                  <a:lnTo>
                    <a:pt x="18000" y="14400"/>
                  </a:lnTo>
                  <a:lnTo>
                    <a:pt x="17400" y="13600"/>
                  </a:lnTo>
                  <a:lnTo>
                    <a:pt x="13200" y="13600"/>
                  </a:lnTo>
                  <a:lnTo>
                    <a:pt x="11400" y="14400"/>
                  </a:lnTo>
                  <a:lnTo>
                    <a:pt x="9000" y="14400"/>
                  </a:lnTo>
                  <a:lnTo>
                    <a:pt x="6000" y="13600"/>
                  </a:lnTo>
                  <a:lnTo>
                    <a:pt x="7200" y="11200"/>
                  </a:lnTo>
                  <a:lnTo>
                    <a:pt x="7800" y="8800"/>
                  </a:lnTo>
                  <a:lnTo>
                    <a:pt x="10200" y="8000"/>
                  </a:lnTo>
                  <a:lnTo>
                    <a:pt x="12000" y="6400"/>
                  </a:lnTo>
                  <a:lnTo>
                    <a:pt x="13800" y="8000"/>
                  </a:lnTo>
                  <a:lnTo>
                    <a:pt x="16200" y="8800"/>
                  </a:lnTo>
                  <a:lnTo>
                    <a:pt x="19200" y="9600"/>
                  </a:lnTo>
                  <a:lnTo>
                    <a:pt x="21600" y="11200"/>
                  </a:lnTo>
                  <a:lnTo>
                    <a:pt x="21600" y="6400"/>
                  </a:lnTo>
                  <a:lnTo>
                    <a:pt x="19800" y="4000"/>
                  </a:lnTo>
                  <a:lnTo>
                    <a:pt x="17400" y="1600"/>
                  </a:lnTo>
                  <a:lnTo>
                    <a:pt x="15600" y="0"/>
                  </a:lnTo>
                  <a:lnTo>
                    <a:pt x="11400" y="0"/>
                  </a:lnTo>
                  <a:lnTo>
                    <a:pt x="7200" y="1600"/>
                  </a:lnTo>
                  <a:lnTo>
                    <a:pt x="3600" y="5600"/>
                  </a:lnTo>
                  <a:lnTo>
                    <a:pt x="0" y="112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97" name="Freeform 66"/>
            <p:cNvSpPr/>
            <p:nvPr/>
          </p:nvSpPr>
          <p:spPr>
            <a:xfrm>
              <a:off x="523875" y="1006475"/>
              <a:ext cx="82551" cy="100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60" y="2872"/>
                  </a:lnTo>
                  <a:lnTo>
                    <a:pt x="2253" y="5618"/>
                  </a:lnTo>
                  <a:lnTo>
                    <a:pt x="5168" y="11362"/>
                  </a:lnTo>
                  <a:lnTo>
                    <a:pt x="6891" y="13984"/>
                  </a:lnTo>
                  <a:lnTo>
                    <a:pt x="8613" y="16731"/>
                  </a:lnTo>
                  <a:lnTo>
                    <a:pt x="10469" y="19103"/>
                  </a:lnTo>
                  <a:lnTo>
                    <a:pt x="12324" y="21600"/>
                  </a:lnTo>
                  <a:lnTo>
                    <a:pt x="13252" y="20102"/>
                  </a:lnTo>
                  <a:lnTo>
                    <a:pt x="14312" y="18479"/>
                  </a:lnTo>
                  <a:lnTo>
                    <a:pt x="15372" y="16980"/>
                  </a:lnTo>
                  <a:lnTo>
                    <a:pt x="16697" y="15607"/>
                  </a:lnTo>
                  <a:lnTo>
                    <a:pt x="17890" y="14358"/>
                  </a:lnTo>
                  <a:lnTo>
                    <a:pt x="18817" y="12735"/>
                  </a:lnTo>
                  <a:lnTo>
                    <a:pt x="19745" y="11362"/>
                  </a:lnTo>
                  <a:lnTo>
                    <a:pt x="20275" y="9739"/>
                  </a:lnTo>
                  <a:lnTo>
                    <a:pt x="21202" y="8116"/>
                  </a:lnTo>
                  <a:lnTo>
                    <a:pt x="21600" y="5868"/>
                  </a:lnTo>
                  <a:lnTo>
                    <a:pt x="21467" y="3746"/>
                  </a:lnTo>
                  <a:lnTo>
                    <a:pt x="20805" y="1623"/>
                  </a:lnTo>
                  <a:lnTo>
                    <a:pt x="18155" y="1249"/>
                  </a:lnTo>
                  <a:lnTo>
                    <a:pt x="15769" y="999"/>
                  </a:lnTo>
                  <a:lnTo>
                    <a:pt x="10469" y="749"/>
                  </a:lnTo>
                  <a:lnTo>
                    <a:pt x="7818" y="499"/>
                  </a:lnTo>
                  <a:lnTo>
                    <a:pt x="5168" y="499"/>
                  </a:lnTo>
                  <a:lnTo>
                    <a:pt x="2518" y="375"/>
                  </a:lnTo>
                  <a:lnTo>
                    <a:pt x="0" y="0"/>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498" name="Freeform 67"/>
            <p:cNvSpPr/>
            <p:nvPr/>
          </p:nvSpPr>
          <p:spPr>
            <a:xfrm>
              <a:off x="295275" y="1050925"/>
              <a:ext cx="46038" cy="119063"/>
            </a:xfrm>
            <a:custGeom>
              <a:avLst/>
              <a:gdLst/>
              <a:ahLst/>
              <a:cxnLst>
                <a:cxn ang="0">
                  <a:pos x="wd2" y="hd2"/>
                </a:cxn>
                <a:cxn ang="5400000">
                  <a:pos x="wd2" y="hd2"/>
                </a:cxn>
                <a:cxn ang="10800000">
                  <a:pos x="wd2" y="hd2"/>
                </a:cxn>
                <a:cxn ang="16200000">
                  <a:pos x="wd2" y="hd2"/>
                </a:cxn>
              </a:cxnLst>
              <a:rect l="0" t="0" r="r" b="b"/>
              <a:pathLst>
                <a:path w="21600" h="21600" extrusionOk="0">
                  <a:moveTo>
                    <a:pt x="1680" y="847"/>
                  </a:moveTo>
                  <a:lnTo>
                    <a:pt x="240" y="3918"/>
                  </a:lnTo>
                  <a:lnTo>
                    <a:pt x="0" y="7200"/>
                  </a:lnTo>
                  <a:lnTo>
                    <a:pt x="240" y="10482"/>
                  </a:lnTo>
                  <a:lnTo>
                    <a:pt x="1680" y="13553"/>
                  </a:lnTo>
                  <a:lnTo>
                    <a:pt x="3120" y="15141"/>
                  </a:lnTo>
                  <a:lnTo>
                    <a:pt x="4560" y="16835"/>
                  </a:lnTo>
                  <a:lnTo>
                    <a:pt x="6480" y="18318"/>
                  </a:lnTo>
                  <a:lnTo>
                    <a:pt x="8880" y="19694"/>
                  </a:lnTo>
                  <a:lnTo>
                    <a:pt x="10320" y="20118"/>
                  </a:lnTo>
                  <a:lnTo>
                    <a:pt x="11280" y="20541"/>
                  </a:lnTo>
                  <a:lnTo>
                    <a:pt x="12720" y="20859"/>
                  </a:lnTo>
                  <a:lnTo>
                    <a:pt x="14400" y="21176"/>
                  </a:lnTo>
                  <a:lnTo>
                    <a:pt x="15600" y="21282"/>
                  </a:lnTo>
                  <a:lnTo>
                    <a:pt x="17520" y="21600"/>
                  </a:lnTo>
                  <a:lnTo>
                    <a:pt x="21120" y="21600"/>
                  </a:lnTo>
                  <a:lnTo>
                    <a:pt x="21600" y="20859"/>
                  </a:lnTo>
                  <a:lnTo>
                    <a:pt x="19680" y="20435"/>
                  </a:lnTo>
                  <a:lnTo>
                    <a:pt x="18000" y="20012"/>
                  </a:lnTo>
                  <a:lnTo>
                    <a:pt x="16800" y="19376"/>
                  </a:lnTo>
                  <a:lnTo>
                    <a:pt x="14400" y="17894"/>
                  </a:lnTo>
                  <a:lnTo>
                    <a:pt x="13200" y="17259"/>
                  </a:lnTo>
                  <a:lnTo>
                    <a:pt x="11280" y="15776"/>
                  </a:lnTo>
                  <a:lnTo>
                    <a:pt x="8160" y="11965"/>
                  </a:lnTo>
                  <a:lnTo>
                    <a:pt x="6480" y="8259"/>
                  </a:lnTo>
                  <a:lnTo>
                    <a:pt x="5520" y="4341"/>
                  </a:lnTo>
                  <a:lnTo>
                    <a:pt x="5520" y="318"/>
                  </a:lnTo>
                  <a:lnTo>
                    <a:pt x="4560" y="0"/>
                  </a:lnTo>
                  <a:lnTo>
                    <a:pt x="3120" y="0"/>
                  </a:lnTo>
                  <a:lnTo>
                    <a:pt x="2400" y="318"/>
                  </a:lnTo>
                  <a:lnTo>
                    <a:pt x="1680" y="847"/>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99" name="Freeform 68"/>
            <p:cNvSpPr/>
            <p:nvPr/>
          </p:nvSpPr>
          <p:spPr>
            <a:xfrm>
              <a:off x="871537" y="1063625"/>
              <a:ext cx="26989" cy="90488"/>
            </a:xfrm>
            <a:custGeom>
              <a:avLst/>
              <a:gdLst/>
              <a:ahLst/>
              <a:cxnLst>
                <a:cxn ang="0">
                  <a:pos x="wd2" y="hd2"/>
                </a:cxn>
                <a:cxn ang="5400000">
                  <a:pos x="wd2" y="hd2"/>
                </a:cxn>
                <a:cxn ang="10800000">
                  <a:pos x="wd2" y="hd2"/>
                </a:cxn>
                <a:cxn ang="16200000">
                  <a:pos x="wd2" y="hd2"/>
                </a:cxn>
              </a:cxnLst>
              <a:rect l="0" t="0" r="r" b="b"/>
              <a:pathLst>
                <a:path w="21600" h="21600" extrusionOk="0">
                  <a:moveTo>
                    <a:pt x="13129" y="4320"/>
                  </a:moveTo>
                  <a:lnTo>
                    <a:pt x="10165" y="8501"/>
                  </a:lnTo>
                  <a:lnTo>
                    <a:pt x="5929" y="12821"/>
                  </a:lnTo>
                  <a:lnTo>
                    <a:pt x="2118" y="17280"/>
                  </a:lnTo>
                  <a:lnTo>
                    <a:pt x="0" y="21600"/>
                  </a:lnTo>
                  <a:lnTo>
                    <a:pt x="4659" y="20625"/>
                  </a:lnTo>
                  <a:lnTo>
                    <a:pt x="7200" y="18952"/>
                  </a:lnTo>
                  <a:lnTo>
                    <a:pt x="8471" y="17280"/>
                  </a:lnTo>
                  <a:lnTo>
                    <a:pt x="10588" y="15190"/>
                  </a:lnTo>
                  <a:lnTo>
                    <a:pt x="13129" y="11288"/>
                  </a:lnTo>
                  <a:lnTo>
                    <a:pt x="17365" y="7525"/>
                  </a:lnTo>
                  <a:lnTo>
                    <a:pt x="21176" y="3763"/>
                  </a:lnTo>
                  <a:lnTo>
                    <a:pt x="21600" y="0"/>
                  </a:lnTo>
                  <a:lnTo>
                    <a:pt x="17788" y="557"/>
                  </a:lnTo>
                  <a:lnTo>
                    <a:pt x="16094" y="1812"/>
                  </a:lnTo>
                  <a:lnTo>
                    <a:pt x="14400" y="2926"/>
                  </a:lnTo>
                  <a:lnTo>
                    <a:pt x="13129" y="432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00" name="Freeform 69"/>
            <p:cNvSpPr/>
            <p:nvPr/>
          </p:nvSpPr>
          <p:spPr>
            <a:xfrm>
              <a:off x="569912" y="241300"/>
              <a:ext cx="19051" cy="53976"/>
            </a:xfrm>
            <a:custGeom>
              <a:avLst/>
              <a:gdLst/>
              <a:ahLst/>
              <a:cxnLst>
                <a:cxn ang="0">
                  <a:pos x="wd2" y="hd2"/>
                </a:cxn>
                <a:cxn ang="5400000">
                  <a:pos x="wd2" y="hd2"/>
                </a:cxn>
                <a:cxn ang="10800000">
                  <a:pos x="wd2" y="hd2"/>
                </a:cxn>
                <a:cxn ang="16200000">
                  <a:pos x="wd2" y="hd2"/>
                </a:cxn>
              </a:cxnLst>
              <a:rect l="0" t="0" r="r" b="b"/>
              <a:pathLst>
                <a:path w="21600" h="21600" extrusionOk="0">
                  <a:moveTo>
                    <a:pt x="12259" y="0"/>
                  </a:moveTo>
                  <a:lnTo>
                    <a:pt x="21600" y="16490"/>
                  </a:lnTo>
                  <a:lnTo>
                    <a:pt x="16346" y="21600"/>
                  </a:lnTo>
                  <a:lnTo>
                    <a:pt x="0" y="17187"/>
                  </a:lnTo>
                  <a:lnTo>
                    <a:pt x="12259"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501" name="Freeform 70"/>
            <p:cNvSpPr/>
            <p:nvPr/>
          </p:nvSpPr>
          <p:spPr>
            <a:xfrm>
              <a:off x="565150" y="268287"/>
              <a:ext cx="31751" cy="33339"/>
            </a:xfrm>
            <a:custGeom>
              <a:avLst/>
              <a:gdLst/>
              <a:ahLst/>
              <a:cxnLst>
                <a:cxn ang="0">
                  <a:pos x="wd2" y="hd2"/>
                </a:cxn>
                <a:cxn ang="5400000">
                  <a:pos x="wd2" y="hd2"/>
                </a:cxn>
                <a:cxn ang="10800000">
                  <a:pos x="wd2" y="hd2"/>
                </a:cxn>
                <a:cxn ang="16200000">
                  <a:pos x="wd2" y="hd2"/>
                </a:cxn>
              </a:cxnLst>
              <a:rect l="0" t="0" r="r" b="b"/>
              <a:pathLst>
                <a:path w="21600" h="21600" extrusionOk="0">
                  <a:moveTo>
                    <a:pt x="0" y="3724"/>
                  </a:moveTo>
                  <a:lnTo>
                    <a:pt x="665" y="11172"/>
                  </a:lnTo>
                  <a:lnTo>
                    <a:pt x="1329" y="14897"/>
                  </a:lnTo>
                  <a:lnTo>
                    <a:pt x="2991" y="18248"/>
                  </a:lnTo>
                  <a:lnTo>
                    <a:pt x="4985" y="18248"/>
                  </a:lnTo>
                  <a:lnTo>
                    <a:pt x="5982" y="17503"/>
                  </a:lnTo>
                  <a:lnTo>
                    <a:pt x="6314" y="16386"/>
                  </a:lnTo>
                  <a:lnTo>
                    <a:pt x="10302" y="18621"/>
                  </a:lnTo>
                  <a:lnTo>
                    <a:pt x="11963" y="19738"/>
                  </a:lnTo>
                  <a:lnTo>
                    <a:pt x="13957" y="20855"/>
                  </a:lnTo>
                  <a:lnTo>
                    <a:pt x="15286" y="21228"/>
                  </a:lnTo>
                  <a:lnTo>
                    <a:pt x="17280" y="21600"/>
                  </a:lnTo>
                  <a:lnTo>
                    <a:pt x="19274" y="21228"/>
                  </a:lnTo>
                  <a:lnTo>
                    <a:pt x="20935" y="20110"/>
                  </a:lnTo>
                  <a:lnTo>
                    <a:pt x="21600" y="19738"/>
                  </a:lnTo>
                  <a:lnTo>
                    <a:pt x="21600" y="18248"/>
                  </a:lnTo>
                  <a:lnTo>
                    <a:pt x="20935" y="17503"/>
                  </a:lnTo>
                  <a:lnTo>
                    <a:pt x="18277" y="17131"/>
                  </a:lnTo>
                  <a:lnTo>
                    <a:pt x="16283" y="16014"/>
                  </a:lnTo>
                  <a:lnTo>
                    <a:pt x="14622" y="13779"/>
                  </a:lnTo>
                  <a:lnTo>
                    <a:pt x="12628" y="11545"/>
                  </a:lnTo>
                  <a:lnTo>
                    <a:pt x="10634" y="9683"/>
                  </a:lnTo>
                  <a:lnTo>
                    <a:pt x="8972" y="7448"/>
                  </a:lnTo>
                  <a:lnTo>
                    <a:pt x="6978" y="6331"/>
                  </a:lnTo>
                  <a:lnTo>
                    <a:pt x="3988" y="5214"/>
                  </a:lnTo>
                  <a:lnTo>
                    <a:pt x="4985" y="4469"/>
                  </a:lnTo>
                  <a:lnTo>
                    <a:pt x="5982" y="3352"/>
                  </a:lnTo>
                  <a:lnTo>
                    <a:pt x="6314" y="1490"/>
                  </a:lnTo>
                  <a:lnTo>
                    <a:pt x="5982" y="0"/>
                  </a:lnTo>
                  <a:lnTo>
                    <a:pt x="3988" y="0"/>
                  </a:lnTo>
                  <a:lnTo>
                    <a:pt x="2658" y="1117"/>
                  </a:lnTo>
                  <a:lnTo>
                    <a:pt x="1329" y="2607"/>
                  </a:lnTo>
                  <a:lnTo>
                    <a:pt x="0" y="372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02" name="Freeform 71"/>
            <p:cNvSpPr/>
            <p:nvPr/>
          </p:nvSpPr>
          <p:spPr>
            <a:xfrm>
              <a:off x="420687" y="320674"/>
              <a:ext cx="63501" cy="114302"/>
            </a:xfrm>
            <a:custGeom>
              <a:avLst/>
              <a:gdLst/>
              <a:ahLst/>
              <a:cxnLst>
                <a:cxn ang="0">
                  <a:pos x="wd2" y="hd2"/>
                </a:cxn>
                <a:cxn ang="5400000">
                  <a:pos x="wd2" y="hd2"/>
                </a:cxn>
                <a:cxn ang="10800000">
                  <a:pos x="wd2" y="hd2"/>
                </a:cxn>
                <a:cxn ang="16200000">
                  <a:pos x="wd2" y="hd2"/>
                </a:cxn>
              </a:cxnLst>
              <a:rect l="0" t="0" r="r" b="b"/>
              <a:pathLst>
                <a:path w="21600" h="21600" extrusionOk="0">
                  <a:moveTo>
                    <a:pt x="1382" y="0"/>
                  </a:moveTo>
                  <a:lnTo>
                    <a:pt x="173" y="1551"/>
                  </a:lnTo>
                  <a:lnTo>
                    <a:pt x="0" y="2105"/>
                  </a:lnTo>
                  <a:lnTo>
                    <a:pt x="0" y="4763"/>
                  </a:lnTo>
                  <a:lnTo>
                    <a:pt x="518" y="6203"/>
                  </a:lnTo>
                  <a:lnTo>
                    <a:pt x="1382" y="7200"/>
                  </a:lnTo>
                  <a:lnTo>
                    <a:pt x="3456" y="9305"/>
                  </a:lnTo>
                  <a:lnTo>
                    <a:pt x="6048" y="11631"/>
                  </a:lnTo>
                  <a:lnTo>
                    <a:pt x="8813" y="14511"/>
                  </a:lnTo>
                  <a:lnTo>
                    <a:pt x="11750" y="17169"/>
                  </a:lnTo>
                  <a:lnTo>
                    <a:pt x="14170" y="19385"/>
                  </a:lnTo>
                  <a:lnTo>
                    <a:pt x="15725" y="20935"/>
                  </a:lnTo>
                  <a:lnTo>
                    <a:pt x="16416" y="21600"/>
                  </a:lnTo>
                  <a:lnTo>
                    <a:pt x="17107" y="21268"/>
                  </a:lnTo>
                  <a:lnTo>
                    <a:pt x="18317" y="20271"/>
                  </a:lnTo>
                  <a:lnTo>
                    <a:pt x="20045" y="19163"/>
                  </a:lnTo>
                  <a:lnTo>
                    <a:pt x="21082" y="18277"/>
                  </a:lnTo>
                  <a:lnTo>
                    <a:pt x="21600" y="17169"/>
                  </a:lnTo>
                  <a:lnTo>
                    <a:pt x="21600" y="14068"/>
                  </a:lnTo>
                  <a:lnTo>
                    <a:pt x="1382"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503" name="Freeform 73"/>
            <p:cNvSpPr/>
            <p:nvPr/>
          </p:nvSpPr>
          <p:spPr>
            <a:xfrm>
              <a:off x="598487" y="754062"/>
              <a:ext cx="228601" cy="227013"/>
            </a:xfrm>
            <a:custGeom>
              <a:avLst/>
              <a:gdLst/>
              <a:ahLst/>
              <a:cxnLst>
                <a:cxn ang="0">
                  <a:pos x="wd2" y="hd2"/>
                </a:cxn>
                <a:cxn ang="5400000">
                  <a:pos x="wd2" y="hd2"/>
                </a:cxn>
                <a:cxn ang="10800000">
                  <a:pos x="wd2" y="hd2"/>
                </a:cxn>
                <a:cxn ang="16200000">
                  <a:pos x="wd2" y="hd2"/>
                </a:cxn>
              </a:cxnLst>
              <a:rect l="0" t="0" r="r" b="b"/>
              <a:pathLst>
                <a:path w="21600" h="21600" extrusionOk="0">
                  <a:moveTo>
                    <a:pt x="7320" y="21026"/>
                  </a:moveTo>
                  <a:lnTo>
                    <a:pt x="7492" y="21084"/>
                  </a:lnTo>
                  <a:lnTo>
                    <a:pt x="7564" y="21098"/>
                  </a:lnTo>
                  <a:lnTo>
                    <a:pt x="7664" y="21141"/>
                  </a:lnTo>
                  <a:lnTo>
                    <a:pt x="7750" y="21155"/>
                  </a:lnTo>
                  <a:lnTo>
                    <a:pt x="7851" y="21184"/>
                  </a:lnTo>
                  <a:lnTo>
                    <a:pt x="7951" y="21198"/>
                  </a:lnTo>
                  <a:lnTo>
                    <a:pt x="8052" y="21241"/>
                  </a:lnTo>
                  <a:lnTo>
                    <a:pt x="8281" y="21299"/>
                  </a:lnTo>
                  <a:lnTo>
                    <a:pt x="9372" y="19334"/>
                  </a:lnTo>
                  <a:lnTo>
                    <a:pt x="9472" y="19348"/>
                  </a:lnTo>
                  <a:lnTo>
                    <a:pt x="9587" y="19363"/>
                  </a:lnTo>
                  <a:lnTo>
                    <a:pt x="9688" y="19391"/>
                  </a:lnTo>
                  <a:lnTo>
                    <a:pt x="9803" y="19406"/>
                  </a:lnTo>
                  <a:lnTo>
                    <a:pt x="9903" y="19406"/>
                  </a:lnTo>
                  <a:lnTo>
                    <a:pt x="10018" y="19420"/>
                  </a:lnTo>
                  <a:lnTo>
                    <a:pt x="10118" y="19434"/>
                  </a:lnTo>
                  <a:lnTo>
                    <a:pt x="10233" y="19434"/>
                  </a:lnTo>
                  <a:lnTo>
                    <a:pt x="10793" y="21600"/>
                  </a:lnTo>
                  <a:lnTo>
                    <a:pt x="11166" y="21600"/>
                  </a:lnTo>
                  <a:lnTo>
                    <a:pt x="11338" y="21586"/>
                  </a:lnTo>
                  <a:lnTo>
                    <a:pt x="11482" y="21571"/>
                  </a:lnTo>
                  <a:lnTo>
                    <a:pt x="11654" y="21571"/>
                  </a:lnTo>
                  <a:lnTo>
                    <a:pt x="11797" y="21557"/>
                  </a:lnTo>
                  <a:lnTo>
                    <a:pt x="11970" y="21528"/>
                  </a:lnTo>
                  <a:lnTo>
                    <a:pt x="12128" y="21500"/>
                  </a:lnTo>
                  <a:lnTo>
                    <a:pt x="12300" y="21485"/>
                  </a:lnTo>
                  <a:lnTo>
                    <a:pt x="12515" y="21457"/>
                  </a:lnTo>
                  <a:lnTo>
                    <a:pt x="12788" y="19219"/>
                  </a:lnTo>
                  <a:lnTo>
                    <a:pt x="12888" y="19190"/>
                  </a:lnTo>
                  <a:lnTo>
                    <a:pt x="12989" y="19176"/>
                  </a:lnTo>
                  <a:lnTo>
                    <a:pt x="13089" y="19133"/>
                  </a:lnTo>
                  <a:lnTo>
                    <a:pt x="13190" y="19119"/>
                  </a:lnTo>
                  <a:lnTo>
                    <a:pt x="13391" y="19061"/>
                  </a:lnTo>
                  <a:lnTo>
                    <a:pt x="13477" y="19018"/>
                  </a:lnTo>
                  <a:lnTo>
                    <a:pt x="13563" y="18990"/>
                  </a:lnTo>
                  <a:lnTo>
                    <a:pt x="14926" y="20768"/>
                  </a:lnTo>
                  <a:lnTo>
                    <a:pt x="15142" y="20668"/>
                  </a:lnTo>
                  <a:lnTo>
                    <a:pt x="15285" y="20610"/>
                  </a:lnTo>
                  <a:lnTo>
                    <a:pt x="15414" y="20539"/>
                  </a:lnTo>
                  <a:lnTo>
                    <a:pt x="15572" y="20481"/>
                  </a:lnTo>
                  <a:lnTo>
                    <a:pt x="15716" y="20410"/>
                  </a:lnTo>
                  <a:lnTo>
                    <a:pt x="15845" y="20324"/>
                  </a:lnTo>
                  <a:lnTo>
                    <a:pt x="16003" y="20266"/>
                  </a:lnTo>
                  <a:lnTo>
                    <a:pt x="16290" y="20094"/>
                  </a:lnTo>
                  <a:lnTo>
                    <a:pt x="16476" y="19979"/>
                  </a:lnTo>
                  <a:lnTo>
                    <a:pt x="15888" y="17814"/>
                  </a:lnTo>
                  <a:lnTo>
                    <a:pt x="15960" y="17771"/>
                  </a:lnTo>
                  <a:lnTo>
                    <a:pt x="16046" y="17699"/>
                  </a:lnTo>
                  <a:lnTo>
                    <a:pt x="16117" y="17656"/>
                  </a:lnTo>
                  <a:lnTo>
                    <a:pt x="16204" y="17584"/>
                  </a:lnTo>
                  <a:lnTo>
                    <a:pt x="16261" y="17512"/>
                  </a:lnTo>
                  <a:lnTo>
                    <a:pt x="16347" y="17455"/>
                  </a:lnTo>
                  <a:lnTo>
                    <a:pt x="16491" y="17340"/>
                  </a:lnTo>
                  <a:lnTo>
                    <a:pt x="18414" y="18459"/>
                  </a:lnTo>
                  <a:lnTo>
                    <a:pt x="18557" y="18301"/>
                  </a:lnTo>
                  <a:lnTo>
                    <a:pt x="18787" y="18043"/>
                  </a:lnTo>
                  <a:lnTo>
                    <a:pt x="18902" y="17928"/>
                  </a:lnTo>
                  <a:lnTo>
                    <a:pt x="19002" y="17799"/>
                  </a:lnTo>
                  <a:lnTo>
                    <a:pt x="19117" y="17684"/>
                  </a:lnTo>
                  <a:lnTo>
                    <a:pt x="19218" y="17555"/>
                  </a:lnTo>
                  <a:lnTo>
                    <a:pt x="19318" y="17412"/>
                  </a:lnTo>
                  <a:lnTo>
                    <a:pt x="19418" y="17283"/>
                  </a:lnTo>
                  <a:lnTo>
                    <a:pt x="19548" y="17111"/>
                  </a:lnTo>
                  <a:lnTo>
                    <a:pt x="18199" y="15347"/>
                  </a:lnTo>
                  <a:lnTo>
                    <a:pt x="18299" y="15189"/>
                  </a:lnTo>
                  <a:lnTo>
                    <a:pt x="18385" y="15017"/>
                  </a:lnTo>
                  <a:lnTo>
                    <a:pt x="18486" y="14859"/>
                  </a:lnTo>
                  <a:lnTo>
                    <a:pt x="18557" y="14687"/>
                  </a:lnTo>
                  <a:lnTo>
                    <a:pt x="20739" y="15002"/>
                  </a:lnTo>
                  <a:lnTo>
                    <a:pt x="20825" y="14787"/>
                  </a:lnTo>
                  <a:lnTo>
                    <a:pt x="20868" y="14658"/>
                  </a:lnTo>
                  <a:lnTo>
                    <a:pt x="20925" y="14529"/>
                  </a:lnTo>
                  <a:lnTo>
                    <a:pt x="20969" y="14400"/>
                  </a:lnTo>
                  <a:lnTo>
                    <a:pt x="21026" y="14257"/>
                  </a:lnTo>
                  <a:lnTo>
                    <a:pt x="21069" y="14099"/>
                  </a:lnTo>
                  <a:lnTo>
                    <a:pt x="21141" y="13912"/>
                  </a:lnTo>
                  <a:lnTo>
                    <a:pt x="21184" y="13712"/>
                  </a:lnTo>
                  <a:lnTo>
                    <a:pt x="21241" y="13525"/>
                  </a:lnTo>
                  <a:lnTo>
                    <a:pt x="21299" y="13281"/>
                  </a:lnTo>
                  <a:lnTo>
                    <a:pt x="19404" y="12206"/>
                  </a:lnTo>
                  <a:lnTo>
                    <a:pt x="19433" y="12033"/>
                  </a:lnTo>
                  <a:lnTo>
                    <a:pt x="19447" y="11847"/>
                  </a:lnTo>
                  <a:lnTo>
                    <a:pt x="19490" y="11661"/>
                  </a:lnTo>
                  <a:lnTo>
                    <a:pt x="19505" y="11488"/>
                  </a:lnTo>
                  <a:lnTo>
                    <a:pt x="21600" y="10943"/>
                  </a:lnTo>
                  <a:lnTo>
                    <a:pt x="21586" y="10714"/>
                  </a:lnTo>
                  <a:lnTo>
                    <a:pt x="21586" y="10384"/>
                  </a:lnTo>
                  <a:lnTo>
                    <a:pt x="21571" y="10025"/>
                  </a:lnTo>
                  <a:lnTo>
                    <a:pt x="21543" y="9681"/>
                  </a:lnTo>
                  <a:lnTo>
                    <a:pt x="21500" y="9351"/>
                  </a:lnTo>
                  <a:lnTo>
                    <a:pt x="21471" y="9136"/>
                  </a:lnTo>
                  <a:lnTo>
                    <a:pt x="19332" y="8878"/>
                  </a:lnTo>
                  <a:lnTo>
                    <a:pt x="19304" y="8692"/>
                  </a:lnTo>
                  <a:lnTo>
                    <a:pt x="19261" y="8505"/>
                  </a:lnTo>
                  <a:lnTo>
                    <a:pt x="19203" y="8333"/>
                  </a:lnTo>
                  <a:lnTo>
                    <a:pt x="19160" y="8147"/>
                  </a:lnTo>
                  <a:lnTo>
                    <a:pt x="20854" y="6856"/>
                  </a:lnTo>
                  <a:lnTo>
                    <a:pt x="20753" y="6641"/>
                  </a:lnTo>
                  <a:lnTo>
                    <a:pt x="20696" y="6497"/>
                  </a:lnTo>
                  <a:lnTo>
                    <a:pt x="20624" y="6325"/>
                  </a:lnTo>
                  <a:lnTo>
                    <a:pt x="20567" y="6182"/>
                  </a:lnTo>
                  <a:lnTo>
                    <a:pt x="20409" y="5866"/>
                  </a:lnTo>
                  <a:lnTo>
                    <a:pt x="20323" y="5723"/>
                  </a:lnTo>
                  <a:lnTo>
                    <a:pt x="20251" y="5565"/>
                  </a:lnTo>
                  <a:lnTo>
                    <a:pt x="20165" y="5422"/>
                  </a:lnTo>
                  <a:lnTo>
                    <a:pt x="20050" y="5221"/>
                  </a:lnTo>
                  <a:lnTo>
                    <a:pt x="18012" y="5780"/>
                  </a:lnTo>
                  <a:lnTo>
                    <a:pt x="17911" y="5622"/>
                  </a:lnTo>
                  <a:lnTo>
                    <a:pt x="17797" y="5465"/>
                  </a:lnTo>
                  <a:lnTo>
                    <a:pt x="17668" y="5321"/>
                  </a:lnTo>
                  <a:lnTo>
                    <a:pt x="17553" y="5149"/>
                  </a:lnTo>
                  <a:lnTo>
                    <a:pt x="18629" y="3371"/>
                  </a:lnTo>
                  <a:lnTo>
                    <a:pt x="18342" y="3084"/>
                  </a:lnTo>
                  <a:lnTo>
                    <a:pt x="18213" y="2969"/>
                  </a:lnTo>
                  <a:lnTo>
                    <a:pt x="18098" y="2854"/>
                  </a:lnTo>
                  <a:lnTo>
                    <a:pt x="17969" y="2739"/>
                  </a:lnTo>
                  <a:lnTo>
                    <a:pt x="17854" y="2625"/>
                  </a:lnTo>
                  <a:lnTo>
                    <a:pt x="17725" y="2510"/>
                  </a:lnTo>
                  <a:lnTo>
                    <a:pt x="17581" y="2395"/>
                  </a:lnTo>
                  <a:lnTo>
                    <a:pt x="17452" y="2295"/>
                  </a:lnTo>
                  <a:lnTo>
                    <a:pt x="17266" y="2166"/>
                  </a:lnTo>
                  <a:lnTo>
                    <a:pt x="15630" y="3442"/>
                  </a:lnTo>
                  <a:lnTo>
                    <a:pt x="15558" y="3385"/>
                  </a:lnTo>
                  <a:lnTo>
                    <a:pt x="15457" y="3327"/>
                  </a:lnTo>
                  <a:lnTo>
                    <a:pt x="15371" y="3270"/>
                  </a:lnTo>
                  <a:lnTo>
                    <a:pt x="15285" y="3227"/>
                  </a:lnTo>
                  <a:lnTo>
                    <a:pt x="15199" y="3155"/>
                  </a:lnTo>
                  <a:lnTo>
                    <a:pt x="15113" y="3112"/>
                  </a:lnTo>
                  <a:lnTo>
                    <a:pt x="15027" y="3055"/>
                  </a:lnTo>
                  <a:lnTo>
                    <a:pt x="14926" y="3012"/>
                  </a:lnTo>
                  <a:lnTo>
                    <a:pt x="15228" y="961"/>
                  </a:lnTo>
                  <a:lnTo>
                    <a:pt x="15012" y="861"/>
                  </a:lnTo>
                  <a:lnTo>
                    <a:pt x="14826" y="789"/>
                  </a:lnTo>
                  <a:lnTo>
                    <a:pt x="14682" y="731"/>
                  </a:lnTo>
                  <a:lnTo>
                    <a:pt x="14510" y="660"/>
                  </a:lnTo>
                  <a:lnTo>
                    <a:pt x="14367" y="617"/>
                  </a:lnTo>
                  <a:lnTo>
                    <a:pt x="14209" y="559"/>
                  </a:lnTo>
                  <a:lnTo>
                    <a:pt x="14065" y="516"/>
                  </a:lnTo>
                  <a:lnTo>
                    <a:pt x="13922" y="459"/>
                  </a:lnTo>
                  <a:lnTo>
                    <a:pt x="13749" y="416"/>
                  </a:lnTo>
                  <a:lnTo>
                    <a:pt x="13534" y="344"/>
                  </a:lnTo>
                  <a:lnTo>
                    <a:pt x="12515" y="2137"/>
                  </a:lnTo>
                  <a:lnTo>
                    <a:pt x="12415" y="2108"/>
                  </a:lnTo>
                  <a:lnTo>
                    <a:pt x="12300" y="2094"/>
                  </a:lnTo>
                  <a:lnTo>
                    <a:pt x="12199" y="2080"/>
                  </a:lnTo>
                  <a:lnTo>
                    <a:pt x="11970" y="2051"/>
                  </a:lnTo>
                  <a:lnTo>
                    <a:pt x="11869" y="2037"/>
                  </a:lnTo>
                  <a:lnTo>
                    <a:pt x="11754" y="2022"/>
                  </a:lnTo>
                  <a:lnTo>
                    <a:pt x="11654" y="1994"/>
                  </a:lnTo>
                  <a:lnTo>
                    <a:pt x="11123" y="0"/>
                  </a:lnTo>
                  <a:lnTo>
                    <a:pt x="10420" y="0"/>
                  </a:lnTo>
                  <a:lnTo>
                    <a:pt x="10247" y="14"/>
                  </a:lnTo>
                  <a:lnTo>
                    <a:pt x="10075" y="14"/>
                  </a:lnTo>
                  <a:lnTo>
                    <a:pt x="9932" y="29"/>
                  </a:lnTo>
                  <a:lnTo>
                    <a:pt x="9774" y="43"/>
                  </a:lnTo>
                  <a:lnTo>
                    <a:pt x="9602" y="72"/>
                  </a:lnTo>
                  <a:lnTo>
                    <a:pt x="9372" y="100"/>
                  </a:lnTo>
                  <a:lnTo>
                    <a:pt x="9114" y="2108"/>
                  </a:lnTo>
                  <a:lnTo>
                    <a:pt x="9013" y="2151"/>
                  </a:lnTo>
                  <a:lnTo>
                    <a:pt x="8898" y="2166"/>
                  </a:lnTo>
                  <a:lnTo>
                    <a:pt x="8798" y="2194"/>
                  </a:lnTo>
                  <a:lnTo>
                    <a:pt x="8683" y="2209"/>
                  </a:lnTo>
                  <a:lnTo>
                    <a:pt x="8568" y="2252"/>
                  </a:lnTo>
                  <a:lnTo>
                    <a:pt x="8439" y="2280"/>
                  </a:lnTo>
                  <a:lnTo>
                    <a:pt x="8353" y="2309"/>
                  </a:lnTo>
                  <a:lnTo>
                    <a:pt x="8238" y="2352"/>
                  </a:lnTo>
                  <a:lnTo>
                    <a:pt x="6975" y="688"/>
                  </a:lnTo>
                  <a:lnTo>
                    <a:pt x="6774" y="775"/>
                  </a:lnTo>
                  <a:lnTo>
                    <a:pt x="6631" y="846"/>
                  </a:lnTo>
                  <a:lnTo>
                    <a:pt x="6473" y="904"/>
                  </a:lnTo>
                  <a:lnTo>
                    <a:pt x="6186" y="1047"/>
                  </a:lnTo>
                  <a:lnTo>
                    <a:pt x="6028" y="1119"/>
                  </a:lnTo>
                  <a:lnTo>
                    <a:pt x="5884" y="1190"/>
                  </a:lnTo>
                  <a:lnTo>
                    <a:pt x="5755" y="1276"/>
                  </a:lnTo>
                  <a:lnTo>
                    <a:pt x="5597" y="1334"/>
                  </a:lnTo>
                  <a:lnTo>
                    <a:pt x="5411" y="1434"/>
                  </a:lnTo>
                  <a:lnTo>
                    <a:pt x="5956" y="3414"/>
                  </a:lnTo>
                  <a:lnTo>
                    <a:pt x="5554" y="3700"/>
                  </a:lnTo>
                  <a:lnTo>
                    <a:pt x="5454" y="3786"/>
                  </a:lnTo>
                  <a:lnTo>
                    <a:pt x="5353" y="3844"/>
                  </a:lnTo>
                  <a:lnTo>
                    <a:pt x="5267" y="3930"/>
                  </a:lnTo>
                  <a:lnTo>
                    <a:pt x="5167" y="4002"/>
                  </a:lnTo>
                  <a:lnTo>
                    <a:pt x="3387" y="2955"/>
                  </a:lnTo>
                  <a:lnTo>
                    <a:pt x="3114" y="3227"/>
                  </a:lnTo>
                  <a:lnTo>
                    <a:pt x="2985" y="3342"/>
                  </a:lnTo>
                  <a:lnTo>
                    <a:pt x="2870" y="3457"/>
                  </a:lnTo>
                  <a:lnTo>
                    <a:pt x="2770" y="3571"/>
                  </a:lnTo>
                  <a:lnTo>
                    <a:pt x="2684" y="3700"/>
                  </a:lnTo>
                  <a:lnTo>
                    <a:pt x="2382" y="4045"/>
                  </a:lnTo>
                  <a:lnTo>
                    <a:pt x="2225" y="4231"/>
                  </a:lnTo>
                  <a:lnTo>
                    <a:pt x="3502" y="5837"/>
                  </a:lnTo>
                  <a:lnTo>
                    <a:pt x="3445" y="5938"/>
                  </a:lnTo>
                  <a:lnTo>
                    <a:pt x="3373" y="6053"/>
                  </a:lnTo>
                  <a:lnTo>
                    <a:pt x="3301" y="6153"/>
                  </a:lnTo>
                  <a:lnTo>
                    <a:pt x="3244" y="6268"/>
                  </a:lnTo>
                  <a:lnTo>
                    <a:pt x="3172" y="6382"/>
                  </a:lnTo>
                  <a:lnTo>
                    <a:pt x="3114" y="6497"/>
                  </a:lnTo>
                  <a:lnTo>
                    <a:pt x="3043" y="6598"/>
                  </a:lnTo>
                  <a:lnTo>
                    <a:pt x="2985" y="6712"/>
                  </a:lnTo>
                  <a:lnTo>
                    <a:pt x="919" y="6425"/>
                  </a:lnTo>
                  <a:lnTo>
                    <a:pt x="832" y="6626"/>
                  </a:lnTo>
                  <a:lnTo>
                    <a:pt x="761" y="6813"/>
                  </a:lnTo>
                  <a:lnTo>
                    <a:pt x="689" y="6985"/>
                  </a:lnTo>
                  <a:lnTo>
                    <a:pt x="631" y="7157"/>
                  </a:lnTo>
                  <a:lnTo>
                    <a:pt x="574" y="7315"/>
                  </a:lnTo>
                  <a:lnTo>
                    <a:pt x="545" y="7429"/>
                  </a:lnTo>
                  <a:lnTo>
                    <a:pt x="502" y="7559"/>
                  </a:lnTo>
                  <a:lnTo>
                    <a:pt x="459" y="7673"/>
                  </a:lnTo>
                  <a:lnTo>
                    <a:pt x="416" y="7802"/>
                  </a:lnTo>
                  <a:lnTo>
                    <a:pt x="359" y="8018"/>
                  </a:lnTo>
                  <a:lnTo>
                    <a:pt x="2182" y="9050"/>
                  </a:lnTo>
                  <a:lnTo>
                    <a:pt x="2138" y="9308"/>
                  </a:lnTo>
                  <a:lnTo>
                    <a:pt x="2095" y="9552"/>
                  </a:lnTo>
                  <a:lnTo>
                    <a:pt x="2081" y="9810"/>
                  </a:lnTo>
                  <a:lnTo>
                    <a:pt x="2052" y="10069"/>
                  </a:lnTo>
                  <a:lnTo>
                    <a:pt x="0" y="10599"/>
                  </a:lnTo>
                  <a:lnTo>
                    <a:pt x="0" y="11144"/>
                  </a:lnTo>
                  <a:lnTo>
                    <a:pt x="29" y="11747"/>
                  </a:lnTo>
                  <a:lnTo>
                    <a:pt x="72" y="12048"/>
                  </a:lnTo>
                  <a:lnTo>
                    <a:pt x="100" y="12277"/>
                  </a:lnTo>
                  <a:lnTo>
                    <a:pt x="2225" y="12550"/>
                  </a:lnTo>
                  <a:lnTo>
                    <a:pt x="2282" y="12794"/>
                  </a:lnTo>
                  <a:lnTo>
                    <a:pt x="2354" y="13023"/>
                  </a:lnTo>
                  <a:lnTo>
                    <a:pt x="2426" y="13267"/>
                  </a:lnTo>
                  <a:lnTo>
                    <a:pt x="2497" y="13496"/>
                  </a:lnTo>
                  <a:lnTo>
                    <a:pt x="775" y="14802"/>
                  </a:lnTo>
                  <a:lnTo>
                    <a:pt x="861" y="15017"/>
                  </a:lnTo>
                  <a:lnTo>
                    <a:pt x="919" y="15175"/>
                  </a:lnTo>
                  <a:lnTo>
                    <a:pt x="1062" y="15433"/>
                  </a:lnTo>
                  <a:lnTo>
                    <a:pt x="1119" y="15590"/>
                  </a:lnTo>
                  <a:lnTo>
                    <a:pt x="1407" y="16107"/>
                  </a:lnTo>
                  <a:lnTo>
                    <a:pt x="1521" y="16322"/>
                  </a:lnTo>
                  <a:lnTo>
                    <a:pt x="3617" y="15734"/>
                  </a:lnTo>
                  <a:lnTo>
                    <a:pt x="3703" y="15834"/>
                  </a:lnTo>
                  <a:lnTo>
                    <a:pt x="3918" y="16135"/>
                  </a:lnTo>
                  <a:lnTo>
                    <a:pt x="4004" y="16236"/>
                  </a:lnTo>
                  <a:lnTo>
                    <a:pt x="4062" y="16322"/>
                  </a:lnTo>
                  <a:lnTo>
                    <a:pt x="4148" y="16408"/>
                  </a:lnTo>
                  <a:lnTo>
                    <a:pt x="4234" y="16508"/>
                  </a:lnTo>
                  <a:lnTo>
                    <a:pt x="3129" y="18387"/>
                  </a:lnTo>
                  <a:lnTo>
                    <a:pt x="3287" y="18559"/>
                  </a:lnTo>
                  <a:lnTo>
                    <a:pt x="3387" y="18660"/>
                  </a:lnTo>
                  <a:lnTo>
                    <a:pt x="3846" y="19061"/>
                  </a:lnTo>
                  <a:lnTo>
                    <a:pt x="3961" y="19147"/>
                  </a:lnTo>
                  <a:lnTo>
                    <a:pt x="4105" y="19248"/>
                  </a:lnTo>
                  <a:lnTo>
                    <a:pt x="4220" y="19348"/>
                  </a:lnTo>
                  <a:lnTo>
                    <a:pt x="4392" y="19506"/>
                  </a:lnTo>
                  <a:lnTo>
                    <a:pt x="6143" y="18129"/>
                  </a:lnTo>
                  <a:lnTo>
                    <a:pt x="6243" y="18201"/>
                  </a:lnTo>
                  <a:lnTo>
                    <a:pt x="6344" y="18244"/>
                  </a:lnTo>
                  <a:lnTo>
                    <a:pt x="6444" y="18316"/>
                  </a:lnTo>
                  <a:lnTo>
                    <a:pt x="6545" y="18359"/>
                  </a:lnTo>
                  <a:lnTo>
                    <a:pt x="6645" y="18430"/>
                  </a:lnTo>
                  <a:lnTo>
                    <a:pt x="6746" y="18473"/>
                  </a:lnTo>
                  <a:lnTo>
                    <a:pt x="6860" y="18531"/>
                  </a:lnTo>
                  <a:lnTo>
                    <a:pt x="6961" y="18574"/>
                  </a:lnTo>
                  <a:lnTo>
                    <a:pt x="6659" y="20768"/>
                  </a:lnTo>
                  <a:lnTo>
                    <a:pt x="6875" y="20854"/>
                  </a:lnTo>
                  <a:lnTo>
                    <a:pt x="6990" y="20912"/>
                  </a:lnTo>
                  <a:lnTo>
                    <a:pt x="7104" y="20940"/>
                  </a:lnTo>
                  <a:lnTo>
                    <a:pt x="7219" y="20983"/>
                  </a:lnTo>
                  <a:lnTo>
                    <a:pt x="7320" y="21026"/>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04" name="Freeform 74"/>
            <p:cNvSpPr/>
            <p:nvPr/>
          </p:nvSpPr>
          <p:spPr>
            <a:xfrm>
              <a:off x="604837" y="760412"/>
              <a:ext cx="215901" cy="214314"/>
            </a:xfrm>
            <a:custGeom>
              <a:avLst/>
              <a:gdLst/>
              <a:ahLst/>
              <a:cxnLst>
                <a:cxn ang="0">
                  <a:pos x="wd2" y="hd2"/>
                </a:cxn>
                <a:cxn ang="5400000">
                  <a:pos x="wd2" y="hd2"/>
                </a:cxn>
                <a:cxn ang="10800000">
                  <a:pos x="wd2" y="hd2"/>
                </a:cxn>
                <a:cxn ang="16200000">
                  <a:pos x="wd2" y="hd2"/>
                </a:cxn>
              </a:cxnLst>
              <a:rect l="0" t="0" r="r" b="b"/>
              <a:pathLst>
                <a:path w="21600" h="21600" extrusionOk="0">
                  <a:moveTo>
                    <a:pt x="12365" y="19203"/>
                  </a:moveTo>
                  <a:lnTo>
                    <a:pt x="12061" y="21524"/>
                  </a:lnTo>
                  <a:lnTo>
                    <a:pt x="11954" y="21539"/>
                  </a:lnTo>
                  <a:lnTo>
                    <a:pt x="11863" y="21539"/>
                  </a:lnTo>
                  <a:lnTo>
                    <a:pt x="11757" y="21554"/>
                  </a:lnTo>
                  <a:lnTo>
                    <a:pt x="11681" y="21554"/>
                  </a:lnTo>
                  <a:lnTo>
                    <a:pt x="11575" y="21570"/>
                  </a:lnTo>
                  <a:lnTo>
                    <a:pt x="11468" y="21570"/>
                  </a:lnTo>
                  <a:lnTo>
                    <a:pt x="11377" y="21600"/>
                  </a:lnTo>
                  <a:lnTo>
                    <a:pt x="11271" y="21600"/>
                  </a:lnTo>
                  <a:lnTo>
                    <a:pt x="10694" y="19340"/>
                  </a:lnTo>
                  <a:lnTo>
                    <a:pt x="10314" y="19340"/>
                  </a:lnTo>
                  <a:lnTo>
                    <a:pt x="10132" y="19325"/>
                  </a:lnTo>
                  <a:lnTo>
                    <a:pt x="9980" y="19310"/>
                  </a:lnTo>
                  <a:lnTo>
                    <a:pt x="9828" y="19279"/>
                  </a:lnTo>
                  <a:lnTo>
                    <a:pt x="9661" y="19264"/>
                  </a:lnTo>
                  <a:lnTo>
                    <a:pt x="9509" y="19249"/>
                  </a:lnTo>
                  <a:lnTo>
                    <a:pt x="9342" y="19219"/>
                  </a:lnTo>
                  <a:lnTo>
                    <a:pt x="9190" y="19203"/>
                  </a:lnTo>
                  <a:lnTo>
                    <a:pt x="8962" y="19143"/>
                  </a:lnTo>
                  <a:lnTo>
                    <a:pt x="7823" y="21175"/>
                  </a:lnTo>
                  <a:lnTo>
                    <a:pt x="7701" y="21145"/>
                  </a:lnTo>
                  <a:lnTo>
                    <a:pt x="7580" y="21099"/>
                  </a:lnTo>
                  <a:lnTo>
                    <a:pt x="7337" y="21039"/>
                  </a:lnTo>
                  <a:lnTo>
                    <a:pt x="7291" y="21008"/>
                  </a:lnTo>
                  <a:lnTo>
                    <a:pt x="7215" y="20978"/>
                  </a:lnTo>
                  <a:lnTo>
                    <a:pt x="7094" y="20948"/>
                  </a:lnTo>
                  <a:lnTo>
                    <a:pt x="7428" y="18657"/>
                  </a:lnTo>
                  <a:lnTo>
                    <a:pt x="7215" y="18566"/>
                  </a:lnTo>
                  <a:lnTo>
                    <a:pt x="7063" y="18506"/>
                  </a:lnTo>
                  <a:lnTo>
                    <a:pt x="6896" y="18430"/>
                  </a:lnTo>
                  <a:lnTo>
                    <a:pt x="6759" y="18339"/>
                  </a:lnTo>
                  <a:lnTo>
                    <a:pt x="6608" y="18278"/>
                  </a:lnTo>
                  <a:lnTo>
                    <a:pt x="6456" y="18187"/>
                  </a:lnTo>
                  <a:lnTo>
                    <a:pt x="6182" y="18005"/>
                  </a:lnTo>
                  <a:lnTo>
                    <a:pt x="6046" y="17929"/>
                  </a:lnTo>
                  <a:lnTo>
                    <a:pt x="5848" y="17793"/>
                  </a:lnTo>
                  <a:lnTo>
                    <a:pt x="4025" y="19219"/>
                  </a:lnTo>
                  <a:lnTo>
                    <a:pt x="3965" y="19143"/>
                  </a:lnTo>
                  <a:lnTo>
                    <a:pt x="3889" y="19097"/>
                  </a:lnTo>
                  <a:lnTo>
                    <a:pt x="3828" y="19021"/>
                  </a:lnTo>
                  <a:lnTo>
                    <a:pt x="3752" y="18961"/>
                  </a:lnTo>
                  <a:lnTo>
                    <a:pt x="3661" y="18900"/>
                  </a:lnTo>
                  <a:lnTo>
                    <a:pt x="3600" y="18824"/>
                  </a:lnTo>
                  <a:lnTo>
                    <a:pt x="3524" y="18779"/>
                  </a:lnTo>
                  <a:lnTo>
                    <a:pt x="3448" y="18703"/>
                  </a:lnTo>
                  <a:lnTo>
                    <a:pt x="4603" y="16746"/>
                  </a:lnTo>
                  <a:lnTo>
                    <a:pt x="4466" y="16579"/>
                  </a:lnTo>
                  <a:lnTo>
                    <a:pt x="4344" y="16458"/>
                  </a:lnTo>
                  <a:lnTo>
                    <a:pt x="4238" y="16321"/>
                  </a:lnTo>
                  <a:lnTo>
                    <a:pt x="4116" y="16185"/>
                  </a:lnTo>
                  <a:lnTo>
                    <a:pt x="3691" y="15639"/>
                  </a:lnTo>
                  <a:lnTo>
                    <a:pt x="3615" y="15487"/>
                  </a:lnTo>
                  <a:lnTo>
                    <a:pt x="3463" y="15305"/>
                  </a:lnTo>
                  <a:lnTo>
                    <a:pt x="1291" y="15912"/>
                  </a:lnTo>
                  <a:lnTo>
                    <a:pt x="1124" y="15578"/>
                  </a:lnTo>
                  <a:lnTo>
                    <a:pt x="1033" y="15426"/>
                  </a:lnTo>
                  <a:lnTo>
                    <a:pt x="972" y="15244"/>
                  </a:lnTo>
                  <a:lnTo>
                    <a:pt x="2749" y="13879"/>
                  </a:lnTo>
                  <a:lnTo>
                    <a:pt x="2689" y="13682"/>
                  </a:lnTo>
                  <a:lnTo>
                    <a:pt x="2567" y="13348"/>
                  </a:lnTo>
                  <a:lnTo>
                    <a:pt x="2461" y="12999"/>
                  </a:lnTo>
                  <a:lnTo>
                    <a:pt x="2370" y="12666"/>
                  </a:lnTo>
                  <a:lnTo>
                    <a:pt x="2294" y="12317"/>
                  </a:lnTo>
                  <a:lnTo>
                    <a:pt x="2263" y="12089"/>
                  </a:lnTo>
                  <a:lnTo>
                    <a:pt x="46" y="11801"/>
                  </a:lnTo>
                  <a:lnTo>
                    <a:pt x="30" y="11634"/>
                  </a:lnTo>
                  <a:lnTo>
                    <a:pt x="30" y="11437"/>
                  </a:lnTo>
                  <a:lnTo>
                    <a:pt x="0" y="11270"/>
                  </a:lnTo>
                  <a:lnTo>
                    <a:pt x="0" y="11073"/>
                  </a:lnTo>
                  <a:lnTo>
                    <a:pt x="2142" y="10512"/>
                  </a:lnTo>
                  <a:lnTo>
                    <a:pt x="2157" y="10284"/>
                  </a:lnTo>
                  <a:lnTo>
                    <a:pt x="2172" y="9935"/>
                  </a:lnTo>
                  <a:lnTo>
                    <a:pt x="2233" y="9571"/>
                  </a:lnTo>
                  <a:lnTo>
                    <a:pt x="2263" y="9222"/>
                  </a:lnTo>
                  <a:lnTo>
                    <a:pt x="2339" y="8874"/>
                  </a:lnTo>
                  <a:lnTo>
                    <a:pt x="2385" y="8646"/>
                  </a:lnTo>
                  <a:lnTo>
                    <a:pt x="486" y="7554"/>
                  </a:lnTo>
                  <a:lnTo>
                    <a:pt x="501" y="7493"/>
                  </a:lnTo>
                  <a:lnTo>
                    <a:pt x="532" y="7433"/>
                  </a:lnTo>
                  <a:lnTo>
                    <a:pt x="547" y="7387"/>
                  </a:lnTo>
                  <a:lnTo>
                    <a:pt x="562" y="7311"/>
                  </a:lnTo>
                  <a:lnTo>
                    <a:pt x="608" y="7205"/>
                  </a:lnTo>
                  <a:lnTo>
                    <a:pt x="653" y="7084"/>
                  </a:lnTo>
                  <a:lnTo>
                    <a:pt x="684" y="6962"/>
                  </a:lnTo>
                  <a:lnTo>
                    <a:pt x="744" y="6841"/>
                  </a:lnTo>
                  <a:lnTo>
                    <a:pt x="2916" y="7160"/>
                  </a:lnTo>
                  <a:lnTo>
                    <a:pt x="2992" y="6947"/>
                  </a:lnTo>
                  <a:lnTo>
                    <a:pt x="3084" y="6796"/>
                  </a:lnTo>
                  <a:lnTo>
                    <a:pt x="3159" y="6629"/>
                  </a:lnTo>
                  <a:lnTo>
                    <a:pt x="3251" y="6477"/>
                  </a:lnTo>
                  <a:lnTo>
                    <a:pt x="3327" y="6310"/>
                  </a:lnTo>
                  <a:lnTo>
                    <a:pt x="3433" y="6158"/>
                  </a:lnTo>
                  <a:lnTo>
                    <a:pt x="3524" y="6022"/>
                  </a:lnTo>
                  <a:lnTo>
                    <a:pt x="3615" y="5855"/>
                  </a:lnTo>
                  <a:lnTo>
                    <a:pt x="3722" y="5719"/>
                  </a:lnTo>
                  <a:lnTo>
                    <a:pt x="3858" y="5537"/>
                  </a:lnTo>
                  <a:lnTo>
                    <a:pt x="2522" y="3853"/>
                  </a:lnTo>
                  <a:lnTo>
                    <a:pt x="2597" y="3777"/>
                  </a:lnTo>
                  <a:lnTo>
                    <a:pt x="2673" y="3716"/>
                  </a:lnTo>
                  <a:lnTo>
                    <a:pt x="2719" y="3640"/>
                  </a:lnTo>
                  <a:lnTo>
                    <a:pt x="2795" y="3549"/>
                  </a:lnTo>
                  <a:lnTo>
                    <a:pt x="2932" y="3413"/>
                  </a:lnTo>
                  <a:lnTo>
                    <a:pt x="2977" y="3352"/>
                  </a:lnTo>
                  <a:lnTo>
                    <a:pt x="3053" y="3276"/>
                  </a:lnTo>
                  <a:lnTo>
                    <a:pt x="4922" y="4338"/>
                  </a:lnTo>
                  <a:lnTo>
                    <a:pt x="5073" y="4202"/>
                  </a:lnTo>
                  <a:lnTo>
                    <a:pt x="5225" y="4080"/>
                  </a:lnTo>
                  <a:lnTo>
                    <a:pt x="5347" y="3974"/>
                  </a:lnTo>
                  <a:lnTo>
                    <a:pt x="5757" y="3656"/>
                  </a:lnTo>
                  <a:lnTo>
                    <a:pt x="5924" y="3565"/>
                  </a:lnTo>
                  <a:lnTo>
                    <a:pt x="6197" y="3383"/>
                  </a:lnTo>
                  <a:lnTo>
                    <a:pt x="6395" y="3261"/>
                  </a:lnTo>
                  <a:lnTo>
                    <a:pt x="5833" y="1213"/>
                  </a:lnTo>
                  <a:lnTo>
                    <a:pt x="5924" y="1153"/>
                  </a:lnTo>
                  <a:lnTo>
                    <a:pt x="6000" y="1122"/>
                  </a:lnTo>
                  <a:lnTo>
                    <a:pt x="6182" y="1031"/>
                  </a:lnTo>
                  <a:lnTo>
                    <a:pt x="6289" y="1001"/>
                  </a:lnTo>
                  <a:lnTo>
                    <a:pt x="6380" y="971"/>
                  </a:lnTo>
                  <a:lnTo>
                    <a:pt x="6456" y="910"/>
                  </a:lnTo>
                  <a:lnTo>
                    <a:pt x="6562" y="880"/>
                  </a:lnTo>
                  <a:lnTo>
                    <a:pt x="7838" y="2579"/>
                  </a:lnTo>
                  <a:lnTo>
                    <a:pt x="8066" y="2503"/>
                  </a:lnTo>
                  <a:lnTo>
                    <a:pt x="8233" y="2457"/>
                  </a:lnTo>
                  <a:lnTo>
                    <a:pt x="8385" y="2397"/>
                  </a:lnTo>
                  <a:lnTo>
                    <a:pt x="8537" y="2366"/>
                  </a:lnTo>
                  <a:lnTo>
                    <a:pt x="8704" y="2321"/>
                  </a:lnTo>
                  <a:lnTo>
                    <a:pt x="8856" y="2275"/>
                  </a:lnTo>
                  <a:lnTo>
                    <a:pt x="9190" y="2215"/>
                  </a:lnTo>
                  <a:lnTo>
                    <a:pt x="9342" y="2169"/>
                  </a:lnTo>
                  <a:lnTo>
                    <a:pt x="9570" y="2139"/>
                  </a:lnTo>
                  <a:lnTo>
                    <a:pt x="9843" y="46"/>
                  </a:lnTo>
                  <a:lnTo>
                    <a:pt x="9949" y="46"/>
                  </a:lnTo>
                  <a:lnTo>
                    <a:pt x="10041" y="30"/>
                  </a:lnTo>
                  <a:lnTo>
                    <a:pt x="10253" y="30"/>
                  </a:lnTo>
                  <a:lnTo>
                    <a:pt x="10359" y="0"/>
                  </a:lnTo>
                  <a:lnTo>
                    <a:pt x="10678" y="0"/>
                  </a:lnTo>
                  <a:lnTo>
                    <a:pt x="11225" y="2063"/>
                  </a:lnTo>
                  <a:lnTo>
                    <a:pt x="11423" y="2093"/>
                  </a:lnTo>
                  <a:lnTo>
                    <a:pt x="11924" y="2139"/>
                  </a:lnTo>
                  <a:lnTo>
                    <a:pt x="12076" y="2154"/>
                  </a:lnTo>
                  <a:lnTo>
                    <a:pt x="12258" y="2184"/>
                  </a:lnTo>
                  <a:lnTo>
                    <a:pt x="12562" y="2245"/>
                  </a:lnTo>
                  <a:lnTo>
                    <a:pt x="12729" y="2275"/>
                  </a:lnTo>
                  <a:lnTo>
                    <a:pt x="12957" y="2336"/>
                  </a:lnTo>
                  <a:lnTo>
                    <a:pt x="14005" y="485"/>
                  </a:lnTo>
                  <a:lnTo>
                    <a:pt x="14111" y="516"/>
                  </a:lnTo>
                  <a:lnTo>
                    <a:pt x="14187" y="546"/>
                  </a:lnTo>
                  <a:lnTo>
                    <a:pt x="14294" y="576"/>
                  </a:lnTo>
                  <a:lnTo>
                    <a:pt x="14385" y="622"/>
                  </a:lnTo>
                  <a:lnTo>
                    <a:pt x="14597" y="683"/>
                  </a:lnTo>
                  <a:lnTo>
                    <a:pt x="14810" y="774"/>
                  </a:lnTo>
                  <a:lnTo>
                    <a:pt x="14506" y="2912"/>
                  </a:lnTo>
                  <a:lnTo>
                    <a:pt x="14704" y="3019"/>
                  </a:lnTo>
                  <a:lnTo>
                    <a:pt x="14841" y="3079"/>
                  </a:lnTo>
                  <a:lnTo>
                    <a:pt x="14977" y="3155"/>
                  </a:lnTo>
                  <a:lnTo>
                    <a:pt x="15114" y="3216"/>
                  </a:lnTo>
                  <a:lnTo>
                    <a:pt x="15251" y="3292"/>
                  </a:lnTo>
                  <a:lnTo>
                    <a:pt x="15387" y="3383"/>
                  </a:lnTo>
                  <a:lnTo>
                    <a:pt x="15509" y="3474"/>
                  </a:lnTo>
                  <a:lnTo>
                    <a:pt x="15646" y="3549"/>
                  </a:lnTo>
                  <a:lnTo>
                    <a:pt x="15767" y="3640"/>
                  </a:lnTo>
                  <a:lnTo>
                    <a:pt x="15965" y="3777"/>
                  </a:lnTo>
                  <a:lnTo>
                    <a:pt x="17651" y="2457"/>
                  </a:lnTo>
                  <a:lnTo>
                    <a:pt x="17742" y="2518"/>
                  </a:lnTo>
                  <a:lnTo>
                    <a:pt x="17833" y="2594"/>
                  </a:lnTo>
                  <a:lnTo>
                    <a:pt x="17909" y="2670"/>
                  </a:lnTo>
                  <a:lnTo>
                    <a:pt x="17985" y="2730"/>
                  </a:lnTo>
                  <a:lnTo>
                    <a:pt x="18061" y="2821"/>
                  </a:lnTo>
                  <a:lnTo>
                    <a:pt x="18152" y="2897"/>
                  </a:lnTo>
                  <a:lnTo>
                    <a:pt x="18213" y="2958"/>
                  </a:lnTo>
                  <a:lnTo>
                    <a:pt x="18304" y="3034"/>
                  </a:lnTo>
                  <a:lnTo>
                    <a:pt x="17195" y="4899"/>
                  </a:lnTo>
                  <a:lnTo>
                    <a:pt x="17347" y="5051"/>
                  </a:lnTo>
                  <a:lnTo>
                    <a:pt x="17453" y="5188"/>
                  </a:lnTo>
                  <a:lnTo>
                    <a:pt x="17529" y="5309"/>
                  </a:lnTo>
                  <a:lnTo>
                    <a:pt x="17620" y="5400"/>
                  </a:lnTo>
                  <a:lnTo>
                    <a:pt x="17727" y="5537"/>
                  </a:lnTo>
                  <a:lnTo>
                    <a:pt x="17909" y="5779"/>
                  </a:lnTo>
                  <a:lnTo>
                    <a:pt x="17970" y="5901"/>
                  </a:lnTo>
                  <a:lnTo>
                    <a:pt x="18061" y="6022"/>
                  </a:lnTo>
                  <a:lnTo>
                    <a:pt x="18182" y="6204"/>
                  </a:lnTo>
                  <a:lnTo>
                    <a:pt x="20294" y="5628"/>
                  </a:lnTo>
                  <a:lnTo>
                    <a:pt x="20400" y="5825"/>
                  </a:lnTo>
                  <a:lnTo>
                    <a:pt x="20491" y="6022"/>
                  </a:lnTo>
                  <a:lnTo>
                    <a:pt x="20689" y="6416"/>
                  </a:lnTo>
                  <a:lnTo>
                    <a:pt x="18911" y="7751"/>
                  </a:lnTo>
                  <a:lnTo>
                    <a:pt x="18987" y="7979"/>
                  </a:lnTo>
                  <a:lnTo>
                    <a:pt x="19078" y="8237"/>
                  </a:lnTo>
                  <a:lnTo>
                    <a:pt x="19230" y="8813"/>
                  </a:lnTo>
                  <a:lnTo>
                    <a:pt x="19291" y="9101"/>
                  </a:lnTo>
                  <a:lnTo>
                    <a:pt x="19322" y="9329"/>
                  </a:lnTo>
                  <a:lnTo>
                    <a:pt x="21539" y="9587"/>
                  </a:lnTo>
                  <a:lnTo>
                    <a:pt x="21554" y="9814"/>
                  </a:lnTo>
                  <a:lnTo>
                    <a:pt x="21570" y="10026"/>
                  </a:lnTo>
                  <a:lnTo>
                    <a:pt x="21600" y="10254"/>
                  </a:lnTo>
                  <a:lnTo>
                    <a:pt x="21600" y="10481"/>
                  </a:lnTo>
                  <a:lnTo>
                    <a:pt x="19428" y="11043"/>
                  </a:lnTo>
                  <a:lnTo>
                    <a:pt x="19428" y="11270"/>
                  </a:lnTo>
                  <a:lnTo>
                    <a:pt x="19382" y="11543"/>
                  </a:lnTo>
                  <a:lnTo>
                    <a:pt x="19352" y="11816"/>
                  </a:lnTo>
                  <a:lnTo>
                    <a:pt x="19322" y="12120"/>
                  </a:lnTo>
                  <a:lnTo>
                    <a:pt x="19261" y="12393"/>
                  </a:lnTo>
                  <a:lnTo>
                    <a:pt x="19215" y="12620"/>
                  </a:lnTo>
                  <a:lnTo>
                    <a:pt x="21190" y="13743"/>
                  </a:lnTo>
                  <a:lnTo>
                    <a:pt x="21114" y="13970"/>
                  </a:lnTo>
                  <a:lnTo>
                    <a:pt x="21068" y="14183"/>
                  </a:lnTo>
                  <a:lnTo>
                    <a:pt x="20992" y="14380"/>
                  </a:lnTo>
                  <a:lnTo>
                    <a:pt x="20932" y="14562"/>
                  </a:lnTo>
                  <a:lnTo>
                    <a:pt x="18668" y="14258"/>
                  </a:lnTo>
                  <a:lnTo>
                    <a:pt x="18562" y="14456"/>
                  </a:lnTo>
                  <a:lnTo>
                    <a:pt x="18365" y="14850"/>
                  </a:lnTo>
                  <a:lnTo>
                    <a:pt x="18213" y="15093"/>
                  </a:lnTo>
                  <a:lnTo>
                    <a:pt x="18152" y="15214"/>
                  </a:lnTo>
                  <a:lnTo>
                    <a:pt x="18000" y="15457"/>
                  </a:lnTo>
                  <a:lnTo>
                    <a:pt x="17878" y="15654"/>
                  </a:lnTo>
                  <a:lnTo>
                    <a:pt x="19306" y="17474"/>
                  </a:lnTo>
                  <a:lnTo>
                    <a:pt x="19230" y="17550"/>
                  </a:lnTo>
                  <a:lnTo>
                    <a:pt x="19154" y="17641"/>
                  </a:lnTo>
                  <a:lnTo>
                    <a:pt x="19094" y="17717"/>
                  </a:lnTo>
                  <a:lnTo>
                    <a:pt x="19018" y="17793"/>
                  </a:lnTo>
                  <a:lnTo>
                    <a:pt x="18957" y="17869"/>
                  </a:lnTo>
                  <a:lnTo>
                    <a:pt x="18881" y="17960"/>
                  </a:lnTo>
                  <a:lnTo>
                    <a:pt x="18805" y="18020"/>
                  </a:lnTo>
                  <a:lnTo>
                    <a:pt x="18744" y="18111"/>
                  </a:lnTo>
                  <a:lnTo>
                    <a:pt x="16770" y="16943"/>
                  </a:lnTo>
                  <a:lnTo>
                    <a:pt x="16587" y="17095"/>
                  </a:lnTo>
                  <a:lnTo>
                    <a:pt x="16481" y="17201"/>
                  </a:lnTo>
                  <a:lnTo>
                    <a:pt x="16359" y="17292"/>
                  </a:lnTo>
                  <a:lnTo>
                    <a:pt x="16253" y="17383"/>
                  </a:lnTo>
                  <a:lnTo>
                    <a:pt x="16132" y="17489"/>
                  </a:lnTo>
                  <a:lnTo>
                    <a:pt x="16010" y="17565"/>
                  </a:lnTo>
                  <a:lnTo>
                    <a:pt x="15889" y="17656"/>
                  </a:lnTo>
                  <a:lnTo>
                    <a:pt x="15782" y="17747"/>
                  </a:lnTo>
                  <a:lnTo>
                    <a:pt x="15661" y="17838"/>
                  </a:lnTo>
                  <a:lnTo>
                    <a:pt x="15463" y="17960"/>
                  </a:lnTo>
                  <a:lnTo>
                    <a:pt x="16101" y="20204"/>
                  </a:lnTo>
                  <a:lnTo>
                    <a:pt x="16010" y="20265"/>
                  </a:lnTo>
                  <a:lnTo>
                    <a:pt x="15919" y="20296"/>
                  </a:lnTo>
                  <a:lnTo>
                    <a:pt x="15828" y="20356"/>
                  </a:lnTo>
                  <a:lnTo>
                    <a:pt x="15737" y="20402"/>
                  </a:lnTo>
                  <a:lnTo>
                    <a:pt x="15646" y="20462"/>
                  </a:lnTo>
                  <a:lnTo>
                    <a:pt x="15554" y="20493"/>
                  </a:lnTo>
                  <a:lnTo>
                    <a:pt x="15448" y="20538"/>
                  </a:lnTo>
                  <a:lnTo>
                    <a:pt x="15372" y="20584"/>
                  </a:lnTo>
                  <a:lnTo>
                    <a:pt x="13959" y="18733"/>
                  </a:lnTo>
                  <a:lnTo>
                    <a:pt x="13762" y="18809"/>
                  </a:lnTo>
                  <a:lnTo>
                    <a:pt x="13610" y="18870"/>
                  </a:lnTo>
                  <a:lnTo>
                    <a:pt x="13458" y="18915"/>
                  </a:lnTo>
                  <a:lnTo>
                    <a:pt x="13322" y="18961"/>
                  </a:lnTo>
                  <a:lnTo>
                    <a:pt x="13154" y="19006"/>
                  </a:lnTo>
                  <a:lnTo>
                    <a:pt x="13018" y="19037"/>
                  </a:lnTo>
                  <a:lnTo>
                    <a:pt x="12866" y="19082"/>
                  </a:lnTo>
                  <a:lnTo>
                    <a:pt x="12729" y="19112"/>
                  </a:lnTo>
                  <a:lnTo>
                    <a:pt x="12562" y="19143"/>
                  </a:lnTo>
                  <a:lnTo>
                    <a:pt x="12365" y="19203"/>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505" name="Freeform 75"/>
            <p:cNvSpPr/>
            <p:nvPr/>
          </p:nvSpPr>
          <p:spPr>
            <a:xfrm>
              <a:off x="609600" y="633412"/>
              <a:ext cx="123826" cy="123826"/>
            </a:xfrm>
            <a:custGeom>
              <a:avLst/>
              <a:gdLst/>
              <a:ahLst/>
              <a:cxnLst>
                <a:cxn ang="0">
                  <a:pos x="wd2" y="hd2"/>
                </a:cxn>
                <a:cxn ang="5400000">
                  <a:pos x="wd2" y="hd2"/>
                </a:cxn>
                <a:cxn ang="10800000">
                  <a:pos x="wd2" y="hd2"/>
                </a:cxn>
                <a:cxn ang="16200000">
                  <a:pos x="wd2" y="hd2"/>
                </a:cxn>
              </a:cxnLst>
              <a:rect l="0" t="0" r="r" b="b"/>
              <a:pathLst>
                <a:path w="21600" h="21600" extrusionOk="0">
                  <a:moveTo>
                    <a:pt x="6963" y="20943"/>
                  </a:moveTo>
                  <a:lnTo>
                    <a:pt x="7068" y="20996"/>
                  </a:lnTo>
                  <a:lnTo>
                    <a:pt x="7200" y="21048"/>
                  </a:lnTo>
                  <a:lnTo>
                    <a:pt x="7332" y="21074"/>
                  </a:lnTo>
                  <a:lnTo>
                    <a:pt x="7437" y="21101"/>
                  </a:lnTo>
                  <a:lnTo>
                    <a:pt x="7596" y="21153"/>
                  </a:lnTo>
                  <a:lnTo>
                    <a:pt x="7754" y="21232"/>
                  </a:lnTo>
                  <a:lnTo>
                    <a:pt x="7938" y="21258"/>
                  </a:lnTo>
                  <a:lnTo>
                    <a:pt x="8123" y="21311"/>
                  </a:lnTo>
                  <a:lnTo>
                    <a:pt x="8466" y="21416"/>
                  </a:lnTo>
                  <a:lnTo>
                    <a:pt x="9864" y="19209"/>
                  </a:lnTo>
                  <a:lnTo>
                    <a:pt x="10022" y="19209"/>
                  </a:lnTo>
                  <a:lnTo>
                    <a:pt x="10180" y="19235"/>
                  </a:lnTo>
                  <a:lnTo>
                    <a:pt x="11024" y="19235"/>
                  </a:lnTo>
                  <a:lnTo>
                    <a:pt x="12185" y="21600"/>
                  </a:lnTo>
                  <a:lnTo>
                    <a:pt x="12580" y="21495"/>
                  </a:lnTo>
                  <a:lnTo>
                    <a:pt x="12738" y="21469"/>
                  </a:lnTo>
                  <a:lnTo>
                    <a:pt x="12870" y="21442"/>
                  </a:lnTo>
                  <a:lnTo>
                    <a:pt x="13187" y="21390"/>
                  </a:lnTo>
                  <a:lnTo>
                    <a:pt x="13345" y="21337"/>
                  </a:lnTo>
                  <a:lnTo>
                    <a:pt x="13609" y="21285"/>
                  </a:lnTo>
                  <a:lnTo>
                    <a:pt x="13767" y="21258"/>
                  </a:lnTo>
                  <a:lnTo>
                    <a:pt x="14136" y="21127"/>
                  </a:lnTo>
                  <a:lnTo>
                    <a:pt x="14242" y="18473"/>
                  </a:lnTo>
                  <a:lnTo>
                    <a:pt x="14453" y="18342"/>
                  </a:lnTo>
                  <a:lnTo>
                    <a:pt x="14927" y="18105"/>
                  </a:lnTo>
                  <a:lnTo>
                    <a:pt x="15138" y="17974"/>
                  </a:lnTo>
                  <a:lnTo>
                    <a:pt x="17354" y="19472"/>
                  </a:lnTo>
                  <a:lnTo>
                    <a:pt x="17644" y="19235"/>
                  </a:lnTo>
                  <a:lnTo>
                    <a:pt x="17776" y="19130"/>
                  </a:lnTo>
                  <a:lnTo>
                    <a:pt x="17881" y="19025"/>
                  </a:lnTo>
                  <a:lnTo>
                    <a:pt x="18145" y="18815"/>
                  </a:lnTo>
                  <a:lnTo>
                    <a:pt x="18224" y="18709"/>
                  </a:lnTo>
                  <a:lnTo>
                    <a:pt x="18356" y="18604"/>
                  </a:lnTo>
                  <a:lnTo>
                    <a:pt x="18462" y="18499"/>
                  </a:lnTo>
                  <a:lnTo>
                    <a:pt x="18567" y="18368"/>
                  </a:lnTo>
                  <a:lnTo>
                    <a:pt x="18831" y="18105"/>
                  </a:lnTo>
                  <a:lnTo>
                    <a:pt x="17565" y="15688"/>
                  </a:lnTo>
                  <a:lnTo>
                    <a:pt x="17670" y="15504"/>
                  </a:lnTo>
                  <a:lnTo>
                    <a:pt x="17829" y="15293"/>
                  </a:lnTo>
                  <a:lnTo>
                    <a:pt x="17960" y="15109"/>
                  </a:lnTo>
                  <a:lnTo>
                    <a:pt x="18040" y="14899"/>
                  </a:lnTo>
                  <a:lnTo>
                    <a:pt x="20782" y="15083"/>
                  </a:lnTo>
                  <a:lnTo>
                    <a:pt x="20941" y="14715"/>
                  </a:lnTo>
                  <a:lnTo>
                    <a:pt x="21046" y="14453"/>
                  </a:lnTo>
                  <a:lnTo>
                    <a:pt x="21152" y="14137"/>
                  </a:lnTo>
                  <a:lnTo>
                    <a:pt x="21231" y="13848"/>
                  </a:lnTo>
                  <a:lnTo>
                    <a:pt x="21336" y="13507"/>
                  </a:lnTo>
                  <a:lnTo>
                    <a:pt x="21415" y="13139"/>
                  </a:lnTo>
                  <a:lnTo>
                    <a:pt x="19068" y="11667"/>
                  </a:lnTo>
                  <a:lnTo>
                    <a:pt x="19095" y="11457"/>
                  </a:lnTo>
                  <a:lnTo>
                    <a:pt x="19095" y="10774"/>
                  </a:lnTo>
                  <a:lnTo>
                    <a:pt x="21600" y="9565"/>
                  </a:lnTo>
                  <a:lnTo>
                    <a:pt x="21547" y="9171"/>
                  </a:lnTo>
                  <a:lnTo>
                    <a:pt x="21468" y="8882"/>
                  </a:lnTo>
                  <a:lnTo>
                    <a:pt x="21415" y="8566"/>
                  </a:lnTo>
                  <a:lnTo>
                    <a:pt x="21363" y="8225"/>
                  </a:lnTo>
                  <a:lnTo>
                    <a:pt x="21284" y="7936"/>
                  </a:lnTo>
                  <a:lnTo>
                    <a:pt x="21178" y="7568"/>
                  </a:lnTo>
                  <a:lnTo>
                    <a:pt x="18409" y="7436"/>
                  </a:lnTo>
                  <a:lnTo>
                    <a:pt x="18330" y="7279"/>
                  </a:lnTo>
                  <a:lnTo>
                    <a:pt x="18224" y="7042"/>
                  </a:lnTo>
                  <a:lnTo>
                    <a:pt x="18145" y="6885"/>
                  </a:lnTo>
                  <a:lnTo>
                    <a:pt x="18013" y="6701"/>
                  </a:lnTo>
                  <a:lnTo>
                    <a:pt x="19569" y="4388"/>
                  </a:lnTo>
                  <a:lnTo>
                    <a:pt x="19332" y="4099"/>
                  </a:lnTo>
                  <a:lnTo>
                    <a:pt x="19147" y="3836"/>
                  </a:lnTo>
                  <a:lnTo>
                    <a:pt x="18936" y="3600"/>
                  </a:lnTo>
                  <a:lnTo>
                    <a:pt x="18673" y="3364"/>
                  </a:lnTo>
                  <a:lnTo>
                    <a:pt x="18462" y="3127"/>
                  </a:lnTo>
                  <a:lnTo>
                    <a:pt x="18198" y="2838"/>
                  </a:lnTo>
                  <a:lnTo>
                    <a:pt x="15771" y="4152"/>
                  </a:lnTo>
                  <a:lnTo>
                    <a:pt x="15587" y="3994"/>
                  </a:lnTo>
                  <a:lnTo>
                    <a:pt x="15402" y="3863"/>
                  </a:lnTo>
                  <a:lnTo>
                    <a:pt x="15218" y="3758"/>
                  </a:lnTo>
                  <a:lnTo>
                    <a:pt x="15007" y="3626"/>
                  </a:lnTo>
                  <a:lnTo>
                    <a:pt x="15191" y="867"/>
                  </a:lnTo>
                  <a:lnTo>
                    <a:pt x="14822" y="736"/>
                  </a:lnTo>
                  <a:lnTo>
                    <a:pt x="14664" y="657"/>
                  </a:lnTo>
                  <a:lnTo>
                    <a:pt x="14400" y="552"/>
                  </a:lnTo>
                  <a:lnTo>
                    <a:pt x="14242" y="526"/>
                  </a:lnTo>
                  <a:lnTo>
                    <a:pt x="14084" y="447"/>
                  </a:lnTo>
                  <a:lnTo>
                    <a:pt x="13978" y="420"/>
                  </a:lnTo>
                  <a:lnTo>
                    <a:pt x="13820" y="368"/>
                  </a:lnTo>
                  <a:lnTo>
                    <a:pt x="13662" y="342"/>
                  </a:lnTo>
                  <a:lnTo>
                    <a:pt x="13319" y="236"/>
                  </a:lnTo>
                  <a:lnTo>
                    <a:pt x="11842" y="2523"/>
                  </a:lnTo>
                  <a:lnTo>
                    <a:pt x="11736" y="2470"/>
                  </a:lnTo>
                  <a:lnTo>
                    <a:pt x="11604" y="2470"/>
                  </a:lnTo>
                  <a:lnTo>
                    <a:pt x="11473" y="2444"/>
                  </a:lnTo>
                  <a:lnTo>
                    <a:pt x="11077" y="2444"/>
                  </a:lnTo>
                  <a:lnTo>
                    <a:pt x="10971" y="2418"/>
                  </a:lnTo>
                  <a:lnTo>
                    <a:pt x="10840" y="2418"/>
                  </a:lnTo>
                  <a:lnTo>
                    <a:pt x="9653" y="0"/>
                  </a:lnTo>
                  <a:lnTo>
                    <a:pt x="9257" y="53"/>
                  </a:lnTo>
                  <a:lnTo>
                    <a:pt x="9125" y="79"/>
                  </a:lnTo>
                  <a:lnTo>
                    <a:pt x="8967" y="131"/>
                  </a:lnTo>
                  <a:lnTo>
                    <a:pt x="8809" y="158"/>
                  </a:lnTo>
                  <a:lnTo>
                    <a:pt x="8545" y="210"/>
                  </a:lnTo>
                  <a:lnTo>
                    <a:pt x="8229" y="263"/>
                  </a:lnTo>
                  <a:lnTo>
                    <a:pt x="8070" y="315"/>
                  </a:lnTo>
                  <a:lnTo>
                    <a:pt x="7675" y="394"/>
                  </a:lnTo>
                  <a:lnTo>
                    <a:pt x="7596" y="3022"/>
                  </a:lnTo>
                  <a:lnTo>
                    <a:pt x="7464" y="3101"/>
                  </a:lnTo>
                  <a:lnTo>
                    <a:pt x="7332" y="3127"/>
                  </a:lnTo>
                  <a:lnTo>
                    <a:pt x="7200" y="3180"/>
                  </a:lnTo>
                  <a:lnTo>
                    <a:pt x="7042" y="3232"/>
                  </a:lnTo>
                  <a:lnTo>
                    <a:pt x="6936" y="3311"/>
                  </a:lnTo>
                  <a:lnTo>
                    <a:pt x="6804" y="3390"/>
                  </a:lnTo>
                  <a:lnTo>
                    <a:pt x="6673" y="3442"/>
                  </a:lnTo>
                  <a:lnTo>
                    <a:pt x="6567" y="3521"/>
                  </a:lnTo>
                  <a:lnTo>
                    <a:pt x="4378" y="2050"/>
                  </a:lnTo>
                  <a:lnTo>
                    <a:pt x="4062" y="2312"/>
                  </a:lnTo>
                  <a:lnTo>
                    <a:pt x="3851" y="2470"/>
                  </a:lnTo>
                  <a:lnTo>
                    <a:pt x="3745" y="2575"/>
                  </a:lnTo>
                  <a:lnTo>
                    <a:pt x="3613" y="2654"/>
                  </a:lnTo>
                  <a:lnTo>
                    <a:pt x="3402" y="2864"/>
                  </a:lnTo>
                  <a:lnTo>
                    <a:pt x="3270" y="2969"/>
                  </a:lnTo>
                  <a:lnTo>
                    <a:pt x="3165" y="3101"/>
                  </a:lnTo>
                  <a:lnTo>
                    <a:pt x="2901" y="3364"/>
                  </a:lnTo>
                  <a:lnTo>
                    <a:pt x="4062" y="5597"/>
                  </a:lnTo>
                  <a:lnTo>
                    <a:pt x="3903" y="5834"/>
                  </a:lnTo>
                  <a:lnTo>
                    <a:pt x="3719" y="6123"/>
                  </a:lnTo>
                  <a:lnTo>
                    <a:pt x="3534" y="6385"/>
                  </a:lnTo>
                  <a:lnTo>
                    <a:pt x="3376" y="6674"/>
                  </a:lnTo>
                  <a:lnTo>
                    <a:pt x="818" y="6491"/>
                  </a:lnTo>
                  <a:lnTo>
                    <a:pt x="659" y="6832"/>
                  </a:lnTo>
                  <a:lnTo>
                    <a:pt x="580" y="7121"/>
                  </a:lnTo>
                  <a:lnTo>
                    <a:pt x="501" y="7384"/>
                  </a:lnTo>
                  <a:lnTo>
                    <a:pt x="396" y="7699"/>
                  </a:lnTo>
                  <a:lnTo>
                    <a:pt x="316" y="7962"/>
                  </a:lnTo>
                  <a:lnTo>
                    <a:pt x="211" y="8330"/>
                  </a:lnTo>
                  <a:lnTo>
                    <a:pt x="2347" y="9696"/>
                  </a:lnTo>
                  <a:lnTo>
                    <a:pt x="2321" y="10012"/>
                  </a:lnTo>
                  <a:lnTo>
                    <a:pt x="2268" y="10327"/>
                  </a:lnTo>
                  <a:lnTo>
                    <a:pt x="2268" y="10984"/>
                  </a:lnTo>
                  <a:lnTo>
                    <a:pt x="0" y="12088"/>
                  </a:lnTo>
                  <a:lnTo>
                    <a:pt x="53" y="12482"/>
                  </a:lnTo>
                  <a:lnTo>
                    <a:pt x="132" y="12771"/>
                  </a:lnTo>
                  <a:lnTo>
                    <a:pt x="185" y="13060"/>
                  </a:lnTo>
                  <a:lnTo>
                    <a:pt x="237" y="13323"/>
                  </a:lnTo>
                  <a:lnTo>
                    <a:pt x="316" y="13638"/>
                  </a:lnTo>
                  <a:lnTo>
                    <a:pt x="396" y="13980"/>
                  </a:lnTo>
                  <a:lnTo>
                    <a:pt x="2927" y="14085"/>
                  </a:lnTo>
                  <a:lnTo>
                    <a:pt x="3059" y="14374"/>
                  </a:lnTo>
                  <a:lnTo>
                    <a:pt x="3191" y="14689"/>
                  </a:lnTo>
                  <a:lnTo>
                    <a:pt x="3349" y="14978"/>
                  </a:lnTo>
                  <a:lnTo>
                    <a:pt x="3534" y="15267"/>
                  </a:lnTo>
                  <a:lnTo>
                    <a:pt x="2136" y="17343"/>
                  </a:lnTo>
                  <a:lnTo>
                    <a:pt x="2374" y="17658"/>
                  </a:lnTo>
                  <a:lnTo>
                    <a:pt x="2558" y="17869"/>
                  </a:lnTo>
                  <a:lnTo>
                    <a:pt x="2769" y="18105"/>
                  </a:lnTo>
                  <a:lnTo>
                    <a:pt x="2954" y="18315"/>
                  </a:lnTo>
                  <a:lnTo>
                    <a:pt x="3165" y="18526"/>
                  </a:lnTo>
                  <a:lnTo>
                    <a:pt x="3429" y="18815"/>
                  </a:lnTo>
                  <a:lnTo>
                    <a:pt x="5670" y="17632"/>
                  </a:lnTo>
                  <a:lnTo>
                    <a:pt x="5802" y="17711"/>
                  </a:lnTo>
                  <a:lnTo>
                    <a:pt x="5960" y="17816"/>
                  </a:lnTo>
                  <a:lnTo>
                    <a:pt x="6066" y="17895"/>
                  </a:lnTo>
                  <a:lnTo>
                    <a:pt x="6224" y="17947"/>
                  </a:lnTo>
                  <a:lnTo>
                    <a:pt x="6356" y="18053"/>
                  </a:lnTo>
                  <a:lnTo>
                    <a:pt x="6514" y="18131"/>
                  </a:lnTo>
                  <a:lnTo>
                    <a:pt x="6620" y="18210"/>
                  </a:lnTo>
                  <a:lnTo>
                    <a:pt x="6778" y="18289"/>
                  </a:lnTo>
                  <a:lnTo>
                    <a:pt x="6593" y="20812"/>
                  </a:lnTo>
                  <a:lnTo>
                    <a:pt x="6963" y="2094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06" name="Freeform 76"/>
            <p:cNvSpPr/>
            <p:nvPr/>
          </p:nvSpPr>
          <p:spPr>
            <a:xfrm>
              <a:off x="615950" y="639762"/>
              <a:ext cx="111126" cy="111126"/>
            </a:xfrm>
            <a:custGeom>
              <a:avLst/>
              <a:gdLst/>
              <a:ahLst/>
              <a:cxnLst>
                <a:cxn ang="0">
                  <a:pos x="wd2" y="hd2"/>
                </a:cxn>
                <a:cxn ang="5400000">
                  <a:pos x="wd2" y="hd2"/>
                </a:cxn>
                <a:cxn ang="10800000">
                  <a:pos x="wd2" y="hd2"/>
                </a:cxn>
                <a:cxn ang="16200000">
                  <a:pos x="wd2" y="hd2"/>
                </a:cxn>
              </a:cxnLst>
              <a:rect l="0" t="0" r="r" b="b"/>
              <a:pathLst>
                <a:path w="21600" h="21600" extrusionOk="0">
                  <a:moveTo>
                    <a:pt x="13481" y="18645"/>
                  </a:moveTo>
                  <a:lnTo>
                    <a:pt x="13363" y="21511"/>
                  </a:lnTo>
                  <a:lnTo>
                    <a:pt x="13304" y="21541"/>
                  </a:lnTo>
                  <a:lnTo>
                    <a:pt x="13096" y="21541"/>
                  </a:lnTo>
                  <a:lnTo>
                    <a:pt x="13037" y="21600"/>
                  </a:lnTo>
                  <a:lnTo>
                    <a:pt x="11793" y="19059"/>
                  </a:lnTo>
                  <a:lnTo>
                    <a:pt x="11348" y="19088"/>
                  </a:lnTo>
                  <a:lnTo>
                    <a:pt x="11170" y="19088"/>
                  </a:lnTo>
                  <a:lnTo>
                    <a:pt x="10933" y="19147"/>
                  </a:lnTo>
                  <a:lnTo>
                    <a:pt x="10667" y="19147"/>
                  </a:lnTo>
                  <a:lnTo>
                    <a:pt x="10489" y="19088"/>
                  </a:lnTo>
                  <a:lnTo>
                    <a:pt x="9985" y="19088"/>
                  </a:lnTo>
                  <a:lnTo>
                    <a:pt x="9511" y="19029"/>
                  </a:lnTo>
                  <a:lnTo>
                    <a:pt x="9156" y="18970"/>
                  </a:lnTo>
                  <a:lnTo>
                    <a:pt x="7644" y="21334"/>
                  </a:lnTo>
                  <a:lnTo>
                    <a:pt x="7556" y="21305"/>
                  </a:lnTo>
                  <a:lnTo>
                    <a:pt x="7437" y="21275"/>
                  </a:lnTo>
                  <a:lnTo>
                    <a:pt x="7378" y="21275"/>
                  </a:lnTo>
                  <a:lnTo>
                    <a:pt x="7348" y="21245"/>
                  </a:lnTo>
                  <a:lnTo>
                    <a:pt x="7556" y="18497"/>
                  </a:lnTo>
                  <a:lnTo>
                    <a:pt x="7170" y="18320"/>
                  </a:lnTo>
                  <a:lnTo>
                    <a:pt x="6933" y="18202"/>
                  </a:lnTo>
                  <a:lnTo>
                    <a:pt x="6726" y="18113"/>
                  </a:lnTo>
                  <a:lnTo>
                    <a:pt x="6519" y="17966"/>
                  </a:lnTo>
                  <a:lnTo>
                    <a:pt x="6281" y="17847"/>
                  </a:lnTo>
                  <a:lnTo>
                    <a:pt x="5867" y="17611"/>
                  </a:lnTo>
                  <a:lnTo>
                    <a:pt x="5689" y="17434"/>
                  </a:lnTo>
                  <a:lnTo>
                    <a:pt x="5481" y="17286"/>
                  </a:lnTo>
                  <a:lnTo>
                    <a:pt x="5185" y="17020"/>
                  </a:lnTo>
                  <a:lnTo>
                    <a:pt x="2756" y="18320"/>
                  </a:lnTo>
                  <a:lnTo>
                    <a:pt x="2726" y="18261"/>
                  </a:lnTo>
                  <a:lnTo>
                    <a:pt x="2667" y="18202"/>
                  </a:lnTo>
                  <a:lnTo>
                    <a:pt x="2637" y="18143"/>
                  </a:lnTo>
                  <a:lnTo>
                    <a:pt x="2548" y="18084"/>
                  </a:lnTo>
                  <a:lnTo>
                    <a:pt x="4089" y="15838"/>
                  </a:lnTo>
                  <a:lnTo>
                    <a:pt x="3852" y="15483"/>
                  </a:lnTo>
                  <a:lnTo>
                    <a:pt x="3585" y="15070"/>
                  </a:lnTo>
                  <a:lnTo>
                    <a:pt x="3348" y="14627"/>
                  </a:lnTo>
                  <a:lnTo>
                    <a:pt x="3141" y="14154"/>
                  </a:lnTo>
                  <a:lnTo>
                    <a:pt x="2933" y="13711"/>
                  </a:lnTo>
                  <a:lnTo>
                    <a:pt x="2785" y="13356"/>
                  </a:lnTo>
                  <a:lnTo>
                    <a:pt x="59" y="13238"/>
                  </a:lnTo>
                  <a:lnTo>
                    <a:pt x="30" y="13179"/>
                  </a:lnTo>
                  <a:lnTo>
                    <a:pt x="30" y="13001"/>
                  </a:lnTo>
                  <a:lnTo>
                    <a:pt x="0" y="12942"/>
                  </a:lnTo>
                  <a:lnTo>
                    <a:pt x="2459" y="11731"/>
                  </a:lnTo>
                  <a:lnTo>
                    <a:pt x="2430" y="11376"/>
                  </a:lnTo>
                  <a:lnTo>
                    <a:pt x="2430" y="10342"/>
                  </a:lnTo>
                  <a:lnTo>
                    <a:pt x="2489" y="9840"/>
                  </a:lnTo>
                  <a:lnTo>
                    <a:pt x="2548" y="9367"/>
                  </a:lnTo>
                  <a:lnTo>
                    <a:pt x="2637" y="8953"/>
                  </a:lnTo>
                  <a:lnTo>
                    <a:pt x="296" y="7535"/>
                  </a:lnTo>
                  <a:lnTo>
                    <a:pt x="356" y="7446"/>
                  </a:lnTo>
                  <a:lnTo>
                    <a:pt x="385" y="7387"/>
                  </a:lnTo>
                  <a:lnTo>
                    <a:pt x="385" y="7328"/>
                  </a:lnTo>
                  <a:lnTo>
                    <a:pt x="415" y="7210"/>
                  </a:lnTo>
                  <a:lnTo>
                    <a:pt x="3170" y="7417"/>
                  </a:lnTo>
                  <a:lnTo>
                    <a:pt x="3348" y="7033"/>
                  </a:lnTo>
                  <a:lnTo>
                    <a:pt x="3437" y="6855"/>
                  </a:lnTo>
                  <a:lnTo>
                    <a:pt x="3585" y="6589"/>
                  </a:lnTo>
                  <a:lnTo>
                    <a:pt x="3733" y="6412"/>
                  </a:lnTo>
                  <a:lnTo>
                    <a:pt x="3852" y="6205"/>
                  </a:lnTo>
                  <a:lnTo>
                    <a:pt x="4000" y="6028"/>
                  </a:lnTo>
                  <a:lnTo>
                    <a:pt x="4119" y="5821"/>
                  </a:lnTo>
                  <a:lnTo>
                    <a:pt x="4296" y="5614"/>
                  </a:lnTo>
                  <a:lnTo>
                    <a:pt x="4444" y="5437"/>
                  </a:lnTo>
                  <a:lnTo>
                    <a:pt x="4711" y="5141"/>
                  </a:lnTo>
                  <a:lnTo>
                    <a:pt x="3407" y="2689"/>
                  </a:lnTo>
                  <a:lnTo>
                    <a:pt x="3467" y="2630"/>
                  </a:lnTo>
                  <a:lnTo>
                    <a:pt x="3556" y="2600"/>
                  </a:lnTo>
                  <a:lnTo>
                    <a:pt x="3585" y="2512"/>
                  </a:lnTo>
                  <a:lnTo>
                    <a:pt x="3644" y="2482"/>
                  </a:lnTo>
                  <a:lnTo>
                    <a:pt x="5985" y="4048"/>
                  </a:lnTo>
                  <a:lnTo>
                    <a:pt x="6311" y="3841"/>
                  </a:lnTo>
                  <a:lnTo>
                    <a:pt x="6519" y="3753"/>
                  </a:lnTo>
                  <a:lnTo>
                    <a:pt x="6696" y="3605"/>
                  </a:lnTo>
                  <a:lnTo>
                    <a:pt x="6904" y="3516"/>
                  </a:lnTo>
                  <a:lnTo>
                    <a:pt x="7111" y="3398"/>
                  </a:lnTo>
                  <a:lnTo>
                    <a:pt x="7348" y="3339"/>
                  </a:lnTo>
                  <a:lnTo>
                    <a:pt x="7556" y="3221"/>
                  </a:lnTo>
                  <a:lnTo>
                    <a:pt x="7733" y="3132"/>
                  </a:lnTo>
                  <a:lnTo>
                    <a:pt x="7970" y="3073"/>
                  </a:lnTo>
                  <a:lnTo>
                    <a:pt x="8356" y="2925"/>
                  </a:lnTo>
                  <a:lnTo>
                    <a:pt x="8474" y="59"/>
                  </a:lnTo>
                  <a:lnTo>
                    <a:pt x="8563" y="59"/>
                  </a:lnTo>
                  <a:lnTo>
                    <a:pt x="8681" y="30"/>
                  </a:lnTo>
                  <a:lnTo>
                    <a:pt x="8741" y="30"/>
                  </a:lnTo>
                  <a:lnTo>
                    <a:pt x="8830" y="0"/>
                  </a:lnTo>
                  <a:lnTo>
                    <a:pt x="10104" y="2630"/>
                  </a:lnTo>
                  <a:lnTo>
                    <a:pt x="10489" y="2600"/>
                  </a:lnTo>
                  <a:lnTo>
                    <a:pt x="11111" y="2600"/>
                  </a:lnTo>
                  <a:lnTo>
                    <a:pt x="11319" y="2630"/>
                  </a:lnTo>
                  <a:lnTo>
                    <a:pt x="11556" y="2630"/>
                  </a:lnTo>
                  <a:lnTo>
                    <a:pt x="12178" y="2718"/>
                  </a:lnTo>
                  <a:lnTo>
                    <a:pt x="12593" y="2837"/>
                  </a:lnTo>
                  <a:lnTo>
                    <a:pt x="14133" y="325"/>
                  </a:lnTo>
                  <a:lnTo>
                    <a:pt x="14193" y="384"/>
                  </a:lnTo>
                  <a:lnTo>
                    <a:pt x="14252" y="414"/>
                  </a:lnTo>
                  <a:lnTo>
                    <a:pt x="14489" y="473"/>
                  </a:lnTo>
                  <a:lnTo>
                    <a:pt x="14311" y="3398"/>
                  </a:lnTo>
                  <a:lnTo>
                    <a:pt x="14637" y="3605"/>
                  </a:lnTo>
                  <a:lnTo>
                    <a:pt x="14815" y="3723"/>
                  </a:lnTo>
                  <a:lnTo>
                    <a:pt x="14993" y="3812"/>
                  </a:lnTo>
                  <a:lnTo>
                    <a:pt x="15141" y="3900"/>
                  </a:lnTo>
                  <a:lnTo>
                    <a:pt x="15289" y="4019"/>
                  </a:lnTo>
                  <a:lnTo>
                    <a:pt x="15467" y="4107"/>
                  </a:lnTo>
                  <a:lnTo>
                    <a:pt x="15615" y="4255"/>
                  </a:lnTo>
                  <a:lnTo>
                    <a:pt x="15763" y="4344"/>
                  </a:lnTo>
                  <a:lnTo>
                    <a:pt x="15941" y="4491"/>
                  </a:lnTo>
                  <a:lnTo>
                    <a:pt x="16237" y="4757"/>
                  </a:lnTo>
                  <a:lnTo>
                    <a:pt x="18874" y="3369"/>
                  </a:lnTo>
                  <a:lnTo>
                    <a:pt x="18933" y="3428"/>
                  </a:lnTo>
                  <a:lnTo>
                    <a:pt x="18993" y="3516"/>
                  </a:lnTo>
                  <a:lnTo>
                    <a:pt x="19141" y="3664"/>
                  </a:lnTo>
                  <a:lnTo>
                    <a:pt x="17481" y="6117"/>
                  </a:lnTo>
                  <a:lnTo>
                    <a:pt x="17689" y="6471"/>
                  </a:lnTo>
                  <a:lnTo>
                    <a:pt x="17867" y="6796"/>
                  </a:lnTo>
                  <a:lnTo>
                    <a:pt x="18044" y="7151"/>
                  </a:lnTo>
                  <a:lnTo>
                    <a:pt x="18222" y="7535"/>
                  </a:lnTo>
                  <a:lnTo>
                    <a:pt x="18400" y="7860"/>
                  </a:lnTo>
                  <a:lnTo>
                    <a:pt x="18519" y="8244"/>
                  </a:lnTo>
                  <a:lnTo>
                    <a:pt x="21511" y="8333"/>
                  </a:lnTo>
                  <a:lnTo>
                    <a:pt x="21541" y="8451"/>
                  </a:lnTo>
                  <a:lnTo>
                    <a:pt x="21570" y="8540"/>
                  </a:lnTo>
                  <a:lnTo>
                    <a:pt x="21570" y="8658"/>
                  </a:lnTo>
                  <a:lnTo>
                    <a:pt x="21600" y="8746"/>
                  </a:lnTo>
                  <a:lnTo>
                    <a:pt x="18904" y="10076"/>
                  </a:lnTo>
                  <a:lnTo>
                    <a:pt x="18933" y="10460"/>
                  </a:lnTo>
                  <a:lnTo>
                    <a:pt x="18933" y="11228"/>
                  </a:lnTo>
                  <a:lnTo>
                    <a:pt x="18904" y="11642"/>
                  </a:lnTo>
                  <a:lnTo>
                    <a:pt x="18874" y="12026"/>
                  </a:lnTo>
                  <a:lnTo>
                    <a:pt x="18815" y="12381"/>
                  </a:lnTo>
                  <a:lnTo>
                    <a:pt x="21333" y="14006"/>
                  </a:lnTo>
                  <a:lnTo>
                    <a:pt x="21304" y="14095"/>
                  </a:lnTo>
                  <a:lnTo>
                    <a:pt x="21244" y="14183"/>
                  </a:lnTo>
                  <a:lnTo>
                    <a:pt x="21215" y="14302"/>
                  </a:lnTo>
                  <a:lnTo>
                    <a:pt x="21185" y="14361"/>
                  </a:lnTo>
                  <a:lnTo>
                    <a:pt x="18252" y="14154"/>
                  </a:lnTo>
                  <a:lnTo>
                    <a:pt x="18074" y="14538"/>
                  </a:lnTo>
                  <a:lnTo>
                    <a:pt x="17867" y="14863"/>
                  </a:lnTo>
                  <a:lnTo>
                    <a:pt x="17689" y="15218"/>
                  </a:lnTo>
                  <a:lnTo>
                    <a:pt x="17481" y="15572"/>
                  </a:lnTo>
                  <a:lnTo>
                    <a:pt x="17244" y="15897"/>
                  </a:lnTo>
                  <a:lnTo>
                    <a:pt x="17007" y="16193"/>
                  </a:lnTo>
                  <a:lnTo>
                    <a:pt x="18370" y="18793"/>
                  </a:lnTo>
                  <a:lnTo>
                    <a:pt x="18281" y="18852"/>
                  </a:lnTo>
                  <a:lnTo>
                    <a:pt x="18222" y="18941"/>
                  </a:lnTo>
                  <a:lnTo>
                    <a:pt x="18044" y="19059"/>
                  </a:lnTo>
                  <a:lnTo>
                    <a:pt x="15674" y="17434"/>
                  </a:lnTo>
                  <a:lnTo>
                    <a:pt x="15319" y="17670"/>
                  </a:lnTo>
                  <a:lnTo>
                    <a:pt x="15141" y="17818"/>
                  </a:lnTo>
                  <a:lnTo>
                    <a:pt x="14933" y="17906"/>
                  </a:lnTo>
                  <a:lnTo>
                    <a:pt x="14785" y="18025"/>
                  </a:lnTo>
                  <a:lnTo>
                    <a:pt x="14430" y="18202"/>
                  </a:lnTo>
                  <a:lnTo>
                    <a:pt x="14222" y="18320"/>
                  </a:lnTo>
                  <a:lnTo>
                    <a:pt x="13867" y="18497"/>
                  </a:lnTo>
                  <a:lnTo>
                    <a:pt x="13481" y="18645"/>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507" name="Freeform 77"/>
            <p:cNvSpPr/>
            <p:nvPr/>
          </p:nvSpPr>
          <p:spPr>
            <a:xfrm>
              <a:off x="782637" y="684212"/>
              <a:ext cx="123826" cy="123826"/>
            </a:xfrm>
            <a:custGeom>
              <a:avLst/>
              <a:gdLst/>
              <a:ahLst/>
              <a:cxnLst>
                <a:cxn ang="0">
                  <a:pos x="wd2" y="hd2"/>
                </a:cxn>
                <a:cxn ang="5400000">
                  <a:pos x="wd2" y="hd2"/>
                </a:cxn>
                <a:cxn ang="10800000">
                  <a:pos x="wd2" y="hd2"/>
                </a:cxn>
                <a:cxn ang="16200000">
                  <a:pos x="wd2" y="hd2"/>
                </a:cxn>
              </a:cxnLst>
              <a:rect l="0" t="0" r="r" b="b"/>
              <a:pathLst>
                <a:path w="21600" h="21600" extrusionOk="0">
                  <a:moveTo>
                    <a:pt x="19118" y="10020"/>
                  </a:moveTo>
                  <a:lnTo>
                    <a:pt x="21468" y="8619"/>
                  </a:lnTo>
                  <a:lnTo>
                    <a:pt x="21336" y="7958"/>
                  </a:lnTo>
                  <a:lnTo>
                    <a:pt x="21257" y="7799"/>
                  </a:lnTo>
                  <a:lnTo>
                    <a:pt x="21230" y="7694"/>
                  </a:lnTo>
                  <a:lnTo>
                    <a:pt x="21178" y="7535"/>
                  </a:lnTo>
                  <a:lnTo>
                    <a:pt x="21151" y="7350"/>
                  </a:lnTo>
                  <a:lnTo>
                    <a:pt x="21072" y="7191"/>
                  </a:lnTo>
                  <a:lnTo>
                    <a:pt x="21019" y="7006"/>
                  </a:lnTo>
                  <a:lnTo>
                    <a:pt x="20861" y="6636"/>
                  </a:lnTo>
                  <a:lnTo>
                    <a:pt x="18114" y="6768"/>
                  </a:lnTo>
                  <a:lnTo>
                    <a:pt x="17982" y="6583"/>
                  </a:lnTo>
                  <a:lnTo>
                    <a:pt x="17903" y="6398"/>
                  </a:lnTo>
                  <a:lnTo>
                    <a:pt x="17639" y="6028"/>
                  </a:lnTo>
                  <a:lnTo>
                    <a:pt x="18986" y="3596"/>
                  </a:lnTo>
                  <a:lnTo>
                    <a:pt x="18722" y="3331"/>
                  </a:lnTo>
                  <a:lnTo>
                    <a:pt x="18616" y="3199"/>
                  </a:lnTo>
                  <a:lnTo>
                    <a:pt x="18511" y="3120"/>
                  </a:lnTo>
                  <a:lnTo>
                    <a:pt x="18246" y="2855"/>
                  </a:lnTo>
                  <a:lnTo>
                    <a:pt x="18167" y="2750"/>
                  </a:lnTo>
                  <a:lnTo>
                    <a:pt x="18035" y="2644"/>
                  </a:lnTo>
                  <a:lnTo>
                    <a:pt x="17930" y="2538"/>
                  </a:lnTo>
                  <a:lnTo>
                    <a:pt x="17798" y="2432"/>
                  </a:lnTo>
                  <a:lnTo>
                    <a:pt x="17507" y="2194"/>
                  </a:lnTo>
                  <a:lnTo>
                    <a:pt x="15157" y="3701"/>
                  </a:lnTo>
                  <a:lnTo>
                    <a:pt x="14972" y="3569"/>
                  </a:lnTo>
                  <a:lnTo>
                    <a:pt x="14787" y="3490"/>
                  </a:lnTo>
                  <a:lnTo>
                    <a:pt x="14576" y="3358"/>
                  </a:lnTo>
                  <a:lnTo>
                    <a:pt x="14391" y="3252"/>
                  </a:lnTo>
                  <a:lnTo>
                    <a:pt x="14338" y="502"/>
                  </a:lnTo>
                  <a:lnTo>
                    <a:pt x="13969" y="370"/>
                  </a:lnTo>
                  <a:lnTo>
                    <a:pt x="13810" y="344"/>
                  </a:lnTo>
                  <a:lnTo>
                    <a:pt x="13652" y="291"/>
                  </a:lnTo>
                  <a:lnTo>
                    <a:pt x="13520" y="238"/>
                  </a:lnTo>
                  <a:lnTo>
                    <a:pt x="13361" y="212"/>
                  </a:lnTo>
                  <a:lnTo>
                    <a:pt x="13203" y="159"/>
                  </a:lnTo>
                  <a:lnTo>
                    <a:pt x="13018" y="132"/>
                  </a:lnTo>
                  <a:lnTo>
                    <a:pt x="12860" y="106"/>
                  </a:lnTo>
                  <a:lnTo>
                    <a:pt x="12728" y="53"/>
                  </a:lnTo>
                  <a:lnTo>
                    <a:pt x="12332" y="0"/>
                  </a:lnTo>
                  <a:lnTo>
                    <a:pt x="11090" y="2432"/>
                  </a:lnTo>
                  <a:lnTo>
                    <a:pt x="10378" y="2432"/>
                  </a:lnTo>
                  <a:lnTo>
                    <a:pt x="10245" y="2485"/>
                  </a:lnTo>
                  <a:lnTo>
                    <a:pt x="10140" y="2485"/>
                  </a:lnTo>
                  <a:lnTo>
                    <a:pt x="8740" y="106"/>
                  </a:lnTo>
                  <a:lnTo>
                    <a:pt x="8344" y="185"/>
                  </a:lnTo>
                  <a:lnTo>
                    <a:pt x="8186" y="212"/>
                  </a:lnTo>
                  <a:lnTo>
                    <a:pt x="8001" y="238"/>
                  </a:lnTo>
                  <a:lnTo>
                    <a:pt x="7843" y="291"/>
                  </a:lnTo>
                  <a:lnTo>
                    <a:pt x="7737" y="344"/>
                  </a:lnTo>
                  <a:lnTo>
                    <a:pt x="7578" y="370"/>
                  </a:lnTo>
                  <a:lnTo>
                    <a:pt x="7420" y="423"/>
                  </a:lnTo>
                  <a:lnTo>
                    <a:pt x="7314" y="449"/>
                  </a:lnTo>
                  <a:lnTo>
                    <a:pt x="7156" y="529"/>
                  </a:lnTo>
                  <a:lnTo>
                    <a:pt x="6786" y="635"/>
                  </a:lnTo>
                  <a:lnTo>
                    <a:pt x="6918" y="3358"/>
                  </a:lnTo>
                  <a:lnTo>
                    <a:pt x="6707" y="3490"/>
                  </a:lnTo>
                  <a:lnTo>
                    <a:pt x="6443" y="3596"/>
                  </a:lnTo>
                  <a:lnTo>
                    <a:pt x="6232" y="3754"/>
                  </a:lnTo>
                  <a:lnTo>
                    <a:pt x="6021" y="3886"/>
                  </a:lnTo>
                  <a:lnTo>
                    <a:pt x="3670" y="2565"/>
                  </a:lnTo>
                  <a:lnTo>
                    <a:pt x="3380" y="2802"/>
                  </a:lnTo>
                  <a:lnTo>
                    <a:pt x="3169" y="3014"/>
                  </a:lnTo>
                  <a:lnTo>
                    <a:pt x="2931" y="3225"/>
                  </a:lnTo>
                  <a:lnTo>
                    <a:pt x="2720" y="3490"/>
                  </a:lnTo>
                  <a:lnTo>
                    <a:pt x="2535" y="3701"/>
                  </a:lnTo>
                  <a:lnTo>
                    <a:pt x="2271" y="3992"/>
                  </a:lnTo>
                  <a:lnTo>
                    <a:pt x="3697" y="6213"/>
                  </a:lnTo>
                  <a:lnTo>
                    <a:pt x="3538" y="6451"/>
                  </a:lnTo>
                  <a:lnTo>
                    <a:pt x="3222" y="6980"/>
                  </a:lnTo>
                  <a:lnTo>
                    <a:pt x="3116" y="7218"/>
                  </a:lnTo>
                  <a:lnTo>
                    <a:pt x="502" y="7244"/>
                  </a:lnTo>
                  <a:lnTo>
                    <a:pt x="370" y="7614"/>
                  </a:lnTo>
                  <a:lnTo>
                    <a:pt x="290" y="7931"/>
                  </a:lnTo>
                  <a:lnTo>
                    <a:pt x="211" y="8196"/>
                  </a:lnTo>
                  <a:lnTo>
                    <a:pt x="132" y="8513"/>
                  </a:lnTo>
                  <a:lnTo>
                    <a:pt x="79" y="8804"/>
                  </a:lnTo>
                  <a:lnTo>
                    <a:pt x="0" y="9200"/>
                  </a:lnTo>
                  <a:lnTo>
                    <a:pt x="2297" y="10364"/>
                  </a:lnTo>
                  <a:lnTo>
                    <a:pt x="2271" y="10655"/>
                  </a:lnTo>
                  <a:lnTo>
                    <a:pt x="2271" y="11316"/>
                  </a:lnTo>
                  <a:lnTo>
                    <a:pt x="2297" y="11633"/>
                  </a:lnTo>
                  <a:lnTo>
                    <a:pt x="106" y="12955"/>
                  </a:lnTo>
                  <a:lnTo>
                    <a:pt x="185" y="13325"/>
                  </a:lnTo>
                  <a:lnTo>
                    <a:pt x="264" y="13616"/>
                  </a:lnTo>
                  <a:lnTo>
                    <a:pt x="343" y="13933"/>
                  </a:lnTo>
                  <a:lnTo>
                    <a:pt x="422" y="14197"/>
                  </a:lnTo>
                  <a:lnTo>
                    <a:pt x="528" y="14488"/>
                  </a:lnTo>
                  <a:lnTo>
                    <a:pt x="660" y="14832"/>
                  </a:lnTo>
                  <a:lnTo>
                    <a:pt x="3169" y="14726"/>
                  </a:lnTo>
                  <a:lnTo>
                    <a:pt x="3327" y="15017"/>
                  </a:lnTo>
                  <a:lnTo>
                    <a:pt x="3512" y="15308"/>
                  </a:lnTo>
                  <a:lnTo>
                    <a:pt x="3882" y="15836"/>
                  </a:lnTo>
                  <a:lnTo>
                    <a:pt x="2614" y="18057"/>
                  </a:lnTo>
                  <a:lnTo>
                    <a:pt x="3116" y="18560"/>
                  </a:lnTo>
                  <a:lnTo>
                    <a:pt x="3327" y="18745"/>
                  </a:lnTo>
                  <a:lnTo>
                    <a:pt x="3538" y="18956"/>
                  </a:lnTo>
                  <a:lnTo>
                    <a:pt x="3750" y="19141"/>
                  </a:lnTo>
                  <a:lnTo>
                    <a:pt x="4067" y="19406"/>
                  </a:lnTo>
                  <a:lnTo>
                    <a:pt x="6179" y="18031"/>
                  </a:lnTo>
                  <a:lnTo>
                    <a:pt x="6337" y="18137"/>
                  </a:lnTo>
                  <a:lnTo>
                    <a:pt x="6443" y="18216"/>
                  </a:lnTo>
                  <a:lnTo>
                    <a:pt x="6601" y="18322"/>
                  </a:lnTo>
                  <a:lnTo>
                    <a:pt x="6760" y="18375"/>
                  </a:lnTo>
                  <a:lnTo>
                    <a:pt x="7024" y="18533"/>
                  </a:lnTo>
                  <a:lnTo>
                    <a:pt x="7341" y="18639"/>
                  </a:lnTo>
                  <a:lnTo>
                    <a:pt x="7367" y="21151"/>
                  </a:lnTo>
                  <a:lnTo>
                    <a:pt x="7763" y="21256"/>
                  </a:lnTo>
                  <a:lnTo>
                    <a:pt x="7922" y="21309"/>
                  </a:lnTo>
                  <a:lnTo>
                    <a:pt x="8027" y="21362"/>
                  </a:lnTo>
                  <a:lnTo>
                    <a:pt x="8344" y="21415"/>
                  </a:lnTo>
                  <a:lnTo>
                    <a:pt x="8476" y="21441"/>
                  </a:lnTo>
                  <a:lnTo>
                    <a:pt x="8608" y="21494"/>
                  </a:lnTo>
                  <a:lnTo>
                    <a:pt x="8925" y="21547"/>
                  </a:lnTo>
                  <a:lnTo>
                    <a:pt x="9321" y="21600"/>
                  </a:lnTo>
                  <a:lnTo>
                    <a:pt x="10483" y="19353"/>
                  </a:lnTo>
                  <a:lnTo>
                    <a:pt x="11434" y="19353"/>
                  </a:lnTo>
                  <a:lnTo>
                    <a:pt x="11592" y="19326"/>
                  </a:lnTo>
                  <a:lnTo>
                    <a:pt x="11751" y="19326"/>
                  </a:lnTo>
                  <a:lnTo>
                    <a:pt x="13044" y="21494"/>
                  </a:lnTo>
                  <a:lnTo>
                    <a:pt x="13414" y="21362"/>
                  </a:lnTo>
                  <a:lnTo>
                    <a:pt x="13546" y="21336"/>
                  </a:lnTo>
                  <a:lnTo>
                    <a:pt x="13705" y="21309"/>
                  </a:lnTo>
                  <a:lnTo>
                    <a:pt x="13810" y="21256"/>
                  </a:lnTo>
                  <a:lnTo>
                    <a:pt x="13916" y="21230"/>
                  </a:lnTo>
                  <a:lnTo>
                    <a:pt x="14048" y="21177"/>
                  </a:lnTo>
                  <a:lnTo>
                    <a:pt x="14233" y="21151"/>
                  </a:lnTo>
                  <a:lnTo>
                    <a:pt x="14391" y="21098"/>
                  </a:lnTo>
                  <a:lnTo>
                    <a:pt x="14946" y="20860"/>
                  </a:lnTo>
                  <a:lnTo>
                    <a:pt x="14814" y="18322"/>
                  </a:lnTo>
                  <a:lnTo>
                    <a:pt x="14946" y="18216"/>
                  </a:lnTo>
                  <a:lnTo>
                    <a:pt x="15104" y="18163"/>
                  </a:lnTo>
                  <a:lnTo>
                    <a:pt x="15210" y="18057"/>
                  </a:lnTo>
                  <a:lnTo>
                    <a:pt x="15342" y="17978"/>
                  </a:lnTo>
                  <a:lnTo>
                    <a:pt x="15447" y="17925"/>
                  </a:lnTo>
                  <a:lnTo>
                    <a:pt x="15579" y="17819"/>
                  </a:lnTo>
                  <a:lnTo>
                    <a:pt x="15711" y="17766"/>
                  </a:lnTo>
                  <a:lnTo>
                    <a:pt x="15817" y="17687"/>
                  </a:lnTo>
                  <a:lnTo>
                    <a:pt x="18062" y="18956"/>
                  </a:lnTo>
                  <a:lnTo>
                    <a:pt x="18801" y="18216"/>
                  </a:lnTo>
                  <a:lnTo>
                    <a:pt x="19012" y="17978"/>
                  </a:lnTo>
                  <a:lnTo>
                    <a:pt x="19197" y="17766"/>
                  </a:lnTo>
                  <a:lnTo>
                    <a:pt x="19435" y="17449"/>
                  </a:lnTo>
                  <a:lnTo>
                    <a:pt x="18009" y="15202"/>
                  </a:lnTo>
                  <a:lnTo>
                    <a:pt x="18141" y="14964"/>
                  </a:lnTo>
                  <a:lnTo>
                    <a:pt x="18246" y="14753"/>
                  </a:lnTo>
                  <a:lnTo>
                    <a:pt x="18352" y="14515"/>
                  </a:lnTo>
                  <a:lnTo>
                    <a:pt x="18458" y="14250"/>
                  </a:lnTo>
                  <a:lnTo>
                    <a:pt x="21151" y="14224"/>
                  </a:lnTo>
                  <a:lnTo>
                    <a:pt x="21257" y="13827"/>
                  </a:lnTo>
                  <a:lnTo>
                    <a:pt x="21362" y="13536"/>
                  </a:lnTo>
                  <a:lnTo>
                    <a:pt x="21415" y="13219"/>
                  </a:lnTo>
                  <a:lnTo>
                    <a:pt x="21468" y="12928"/>
                  </a:lnTo>
                  <a:lnTo>
                    <a:pt x="21547" y="12611"/>
                  </a:lnTo>
                  <a:lnTo>
                    <a:pt x="21600" y="12214"/>
                  </a:lnTo>
                  <a:lnTo>
                    <a:pt x="19171" y="10972"/>
                  </a:lnTo>
                  <a:lnTo>
                    <a:pt x="19171" y="10734"/>
                  </a:lnTo>
                  <a:lnTo>
                    <a:pt x="19144" y="10496"/>
                  </a:lnTo>
                  <a:lnTo>
                    <a:pt x="19144" y="10258"/>
                  </a:lnTo>
                  <a:lnTo>
                    <a:pt x="19118" y="1002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08" name="Freeform 78"/>
            <p:cNvSpPr/>
            <p:nvPr/>
          </p:nvSpPr>
          <p:spPr>
            <a:xfrm>
              <a:off x="788987" y="690562"/>
              <a:ext cx="109539" cy="109539"/>
            </a:xfrm>
            <a:custGeom>
              <a:avLst/>
              <a:gdLst/>
              <a:ahLst/>
              <a:cxnLst>
                <a:cxn ang="0">
                  <a:pos x="wd2" y="hd2"/>
                </a:cxn>
                <a:cxn ang="5400000">
                  <a:pos x="wd2" y="hd2"/>
                </a:cxn>
                <a:cxn ang="10800000">
                  <a:pos x="wd2" y="hd2"/>
                </a:cxn>
                <a:cxn ang="16200000">
                  <a:pos x="wd2" y="hd2"/>
                </a:cxn>
              </a:cxnLst>
              <a:rect l="0" t="0" r="r" b="b"/>
              <a:pathLst>
                <a:path w="21600" h="21600" extrusionOk="0">
                  <a:moveTo>
                    <a:pt x="18837" y="9325"/>
                  </a:moveTo>
                  <a:lnTo>
                    <a:pt x="18896" y="9683"/>
                  </a:lnTo>
                  <a:lnTo>
                    <a:pt x="19015" y="10517"/>
                  </a:lnTo>
                  <a:lnTo>
                    <a:pt x="19015" y="11351"/>
                  </a:lnTo>
                  <a:lnTo>
                    <a:pt x="18956" y="11709"/>
                  </a:lnTo>
                  <a:lnTo>
                    <a:pt x="21600" y="13079"/>
                  </a:lnTo>
                  <a:lnTo>
                    <a:pt x="21570" y="13198"/>
                  </a:lnTo>
                  <a:lnTo>
                    <a:pt x="21570" y="13258"/>
                  </a:lnTo>
                  <a:lnTo>
                    <a:pt x="21541" y="13377"/>
                  </a:lnTo>
                  <a:lnTo>
                    <a:pt x="21511" y="13466"/>
                  </a:lnTo>
                  <a:lnTo>
                    <a:pt x="18599" y="13496"/>
                  </a:lnTo>
                  <a:lnTo>
                    <a:pt x="18451" y="13884"/>
                  </a:lnTo>
                  <a:lnTo>
                    <a:pt x="18272" y="14301"/>
                  </a:lnTo>
                  <a:lnTo>
                    <a:pt x="18124" y="14688"/>
                  </a:lnTo>
                  <a:lnTo>
                    <a:pt x="17916" y="15075"/>
                  </a:lnTo>
                  <a:lnTo>
                    <a:pt x="17678" y="15433"/>
                  </a:lnTo>
                  <a:lnTo>
                    <a:pt x="17470" y="15761"/>
                  </a:lnTo>
                  <a:lnTo>
                    <a:pt x="19015" y="18204"/>
                  </a:lnTo>
                  <a:lnTo>
                    <a:pt x="18926" y="18263"/>
                  </a:lnTo>
                  <a:lnTo>
                    <a:pt x="18896" y="18353"/>
                  </a:lnTo>
                  <a:lnTo>
                    <a:pt x="18777" y="18472"/>
                  </a:lnTo>
                  <a:lnTo>
                    <a:pt x="16311" y="17071"/>
                  </a:lnTo>
                  <a:lnTo>
                    <a:pt x="15985" y="17340"/>
                  </a:lnTo>
                  <a:lnTo>
                    <a:pt x="15806" y="17489"/>
                  </a:lnTo>
                  <a:lnTo>
                    <a:pt x="15628" y="17608"/>
                  </a:lnTo>
                  <a:lnTo>
                    <a:pt x="15450" y="17757"/>
                  </a:lnTo>
                  <a:lnTo>
                    <a:pt x="15242" y="17906"/>
                  </a:lnTo>
                  <a:lnTo>
                    <a:pt x="15034" y="17995"/>
                  </a:lnTo>
                  <a:lnTo>
                    <a:pt x="14826" y="18144"/>
                  </a:lnTo>
                  <a:lnTo>
                    <a:pt x="14618" y="18233"/>
                  </a:lnTo>
                  <a:lnTo>
                    <a:pt x="14410" y="18353"/>
                  </a:lnTo>
                  <a:lnTo>
                    <a:pt x="14083" y="18561"/>
                  </a:lnTo>
                  <a:lnTo>
                    <a:pt x="14202" y="21332"/>
                  </a:lnTo>
                  <a:lnTo>
                    <a:pt x="14113" y="21362"/>
                  </a:lnTo>
                  <a:lnTo>
                    <a:pt x="13994" y="21362"/>
                  </a:lnTo>
                  <a:lnTo>
                    <a:pt x="13875" y="21421"/>
                  </a:lnTo>
                  <a:lnTo>
                    <a:pt x="12479" y="19068"/>
                  </a:lnTo>
                  <a:lnTo>
                    <a:pt x="12063" y="19127"/>
                  </a:lnTo>
                  <a:lnTo>
                    <a:pt x="11587" y="19187"/>
                  </a:lnTo>
                  <a:lnTo>
                    <a:pt x="11350" y="19246"/>
                  </a:lnTo>
                  <a:lnTo>
                    <a:pt x="10102" y="19246"/>
                  </a:lnTo>
                  <a:lnTo>
                    <a:pt x="9686" y="19187"/>
                  </a:lnTo>
                  <a:lnTo>
                    <a:pt x="8438" y="21600"/>
                  </a:lnTo>
                  <a:lnTo>
                    <a:pt x="8349" y="21600"/>
                  </a:lnTo>
                  <a:lnTo>
                    <a:pt x="8289" y="21570"/>
                  </a:lnTo>
                  <a:lnTo>
                    <a:pt x="8200" y="21570"/>
                  </a:lnTo>
                  <a:lnTo>
                    <a:pt x="8111" y="21540"/>
                  </a:lnTo>
                  <a:lnTo>
                    <a:pt x="8081" y="18829"/>
                  </a:lnTo>
                  <a:lnTo>
                    <a:pt x="7725" y="18680"/>
                  </a:lnTo>
                  <a:lnTo>
                    <a:pt x="7457" y="18591"/>
                  </a:lnTo>
                  <a:lnTo>
                    <a:pt x="7279" y="18472"/>
                  </a:lnTo>
                  <a:lnTo>
                    <a:pt x="7012" y="18382"/>
                  </a:lnTo>
                  <a:lnTo>
                    <a:pt x="6596" y="18174"/>
                  </a:lnTo>
                  <a:lnTo>
                    <a:pt x="6328" y="18025"/>
                  </a:lnTo>
                  <a:lnTo>
                    <a:pt x="6150" y="17906"/>
                  </a:lnTo>
                  <a:lnTo>
                    <a:pt x="5942" y="17757"/>
                  </a:lnTo>
                  <a:lnTo>
                    <a:pt x="5615" y="17518"/>
                  </a:lnTo>
                  <a:lnTo>
                    <a:pt x="3298" y="18978"/>
                  </a:lnTo>
                  <a:lnTo>
                    <a:pt x="3268" y="18919"/>
                  </a:lnTo>
                  <a:lnTo>
                    <a:pt x="3209" y="18889"/>
                  </a:lnTo>
                  <a:lnTo>
                    <a:pt x="3149" y="18829"/>
                  </a:lnTo>
                  <a:lnTo>
                    <a:pt x="3090" y="18799"/>
                  </a:lnTo>
                  <a:lnTo>
                    <a:pt x="4427" y="16386"/>
                  </a:lnTo>
                  <a:lnTo>
                    <a:pt x="4189" y="16088"/>
                  </a:lnTo>
                  <a:lnTo>
                    <a:pt x="3595" y="15254"/>
                  </a:lnTo>
                  <a:lnTo>
                    <a:pt x="3476" y="15046"/>
                  </a:lnTo>
                  <a:lnTo>
                    <a:pt x="3357" y="14807"/>
                  </a:lnTo>
                  <a:lnTo>
                    <a:pt x="3239" y="14599"/>
                  </a:lnTo>
                  <a:lnTo>
                    <a:pt x="3120" y="14360"/>
                  </a:lnTo>
                  <a:lnTo>
                    <a:pt x="2941" y="13973"/>
                  </a:lnTo>
                  <a:lnTo>
                    <a:pt x="208" y="14092"/>
                  </a:lnTo>
                  <a:lnTo>
                    <a:pt x="178" y="14003"/>
                  </a:lnTo>
                  <a:lnTo>
                    <a:pt x="178" y="13913"/>
                  </a:lnTo>
                  <a:lnTo>
                    <a:pt x="149" y="13794"/>
                  </a:lnTo>
                  <a:lnTo>
                    <a:pt x="2496" y="12364"/>
                  </a:lnTo>
                  <a:lnTo>
                    <a:pt x="2466" y="11977"/>
                  </a:lnTo>
                  <a:lnTo>
                    <a:pt x="2407" y="11470"/>
                  </a:lnTo>
                  <a:lnTo>
                    <a:pt x="2407" y="10517"/>
                  </a:lnTo>
                  <a:lnTo>
                    <a:pt x="2436" y="10040"/>
                  </a:lnTo>
                  <a:lnTo>
                    <a:pt x="2466" y="9623"/>
                  </a:lnTo>
                  <a:lnTo>
                    <a:pt x="0" y="8312"/>
                  </a:lnTo>
                  <a:lnTo>
                    <a:pt x="59" y="8253"/>
                  </a:lnTo>
                  <a:lnTo>
                    <a:pt x="59" y="8074"/>
                  </a:lnTo>
                  <a:lnTo>
                    <a:pt x="89" y="8014"/>
                  </a:lnTo>
                  <a:lnTo>
                    <a:pt x="2912" y="7985"/>
                  </a:lnTo>
                  <a:lnTo>
                    <a:pt x="3060" y="7597"/>
                  </a:lnTo>
                  <a:lnTo>
                    <a:pt x="3268" y="7210"/>
                  </a:lnTo>
                  <a:lnTo>
                    <a:pt x="3476" y="6793"/>
                  </a:lnTo>
                  <a:lnTo>
                    <a:pt x="3714" y="6406"/>
                  </a:lnTo>
                  <a:lnTo>
                    <a:pt x="3981" y="6018"/>
                  </a:lnTo>
                  <a:lnTo>
                    <a:pt x="4219" y="5661"/>
                  </a:lnTo>
                  <a:lnTo>
                    <a:pt x="2674" y="3277"/>
                  </a:lnTo>
                  <a:lnTo>
                    <a:pt x="2941" y="3009"/>
                  </a:lnTo>
                  <a:lnTo>
                    <a:pt x="5497" y="4439"/>
                  </a:lnTo>
                  <a:lnTo>
                    <a:pt x="5794" y="4201"/>
                  </a:lnTo>
                  <a:lnTo>
                    <a:pt x="5972" y="4052"/>
                  </a:lnTo>
                  <a:lnTo>
                    <a:pt x="6150" y="3962"/>
                  </a:lnTo>
                  <a:lnTo>
                    <a:pt x="6299" y="3843"/>
                  </a:lnTo>
                  <a:lnTo>
                    <a:pt x="6507" y="3724"/>
                  </a:lnTo>
                  <a:lnTo>
                    <a:pt x="6685" y="3605"/>
                  </a:lnTo>
                  <a:lnTo>
                    <a:pt x="6893" y="3516"/>
                  </a:lnTo>
                  <a:lnTo>
                    <a:pt x="7071" y="3426"/>
                  </a:lnTo>
                  <a:lnTo>
                    <a:pt x="7279" y="3337"/>
                  </a:lnTo>
                  <a:lnTo>
                    <a:pt x="7636" y="3158"/>
                  </a:lnTo>
                  <a:lnTo>
                    <a:pt x="7517" y="209"/>
                  </a:lnTo>
                  <a:lnTo>
                    <a:pt x="7576" y="209"/>
                  </a:lnTo>
                  <a:lnTo>
                    <a:pt x="7636" y="179"/>
                  </a:lnTo>
                  <a:lnTo>
                    <a:pt x="7873" y="119"/>
                  </a:lnTo>
                  <a:lnTo>
                    <a:pt x="9389" y="2681"/>
                  </a:lnTo>
                  <a:lnTo>
                    <a:pt x="9805" y="2652"/>
                  </a:lnTo>
                  <a:lnTo>
                    <a:pt x="10013" y="2622"/>
                  </a:lnTo>
                  <a:lnTo>
                    <a:pt x="10369" y="2622"/>
                  </a:lnTo>
                  <a:lnTo>
                    <a:pt x="10577" y="2592"/>
                  </a:lnTo>
                  <a:lnTo>
                    <a:pt x="10993" y="2592"/>
                  </a:lnTo>
                  <a:lnTo>
                    <a:pt x="11201" y="2622"/>
                  </a:lnTo>
                  <a:lnTo>
                    <a:pt x="11409" y="2622"/>
                  </a:lnTo>
                  <a:lnTo>
                    <a:pt x="11825" y="2652"/>
                  </a:lnTo>
                  <a:lnTo>
                    <a:pt x="13192" y="0"/>
                  </a:lnTo>
                  <a:lnTo>
                    <a:pt x="13281" y="30"/>
                  </a:lnTo>
                  <a:lnTo>
                    <a:pt x="13400" y="30"/>
                  </a:lnTo>
                  <a:lnTo>
                    <a:pt x="13459" y="89"/>
                  </a:lnTo>
                  <a:lnTo>
                    <a:pt x="13548" y="119"/>
                  </a:lnTo>
                  <a:lnTo>
                    <a:pt x="13608" y="3098"/>
                  </a:lnTo>
                  <a:lnTo>
                    <a:pt x="13964" y="3277"/>
                  </a:lnTo>
                  <a:lnTo>
                    <a:pt x="14143" y="3337"/>
                  </a:lnTo>
                  <a:lnTo>
                    <a:pt x="14321" y="3426"/>
                  </a:lnTo>
                  <a:lnTo>
                    <a:pt x="14529" y="3516"/>
                  </a:lnTo>
                  <a:lnTo>
                    <a:pt x="14677" y="3605"/>
                  </a:lnTo>
                  <a:lnTo>
                    <a:pt x="14856" y="3724"/>
                  </a:lnTo>
                  <a:lnTo>
                    <a:pt x="15034" y="3814"/>
                  </a:lnTo>
                  <a:lnTo>
                    <a:pt x="15182" y="3933"/>
                  </a:lnTo>
                  <a:lnTo>
                    <a:pt x="15331" y="4022"/>
                  </a:lnTo>
                  <a:lnTo>
                    <a:pt x="15687" y="4231"/>
                  </a:lnTo>
                  <a:lnTo>
                    <a:pt x="18213" y="2622"/>
                  </a:lnTo>
                  <a:lnTo>
                    <a:pt x="18272" y="2681"/>
                  </a:lnTo>
                  <a:lnTo>
                    <a:pt x="18361" y="2741"/>
                  </a:lnTo>
                  <a:lnTo>
                    <a:pt x="18421" y="2830"/>
                  </a:lnTo>
                  <a:lnTo>
                    <a:pt x="18480" y="2890"/>
                  </a:lnTo>
                  <a:lnTo>
                    <a:pt x="17054" y="5542"/>
                  </a:lnTo>
                  <a:lnTo>
                    <a:pt x="17292" y="5839"/>
                  </a:lnTo>
                  <a:lnTo>
                    <a:pt x="17530" y="6167"/>
                  </a:lnTo>
                  <a:lnTo>
                    <a:pt x="17738" y="6495"/>
                  </a:lnTo>
                  <a:lnTo>
                    <a:pt x="17946" y="6852"/>
                  </a:lnTo>
                  <a:lnTo>
                    <a:pt x="18124" y="7180"/>
                  </a:lnTo>
                  <a:lnTo>
                    <a:pt x="18272" y="7538"/>
                  </a:lnTo>
                  <a:lnTo>
                    <a:pt x="21303" y="7389"/>
                  </a:lnTo>
                  <a:lnTo>
                    <a:pt x="21333" y="7478"/>
                  </a:lnTo>
                  <a:lnTo>
                    <a:pt x="21362" y="7597"/>
                  </a:lnTo>
                  <a:lnTo>
                    <a:pt x="21362" y="7687"/>
                  </a:lnTo>
                  <a:lnTo>
                    <a:pt x="21392" y="7776"/>
                  </a:lnTo>
                  <a:lnTo>
                    <a:pt x="18837" y="9325"/>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509" name="Text Box 79"/>
            <p:cNvSpPr txBox="1"/>
            <p:nvPr/>
          </p:nvSpPr>
          <p:spPr>
            <a:xfrm rot="19606289">
              <a:off x="553863" y="768401"/>
              <a:ext cx="184151" cy="243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600"/>
                </a:spcBef>
                <a:defRPr sz="1000" b="1">
                  <a:solidFill>
                    <a:srgbClr val="808080"/>
                  </a:solidFill>
                  <a:latin typeface="Tahoma"/>
                  <a:ea typeface="Tahoma"/>
                  <a:cs typeface="Tahoma"/>
                  <a:sym typeface="Tahoma"/>
                </a:defRPr>
              </a:lvl1pPr>
            </a:lstStyle>
            <a:p>
              <a:r>
                <a:t>$</a:t>
              </a:r>
            </a:p>
          </p:txBody>
        </p:sp>
        <p:sp>
          <p:nvSpPr>
            <p:cNvPr id="510" name="Text Box 80"/>
            <p:cNvSpPr txBox="1"/>
            <p:nvPr/>
          </p:nvSpPr>
          <p:spPr>
            <a:xfrm rot="18123126">
              <a:off x="558772" y="626369"/>
              <a:ext cx="184151" cy="180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300"/>
                </a:spcBef>
                <a:defRPr sz="600" b="1">
                  <a:solidFill>
                    <a:srgbClr val="808080"/>
                  </a:solidFill>
                  <a:latin typeface="Tahoma"/>
                  <a:ea typeface="Tahoma"/>
                  <a:cs typeface="Tahoma"/>
                  <a:sym typeface="Tahoma"/>
                </a:defRPr>
              </a:lvl1pPr>
            </a:lstStyle>
            <a:p>
              <a:r>
                <a:t>¢</a:t>
              </a:r>
            </a:p>
          </p:txBody>
        </p:sp>
        <p:sp>
          <p:nvSpPr>
            <p:cNvPr id="511" name="Text Box 81"/>
            <p:cNvSpPr txBox="1"/>
            <p:nvPr/>
          </p:nvSpPr>
          <p:spPr>
            <a:xfrm rot="4465569">
              <a:off x="759072" y="628456"/>
              <a:ext cx="184151" cy="180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300"/>
                </a:spcBef>
                <a:defRPr sz="600" b="1">
                  <a:solidFill>
                    <a:srgbClr val="808080"/>
                  </a:solidFill>
                  <a:latin typeface="Tahoma"/>
                  <a:ea typeface="Tahoma"/>
                  <a:cs typeface="Tahoma"/>
                  <a:sym typeface="Tahoma"/>
                </a:defRPr>
              </a:lvl1pPr>
            </a:lstStyle>
            <a:p>
              <a:r>
                <a:t>¢</a:t>
              </a:r>
            </a:p>
          </p:txBody>
        </p:sp>
      </p:grpSp>
      <p:sp>
        <p:nvSpPr>
          <p:cNvPr id="513" name="AutoShape 82"/>
          <p:cNvSpPr/>
          <p:nvPr/>
        </p:nvSpPr>
        <p:spPr>
          <a:xfrm>
            <a:off x="8750300" y="6616700"/>
            <a:ext cx="393700" cy="241300"/>
          </a:xfrm>
          <a:prstGeom prst="rightArrow">
            <a:avLst>
              <a:gd name="adj1" fmla="val 50000"/>
              <a:gd name="adj2" fmla="val 40789"/>
            </a:avLst>
          </a:prstGeom>
          <a:solidFill>
            <a:srgbClr val="004600"/>
          </a:solidFill>
          <a:ln>
            <a:solidFill>
              <a:srgbClr val="808080"/>
            </a:solidFill>
            <a:miter/>
          </a:ln>
        </p:spPr>
        <p:txBody>
          <a:bodyPr lIns="45719" rIns="45719"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35"/>
                                        </p:tgtEl>
                                        <p:attrNameLst>
                                          <p:attrName>style.visibility</p:attrName>
                                        </p:attrNameLst>
                                      </p:cBhvr>
                                      <p:to>
                                        <p:strVal val="visible"/>
                                      </p:to>
                                    </p:set>
                                    <p:animEffect transition="in" filter="dissolve">
                                      <p:cBhvr>
                                        <p:cTn id="7" dur="500"/>
                                        <p:tgtEl>
                                          <p:spTgt spid="4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36">
                                            <p:bg/>
                                          </p:spTgt>
                                        </p:tgtEl>
                                        <p:attrNameLst>
                                          <p:attrName>style.visibility</p:attrName>
                                        </p:attrNameLst>
                                      </p:cBhvr>
                                      <p:to>
                                        <p:strVal val="visible"/>
                                      </p:to>
                                    </p:set>
                                    <p:animEffect transition="in" filter="dissolve">
                                      <p:cBhvr>
                                        <p:cTn id="12" dur="500"/>
                                        <p:tgtEl>
                                          <p:spTgt spid="436">
                                            <p:bg/>
                                          </p:spTgt>
                                        </p:tgtEl>
                                      </p:cBhvr>
                                    </p:animEffect>
                                  </p:childTnLst>
                                </p:cTn>
                              </p:par>
                              <p:par>
                                <p:cTn id="13" presetID="9" presetClass="entr" presetSubtype="0" fill="hold" grpId="2" nodeType="withEffect">
                                  <p:stCondLst>
                                    <p:cond delay="0"/>
                                  </p:stCondLst>
                                  <p:iterate>
                                    <p:tmAbs val="0"/>
                                  </p:iterate>
                                  <p:childTnLst>
                                    <p:set>
                                      <p:cBhvr>
                                        <p:cTn id="14" fill="hold"/>
                                        <p:tgtEl>
                                          <p:spTgt spid="436">
                                            <p:txEl>
                                              <p:pRg st="0" end="0"/>
                                            </p:txEl>
                                          </p:spTgt>
                                        </p:tgtEl>
                                        <p:attrNameLst>
                                          <p:attrName>style.visibility</p:attrName>
                                        </p:attrNameLst>
                                      </p:cBhvr>
                                      <p:to>
                                        <p:strVal val="visible"/>
                                      </p:to>
                                    </p:set>
                                    <p:animEffect transition="in" filter="dissolve">
                                      <p:cBhvr>
                                        <p:cTn id="15" dur="500"/>
                                        <p:tgtEl>
                                          <p:spTgt spid="43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436">
                                            <p:txEl>
                                              <p:pRg st="1" end="1"/>
                                            </p:txEl>
                                          </p:spTgt>
                                        </p:tgtEl>
                                        <p:attrNameLst>
                                          <p:attrName>style.visibility</p:attrName>
                                        </p:attrNameLst>
                                      </p:cBhvr>
                                      <p:to>
                                        <p:strVal val="visible"/>
                                      </p:to>
                                    </p:set>
                                    <p:animEffect transition="in" filter="dissolve">
                                      <p:cBhvr>
                                        <p:cTn id="20" dur="500"/>
                                        <p:tgtEl>
                                          <p:spTgt spid="43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436">
                                            <p:txEl>
                                              <p:pRg st="2" end="2"/>
                                            </p:txEl>
                                          </p:spTgt>
                                        </p:tgtEl>
                                        <p:attrNameLst>
                                          <p:attrName>style.visibility</p:attrName>
                                        </p:attrNameLst>
                                      </p:cBhvr>
                                      <p:to>
                                        <p:strVal val="visible"/>
                                      </p:to>
                                    </p:set>
                                    <p:animEffect transition="in" filter="dissolve">
                                      <p:cBhvr>
                                        <p:cTn id="25" dur="500"/>
                                        <p:tgtEl>
                                          <p:spTgt spid="43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2" nodeType="clickEffect">
                                  <p:stCondLst>
                                    <p:cond delay="0"/>
                                  </p:stCondLst>
                                  <p:iterate>
                                    <p:tmAbs val="0"/>
                                  </p:iterate>
                                  <p:childTnLst>
                                    <p:set>
                                      <p:cBhvr>
                                        <p:cTn id="29" fill="hold"/>
                                        <p:tgtEl>
                                          <p:spTgt spid="436">
                                            <p:txEl>
                                              <p:pRg st="3" end="3"/>
                                            </p:txEl>
                                          </p:spTgt>
                                        </p:tgtEl>
                                        <p:attrNameLst>
                                          <p:attrName>style.visibility</p:attrName>
                                        </p:attrNameLst>
                                      </p:cBhvr>
                                      <p:to>
                                        <p:strVal val="visible"/>
                                      </p:to>
                                    </p:set>
                                    <p:animEffect transition="in" filter="dissolve">
                                      <p:cBhvr>
                                        <p:cTn id="30" dur="500"/>
                                        <p:tgtEl>
                                          <p:spTgt spid="43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2" nodeType="clickEffect">
                                  <p:stCondLst>
                                    <p:cond delay="0"/>
                                  </p:stCondLst>
                                  <p:iterate>
                                    <p:tmAbs val="0"/>
                                  </p:iterate>
                                  <p:childTnLst>
                                    <p:set>
                                      <p:cBhvr>
                                        <p:cTn id="34" fill="hold"/>
                                        <p:tgtEl>
                                          <p:spTgt spid="436">
                                            <p:txEl>
                                              <p:pRg st="4" end="4"/>
                                            </p:txEl>
                                          </p:spTgt>
                                        </p:tgtEl>
                                        <p:attrNameLst>
                                          <p:attrName>style.visibility</p:attrName>
                                        </p:attrNameLst>
                                      </p:cBhvr>
                                      <p:to>
                                        <p:strVal val="visible"/>
                                      </p:to>
                                    </p:set>
                                    <p:animEffect transition="in" filter="dissolve">
                                      <p:cBhvr>
                                        <p:cTn id="35" dur="500"/>
                                        <p:tgtEl>
                                          <p:spTgt spid="43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2" nodeType="clickEffect">
                                  <p:stCondLst>
                                    <p:cond delay="0"/>
                                  </p:stCondLst>
                                  <p:iterate>
                                    <p:tmAbs val="0"/>
                                  </p:iterate>
                                  <p:childTnLst>
                                    <p:set>
                                      <p:cBhvr>
                                        <p:cTn id="39" fill="hold"/>
                                        <p:tgtEl>
                                          <p:spTgt spid="436">
                                            <p:txEl>
                                              <p:pRg st="5" end="5"/>
                                            </p:txEl>
                                          </p:spTgt>
                                        </p:tgtEl>
                                        <p:attrNameLst>
                                          <p:attrName>style.visibility</p:attrName>
                                        </p:attrNameLst>
                                      </p:cBhvr>
                                      <p:to>
                                        <p:strVal val="visible"/>
                                      </p:to>
                                    </p:set>
                                    <p:animEffect transition="in" filter="dissolve">
                                      <p:cBhvr>
                                        <p:cTn id="40" dur="500"/>
                                        <p:tgtEl>
                                          <p:spTgt spid="436">
                                            <p:txEl>
                                              <p:pRg st="5" end="5"/>
                                            </p:txEl>
                                          </p:spTgt>
                                        </p:tgtEl>
                                      </p:cBhvr>
                                    </p:animEffect>
                                  </p:childTnLst>
                                </p:cTn>
                              </p:par>
                            </p:childTnLst>
                          </p:cTn>
                        </p:par>
                        <p:par>
                          <p:cTn id="41" fill="hold">
                            <p:stCondLst>
                              <p:cond delay="500"/>
                            </p:stCondLst>
                            <p:childTnLst>
                              <p:par>
                                <p:cTn id="42" presetID="1" presetClass="entr" presetSubtype="0" fill="hold" grpId="3" nodeType="afterEffect">
                                  <p:stCondLst>
                                    <p:cond delay="0"/>
                                  </p:stCondLst>
                                  <p:iterate>
                                    <p:tmAbs val="0"/>
                                  </p:iterate>
                                  <p:childTnLst>
                                    <p:set>
                                      <p:cBhvr>
                                        <p:cTn id="43" fill="hold"/>
                                        <p:tgtEl>
                                          <p:spTgt spid="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1" animBg="1" advAuto="0"/>
      <p:bldP spid="436" grpId="2" build="p" animBg="1" advAuto="0"/>
      <p:bldP spid="513" grpId="3"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517" name="Rectangle 2"/>
          <p:cNvSpPr txBox="1">
            <a:spLocks noGrp="1"/>
          </p:cNvSpPr>
          <p:nvPr>
            <p:ph type="title"/>
          </p:nvPr>
        </p:nvSpPr>
        <p:spPr>
          <a:xfrm>
            <a:off x="457200" y="0"/>
            <a:ext cx="8229600" cy="1143000"/>
          </a:xfrm>
          <a:prstGeom prst="rect">
            <a:avLst/>
          </a:prstGeom>
        </p:spPr>
        <p:txBody>
          <a:bodyPr>
            <a:normAutofit fontScale="90000"/>
          </a:bodyPr>
          <a:lstStyle>
            <a:lvl1pPr defTabSz="768095">
              <a:defRPr sz="3696">
                <a:solidFill>
                  <a:srgbClr val="FFFF00"/>
                </a:solidFill>
              </a:defRPr>
            </a:lvl1pPr>
          </a:lstStyle>
          <a:p>
            <a:r>
              <a:t>Small Contributions Can Lead to Big Savings</a:t>
            </a:r>
          </a:p>
        </p:txBody>
      </p:sp>
      <p:graphicFrame>
        <p:nvGraphicFramePr>
          <p:cNvPr id="518" name="2D Line Chart"/>
          <p:cNvGraphicFramePr/>
          <p:nvPr/>
        </p:nvGraphicFramePr>
        <p:xfrm>
          <a:off x="853142" y="1628102"/>
          <a:ext cx="7381875" cy="3930299"/>
        </p:xfrm>
        <a:graphic>
          <a:graphicData uri="http://schemas.openxmlformats.org/drawingml/2006/chart">
            <c:chart xmlns:c="http://schemas.openxmlformats.org/drawingml/2006/chart" xmlns:r="http://schemas.openxmlformats.org/officeDocument/2006/relationships" r:id="rId3"/>
          </a:graphicData>
        </a:graphic>
      </p:graphicFrame>
      <p:sp>
        <p:nvSpPr>
          <p:cNvPr id="519" name="Rectangle 5"/>
          <p:cNvSpPr txBox="1"/>
          <p:nvPr/>
        </p:nvSpPr>
        <p:spPr>
          <a:xfrm>
            <a:off x="457200" y="5834062"/>
            <a:ext cx="8686800" cy="9130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500"/>
              </a:spcBef>
              <a:buSzPct val="100000"/>
              <a:buChar char="•"/>
              <a:defRPr sz="1500" b="1"/>
            </a:pPr>
            <a:r>
              <a:rPr dirty="0">
                <a:solidFill>
                  <a:srgbClr val="F8F8F8"/>
                </a:solidFill>
              </a:rPr>
              <a:t> Start with $100, assume a 10.5% annual compound rate of return.</a:t>
            </a:r>
          </a:p>
          <a:p>
            <a:pPr>
              <a:spcBef>
                <a:spcPts val="500"/>
              </a:spcBef>
              <a:buSzPct val="100000"/>
              <a:buChar char="•"/>
              <a:defRPr sz="1500" b="1">
                <a:solidFill>
                  <a:schemeClr val="accent3">
                    <a:lumOff val="44000"/>
                  </a:schemeClr>
                </a:solidFill>
              </a:defRPr>
            </a:pPr>
            <a:r>
              <a:rPr dirty="0"/>
              <a:t> Invest for 42 years.  Why 42 years?</a:t>
            </a:r>
          </a:p>
          <a:p>
            <a:pPr>
              <a:spcBef>
                <a:spcPts val="500"/>
              </a:spcBef>
              <a:buSzPct val="100000"/>
              <a:buChar char="•"/>
              <a:defRPr sz="1500" b="1">
                <a:solidFill>
                  <a:schemeClr val="accent3">
                    <a:lumOff val="44000"/>
                  </a:schemeClr>
                </a:solidFill>
              </a:defRPr>
            </a:pPr>
            <a:r>
              <a:rPr dirty="0"/>
              <a:t> How much do I need to invest?  $122 per month.  At year 42 you will have $1,005,367.</a:t>
            </a:r>
          </a:p>
        </p:txBody>
      </p:sp>
      <p:sp>
        <p:nvSpPr>
          <p:cNvPr id="520" name="Oval 6"/>
          <p:cNvSpPr/>
          <p:nvPr/>
        </p:nvSpPr>
        <p:spPr>
          <a:xfrm>
            <a:off x="6857999" y="3078163"/>
            <a:ext cx="246066" cy="246063"/>
          </a:xfrm>
          <a:prstGeom prst="ellipse">
            <a:avLst/>
          </a:prstGeom>
          <a:solidFill>
            <a:srgbClr val="00FF00"/>
          </a:solidFill>
          <a:ln>
            <a:solidFill>
              <a:srgbClr val="000000"/>
            </a:solidFill>
          </a:ln>
        </p:spPr>
        <p:txBody>
          <a:bodyPr lIns="45719" rIns="45719"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afterEffect">
                                  <p:stCondLst>
                                    <p:cond delay="0"/>
                                  </p:stCondLst>
                                  <p:childTnLst>
                                    <p:animEffect transition="out" filter="fade">
                                      <p:cBhvr>
                                        <p:cTn id="6" dur="5000" fill="hold" tmFilter="0, 0; .2, .5; .8, .5; 1, 0"/>
                                        <p:tgtEl>
                                          <p:spTgt spid="520"/>
                                        </p:tgtEl>
                                      </p:cBhvr>
                                    </p:animEffect>
                                    <p:animScale>
                                      <p:cBhvr>
                                        <p:cTn id="7" dur="2500" autoRev="1" fill="hold"/>
                                        <p:tgtEl>
                                          <p:spTgt spid="5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3B3B3"/>
        </a:solidFill>
        <a:effectLst/>
      </p:bgPr>
    </p:bg>
    <p:spTree>
      <p:nvGrpSpPr>
        <p:cNvPr id="1" name=""/>
        <p:cNvGrpSpPr/>
        <p:nvPr/>
      </p:nvGrpSpPr>
      <p:grpSpPr>
        <a:xfrm>
          <a:off x="0" y="0"/>
          <a:ext cx="0" cy="0"/>
          <a:chOff x="0" y="0"/>
          <a:chExt cx="0" cy="0"/>
        </a:xfrm>
      </p:grpSpPr>
      <p:pic>
        <p:nvPicPr>
          <p:cNvPr id="173"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174" name="Shape 258"/>
          <p:cNvSpPr txBox="1"/>
          <p:nvPr/>
        </p:nvSpPr>
        <p:spPr>
          <a:xfrm>
            <a:off x="5221339" y="4721764"/>
            <a:ext cx="5432322" cy="8588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endParaRPr/>
          </a:p>
          <a:p>
            <a:pPr>
              <a:defRPr sz="4200" b="1"/>
            </a:pPr>
            <a:r>
              <a:t>Anchorsaway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524" name="Rectangle 2"/>
          <p:cNvSpPr txBox="1">
            <a:spLocks noGrp="1"/>
          </p:cNvSpPr>
          <p:nvPr>
            <p:ph type="title"/>
          </p:nvPr>
        </p:nvSpPr>
        <p:spPr>
          <a:xfrm>
            <a:off x="428625" y="560388"/>
            <a:ext cx="8229600" cy="839787"/>
          </a:xfrm>
          <a:prstGeom prst="rect">
            <a:avLst/>
          </a:prstGeom>
          <a:ln w="9525">
            <a:solidFill>
              <a:srgbClr val="FFFF00"/>
            </a:solidFill>
            <a:miter lim="800000"/>
          </a:ln>
        </p:spPr>
        <p:txBody>
          <a:bodyPr/>
          <a:lstStyle>
            <a:lvl1pPr>
              <a:defRPr>
                <a:solidFill>
                  <a:srgbClr val="FFFF00"/>
                </a:solidFill>
              </a:defRPr>
            </a:lvl1pPr>
          </a:lstStyle>
          <a:p>
            <a:r>
              <a:t>Spending Plan Exercise</a:t>
            </a:r>
          </a:p>
        </p:txBody>
      </p:sp>
      <p:sp>
        <p:nvSpPr>
          <p:cNvPr id="525" name="Rectangle 4"/>
          <p:cNvSpPr/>
          <p:nvPr/>
        </p:nvSpPr>
        <p:spPr>
          <a:xfrm>
            <a:off x="3643312" y="5751512"/>
            <a:ext cx="206376" cy="88901"/>
          </a:xfrm>
          <a:prstGeom prst="rect">
            <a:avLst/>
          </a:prstGeom>
          <a:solidFill>
            <a:schemeClr val="accent3">
              <a:lumOff val="44000"/>
            </a:schemeClr>
          </a:solidFill>
          <a:ln>
            <a:solidFill>
              <a:srgbClr val="000000"/>
            </a:solidFill>
            <a:miter/>
          </a:ln>
        </p:spPr>
        <p:txBody>
          <a:bodyPr lIns="45719" rIns="45719" anchor="ctr"/>
          <a:lstStyle/>
          <a:p>
            <a:endParaRPr/>
          </a:p>
        </p:txBody>
      </p:sp>
      <p:pic>
        <p:nvPicPr>
          <p:cNvPr id="526" name="Picture 5" descr="Picture 5"/>
          <p:cNvPicPr>
            <a:picLocks noChangeAspect="1"/>
          </p:cNvPicPr>
          <p:nvPr/>
        </p:nvPicPr>
        <p:blipFill>
          <a:blip r:embed="rId3">
            <a:extLst/>
          </a:blip>
          <a:stretch>
            <a:fillRect/>
          </a:stretch>
        </p:blipFill>
        <p:spPr>
          <a:xfrm>
            <a:off x="1655763" y="1798638"/>
            <a:ext cx="5802313" cy="4351338"/>
          </a:xfrm>
          <a:prstGeom prst="rect">
            <a:avLst/>
          </a:prstGeom>
          <a:ln w="12700">
            <a:miter lim="400000"/>
          </a:ln>
        </p:spPr>
      </p:pic>
      <p:sp>
        <p:nvSpPr>
          <p:cNvPr id="5" name="Rectangle 4">
            <a:extLst>
              <a:ext uri="{FF2B5EF4-FFF2-40B4-BE49-F238E27FC236}">
                <a16:creationId xmlns:a16="http://schemas.microsoft.com/office/drawing/2014/main" id="{7F3B905D-4721-4145-B6ED-B42977380AA3}"/>
              </a:ext>
            </a:extLst>
          </p:cNvPr>
          <p:cNvSpPr/>
          <p:nvPr/>
        </p:nvSpPr>
        <p:spPr>
          <a:xfrm>
            <a:off x="7058897" y="93263"/>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sz="1800" b="0"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306</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530" name="Rectangle 2"/>
          <p:cNvSpPr txBox="1">
            <a:spLocks noGrp="1"/>
          </p:cNvSpPr>
          <p:nvPr>
            <p:ph type="title"/>
          </p:nvPr>
        </p:nvSpPr>
        <p:spPr>
          <a:xfrm>
            <a:off x="685800" y="508000"/>
            <a:ext cx="7772400" cy="882650"/>
          </a:xfrm>
          <a:prstGeom prst="rect">
            <a:avLst/>
          </a:prstGeom>
          <a:ln w="9525">
            <a:solidFill>
              <a:srgbClr val="FFFF00"/>
            </a:solidFill>
            <a:miter lim="800000"/>
          </a:ln>
        </p:spPr>
        <p:txBody>
          <a:bodyPr/>
          <a:lstStyle>
            <a:lvl1pPr>
              <a:defRPr>
                <a:solidFill>
                  <a:srgbClr val="FFFF00"/>
                </a:solidFill>
              </a:defRPr>
            </a:lvl1pPr>
          </a:lstStyle>
          <a:p>
            <a:r>
              <a:t>Definition of Debt</a:t>
            </a:r>
          </a:p>
        </p:txBody>
      </p:sp>
      <p:sp>
        <p:nvSpPr>
          <p:cNvPr id="531" name="Rectangle 3"/>
          <p:cNvSpPr txBox="1">
            <a:spLocks noGrp="1"/>
          </p:cNvSpPr>
          <p:nvPr>
            <p:ph type="body" idx="1"/>
          </p:nvPr>
        </p:nvSpPr>
        <p:spPr>
          <a:xfrm>
            <a:off x="685800" y="1663700"/>
            <a:ext cx="7772400" cy="4114800"/>
          </a:xfrm>
          <a:prstGeom prst="rect">
            <a:avLst/>
          </a:prstGeom>
        </p:spPr>
        <p:txBody>
          <a:bodyPr/>
          <a:lstStyle/>
          <a:p>
            <a:pPr>
              <a:defRPr>
                <a:solidFill>
                  <a:schemeClr val="accent3">
                    <a:lumOff val="44000"/>
                  </a:schemeClr>
                </a:solidFill>
              </a:defRPr>
            </a:pPr>
            <a:r>
              <a:t>Accelerating </a:t>
            </a:r>
            <a:r>
              <a:rPr u="sng"/>
              <a:t>future</a:t>
            </a:r>
            <a:r>
              <a:t> spending into the </a:t>
            </a:r>
            <a:r>
              <a:rPr u="sng"/>
              <a:t>present</a:t>
            </a:r>
          </a:p>
          <a:p>
            <a:pPr>
              <a:defRPr>
                <a:solidFill>
                  <a:schemeClr val="accent3">
                    <a:lumOff val="44000"/>
                  </a:schemeClr>
                </a:solidFill>
              </a:defRPr>
            </a:pPr>
            <a:r>
              <a:t>Any monetary </a:t>
            </a:r>
            <a:r>
              <a:rPr u="sng"/>
              <a:t>value</a:t>
            </a:r>
            <a:r>
              <a:t> owed to anyone for anything</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30"/>
                                        </p:tgtEl>
                                        <p:attrNameLst>
                                          <p:attrName>style.visibility</p:attrName>
                                        </p:attrNameLst>
                                      </p:cBhvr>
                                      <p:to>
                                        <p:strVal val="visible"/>
                                      </p:to>
                                    </p:set>
                                    <p:animEffect transition="in" filter="dissolve">
                                      <p:cBhvr>
                                        <p:cTn id="7" dur="500"/>
                                        <p:tgtEl>
                                          <p:spTgt spid="5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31">
                                            <p:bg/>
                                          </p:spTgt>
                                        </p:tgtEl>
                                        <p:attrNameLst>
                                          <p:attrName>style.visibility</p:attrName>
                                        </p:attrNameLst>
                                      </p:cBhvr>
                                      <p:to>
                                        <p:strVal val="visible"/>
                                      </p:to>
                                    </p:set>
                                    <p:animEffect transition="in" filter="dissolve">
                                      <p:cBhvr>
                                        <p:cTn id="12" dur="500"/>
                                        <p:tgtEl>
                                          <p:spTgt spid="531">
                                            <p:bg/>
                                          </p:spTgt>
                                        </p:tgtEl>
                                      </p:cBhvr>
                                    </p:animEffect>
                                  </p:childTnLst>
                                </p:cTn>
                              </p:par>
                              <p:par>
                                <p:cTn id="13" presetID="9" presetClass="entr" presetSubtype="0" fill="hold" grpId="2" nodeType="withEffect">
                                  <p:stCondLst>
                                    <p:cond delay="0"/>
                                  </p:stCondLst>
                                  <p:iterate>
                                    <p:tmAbs val="0"/>
                                  </p:iterate>
                                  <p:childTnLst>
                                    <p:set>
                                      <p:cBhvr>
                                        <p:cTn id="14" fill="hold"/>
                                        <p:tgtEl>
                                          <p:spTgt spid="531">
                                            <p:txEl>
                                              <p:pRg st="0" end="0"/>
                                            </p:txEl>
                                          </p:spTgt>
                                        </p:tgtEl>
                                        <p:attrNameLst>
                                          <p:attrName>style.visibility</p:attrName>
                                        </p:attrNameLst>
                                      </p:cBhvr>
                                      <p:to>
                                        <p:strVal val="visible"/>
                                      </p:to>
                                    </p:set>
                                    <p:animEffect transition="in" filter="dissolve">
                                      <p:cBhvr>
                                        <p:cTn id="15" dur="500"/>
                                        <p:tgtEl>
                                          <p:spTgt spid="5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531">
                                            <p:txEl>
                                              <p:pRg st="1" end="1"/>
                                            </p:txEl>
                                          </p:spTgt>
                                        </p:tgtEl>
                                        <p:attrNameLst>
                                          <p:attrName>style.visibility</p:attrName>
                                        </p:attrNameLst>
                                      </p:cBhvr>
                                      <p:to>
                                        <p:strVal val="visible"/>
                                      </p:to>
                                    </p:set>
                                    <p:animEffect transition="in" filter="dissolve">
                                      <p:cBhvr>
                                        <p:cTn id="20" dur="500"/>
                                        <p:tgtEl>
                                          <p:spTgt spid="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1" animBg="1" advAuto="0"/>
      <p:bldP spid="531" grpId="2" build="p"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535" name="Rectangle 2"/>
          <p:cNvSpPr txBox="1">
            <a:spLocks noGrp="1"/>
          </p:cNvSpPr>
          <p:nvPr>
            <p:ph type="ctrTitle"/>
          </p:nvPr>
        </p:nvSpPr>
        <p:spPr>
          <a:xfrm>
            <a:off x="2092544" y="793749"/>
            <a:ext cx="4752976" cy="2163765"/>
          </a:xfrm>
          <a:prstGeom prst="rect">
            <a:avLst/>
          </a:prstGeom>
          <a:ln w="9525">
            <a:solidFill>
              <a:srgbClr val="FFFF00"/>
            </a:solidFill>
            <a:miter lim="800000"/>
          </a:ln>
        </p:spPr>
        <p:txBody>
          <a:bodyPr/>
          <a:lstStyle/>
          <a:p>
            <a:pPr>
              <a:defRPr>
                <a:solidFill>
                  <a:srgbClr val="FFFF00"/>
                </a:solidFill>
              </a:defRPr>
            </a:pPr>
            <a:r>
              <a:t>Good Debt</a:t>
            </a:r>
            <a:br/>
            <a:r>
              <a:rPr i="1"/>
              <a:t>vs.</a:t>
            </a:r>
            <a:br>
              <a:rPr i="1"/>
            </a:br>
            <a:r>
              <a:t>Bad Debt</a:t>
            </a:r>
          </a:p>
        </p:txBody>
      </p:sp>
      <p:grpSp>
        <p:nvGrpSpPr>
          <p:cNvPr id="552" name="Group 4"/>
          <p:cNvGrpSpPr/>
          <p:nvPr/>
        </p:nvGrpSpPr>
        <p:grpSpPr>
          <a:xfrm>
            <a:off x="1874308" y="3523586"/>
            <a:ext cx="5395384" cy="2611447"/>
            <a:chOff x="0" y="0"/>
            <a:chExt cx="5395382" cy="2611446"/>
          </a:xfrm>
        </p:grpSpPr>
        <p:grpSp>
          <p:nvGrpSpPr>
            <p:cNvPr id="538" name="Group 5"/>
            <p:cNvGrpSpPr/>
            <p:nvPr/>
          </p:nvGrpSpPr>
          <p:grpSpPr>
            <a:xfrm>
              <a:off x="2954646" y="52313"/>
              <a:ext cx="2440737" cy="2559134"/>
              <a:chOff x="0" y="0"/>
              <a:chExt cx="2440735" cy="2559133"/>
            </a:xfrm>
          </p:grpSpPr>
          <p:sp>
            <p:nvSpPr>
              <p:cNvPr id="536" name="Freeform 6"/>
              <p:cNvSpPr/>
              <p:nvPr/>
            </p:nvSpPr>
            <p:spPr>
              <a:xfrm>
                <a:off x="186256" y="0"/>
                <a:ext cx="2254480" cy="2559134"/>
              </a:xfrm>
              <a:custGeom>
                <a:avLst/>
                <a:gdLst/>
                <a:ahLst/>
                <a:cxnLst>
                  <a:cxn ang="0">
                    <a:pos x="wd2" y="hd2"/>
                  </a:cxn>
                  <a:cxn ang="5400000">
                    <a:pos x="wd2" y="hd2"/>
                  </a:cxn>
                  <a:cxn ang="10800000">
                    <a:pos x="wd2" y="hd2"/>
                  </a:cxn>
                  <a:cxn ang="16200000">
                    <a:pos x="wd2" y="hd2"/>
                  </a:cxn>
                </a:cxnLst>
                <a:rect l="0" t="0" r="r" b="b"/>
                <a:pathLst>
                  <a:path w="19829" h="20801" extrusionOk="0">
                    <a:moveTo>
                      <a:pt x="2718" y="1851"/>
                    </a:moveTo>
                    <a:cubicBezTo>
                      <a:pt x="3388" y="1116"/>
                      <a:pt x="3221" y="-652"/>
                      <a:pt x="5343" y="251"/>
                    </a:cubicBezTo>
                    <a:cubicBezTo>
                      <a:pt x="7451" y="1142"/>
                      <a:pt x="13986" y="5374"/>
                      <a:pt x="15424" y="7245"/>
                    </a:cubicBezTo>
                    <a:cubicBezTo>
                      <a:pt x="16876" y="9103"/>
                      <a:pt x="13916" y="10032"/>
                      <a:pt x="14014" y="11438"/>
                    </a:cubicBezTo>
                    <a:cubicBezTo>
                      <a:pt x="14112" y="12832"/>
                      <a:pt x="15089" y="14561"/>
                      <a:pt x="16024" y="15632"/>
                    </a:cubicBezTo>
                    <a:cubicBezTo>
                      <a:pt x="16974" y="16703"/>
                      <a:pt x="20632" y="16961"/>
                      <a:pt x="19669" y="17825"/>
                    </a:cubicBezTo>
                    <a:cubicBezTo>
                      <a:pt x="18705" y="18690"/>
                      <a:pt x="13427" y="20948"/>
                      <a:pt x="10244" y="20793"/>
                    </a:cubicBezTo>
                    <a:cubicBezTo>
                      <a:pt x="7060" y="20638"/>
                      <a:pt x="2020" y="17916"/>
                      <a:pt x="526" y="16922"/>
                    </a:cubicBezTo>
                    <a:cubicBezTo>
                      <a:pt x="-968" y="15929"/>
                      <a:pt x="1182" y="16883"/>
                      <a:pt x="1308" y="14832"/>
                    </a:cubicBezTo>
                    <a:cubicBezTo>
                      <a:pt x="1434" y="12780"/>
                      <a:pt x="1071" y="6806"/>
                      <a:pt x="1308" y="4638"/>
                    </a:cubicBezTo>
                    <a:cubicBezTo>
                      <a:pt x="1531" y="2483"/>
                      <a:pt x="2048" y="2574"/>
                      <a:pt x="2718" y="1851"/>
                    </a:cubicBez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pic>
            <p:nvPicPr>
              <p:cNvPr id="537" name="Picture 7" descr="Picture 7"/>
              <p:cNvPicPr>
                <a:picLocks noChangeAspect="1"/>
              </p:cNvPicPr>
              <p:nvPr/>
            </p:nvPicPr>
            <p:blipFill>
              <a:blip r:embed="rId2">
                <a:extLst/>
              </a:blip>
              <a:stretch>
                <a:fillRect/>
              </a:stretch>
            </p:blipFill>
            <p:spPr>
              <a:xfrm>
                <a:off x="0" y="110275"/>
                <a:ext cx="2181225" cy="2297113"/>
              </a:xfrm>
              <a:prstGeom prst="rect">
                <a:avLst/>
              </a:prstGeom>
              <a:ln w="12700" cap="flat">
                <a:noFill/>
                <a:miter lim="400000"/>
              </a:ln>
              <a:effectLst/>
            </p:spPr>
          </p:pic>
        </p:grpSp>
        <p:grpSp>
          <p:nvGrpSpPr>
            <p:cNvPr id="551" name="Group 8"/>
            <p:cNvGrpSpPr/>
            <p:nvPr/>
          </p:nvGrpSpPr>
          <p:grpSpPr>
            <a:xfrm>
              <a:off x="-1" y="0"/>
              <a:ext cx="1967026" cy="2470814"/>
              <a:chOff x="0" y="0"/>
              <a:chExt cx="1967024" cy="2470813"/>
            </a:xfrm>
          </p:grpSpPr>
          <p:sp>
            <p:nvSpPr>
              <p:cNvPr id="539" name="Freeform 9"/>
              <p:cNvSpPr/>
              <p:nvPr/>
            </p:nvSpPr>
            <p:spPr>
              <a:xfrm>
                <a:off x="0" y="33653"/>
                <a:ext cx="1967025" cy="2402829"/>
              </a:xfrm>
              <a:custGeom>
                <a:avLst/>
                <a:gdLst/>
                <a:ahLst/>
                <a:cxnLst>
                  <a:cxn ang="0">
                    <a:pos x="wd2" y="hd2"/>
                  </a:cxn>
                  <a:cxn ang="5400000">
                    <a:pos x="wd2" y="hd2"/>
                  </a:cxn>
                  <a:cxn ang="10800000">
                    <a:pos x="wd2" y="hd2"/>
                  </a:cxn>
                  <a:cxn ang="16200000">
                    <a:pos x="wd2" y="hd2"/>
                  </a:cxn>
                </a:cxnLst>
                <a:rect l="0" t="0" r="r" b="b"/>
                <a:pathLst>
                  <a:path w="20809" h="21168" extrusionOk="0">
                    <a:moveTo>
                      <a:pt x="15188" y="82"/>
                    </a:moveTo>
                    <a:cubicBezTo>
                      <a:pt x="12850" y="-403"/>
                      <a:pt x="9226" y="1384"/>
                      <a:pt x="6707" y="2081"/>
                    </a:cubicBezTo>
                    <a:cubicBezTo>
                      <a:pt x="4189" y="2778"/>
                      <a:pt x="727" y="2339"/>
                      <a:pt x="93" y="4293"/>
                    </a:cubicBezTo>
                    <a:cubicBezTo>
                      <a:pt x="-541" y="6247"/>
                      <a:pt x="2250" y="11669"/>
                      <a:pt x="2884" y="13820"/>
                    </a:cubicBezTo>
                    <a:cubicBezTo>
                      <a:pt x="3518" y="15971"/>
                      <a:pt x="3246" y="16274"/>
                      <a:pt x="3880" y="17168"/>
                    </a:cubicBezTo>
                    <a:cubicBezTo>
                      <a:pt x="4515" y="18062"/>
                      <a:pt x="5584" y="18501"/>
                      <a:pt x="6707" y="19167"/>
                    </a:cubicBezTo>
                    <a:cubicBezTo>
                      <a:pt x="7831" y="19834"/>
                      <a:pt x="9027" y="21197"/>
                      <a:pt x="10621" y="21167"/>
                    </a:cubicBezTo>
                    <a:cubicBezTo>
                      <a:pt x="12216" y="21136"/>
                      <a:pt x="15079" y="20364"/>
                      <a:pt x="16311" y="18955"/>
                    </a:cubicBezTo>
                    <a:cubicBezTo>
                      <a:pt x="17544" y="17547"/>
                      <a:pt x="17236" y="15047"/>
                      <a:pt x="17978" y="12730"/>
                    </a:cubicBezTo>
                    <a:cubicBezTo>
                      <a:pt x="18721" y="10412"/>
                      <a:pt x="21059" y="7171"/>
                      <a:pt x="20787" y="5035"/>
                    </a:cubicBezTo>
                    <a:cubicBezTo>
                      <a:pt x="20497" y="2899"/>
                      <a:pt x="17616" y="854"/>
                      <a:pt x="15188" y="82"/>
                    </a:cubicBez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540" name="Freeform 11"/>
              <p:cNvSpPr/>
              <p:nvPr/>
            </p:nvSpPr>
            <p:spPr>
              <a:xfrm>
                <a:off x="19079" y="0"/>
                <a:ext cx="1711208" cy="2470814"/>
              </a:xfrm>
              <a:custGeom>
                <a:avLst/>
                <a:gdLst/>
                <a:ahLst/>
                <a:cxnLst>
                  <a:cxn ang="0">
                    <a:pos x="wd2" y="hd2"/>
                  </a:cxn>
                  <a:cxn ang="5400000">
                    <a:pos x="wd2" y="hd2"/>
                  </a:cxn>
                  <a:cxn ang="10800000">
                    <a:pos x="wd2" y="hd2"/>
                  </a:cxn>
                  <a:cxn ang="16200000">
                    <a:pos x="wd2" y="hd2"/>
                  </a:cxn>
                </a:cxnLst>
                <a:rect l="0" t="0" r="r" b="b"/>
                <a:pathLst>
                  <a:path w="21600" h="21600" extrusionOk="0">
                    <a:moveTo>
                      <a:pt x="20975" y="10688"/>
                    </a:moveTo>
                    <a:lnTo>
                      <a:pt x="20818" y="10335"/>
                    </a:lnTo>
                    <a:lnTo>
                      <a:pt x="20505" y="9986"/>
                    </a:lnTo>
                    <a:lnTo>
                      <a:pt x="20349" y="9524"/>
                    </a:lnTo>
                    <a:lnTo>
                      <a:pt x="20193" y="9171"/>
                    </a:lnTo>
                    <a:lnTo>
                      <a:pt x="20036" y="8710"/>
                    </a:lnTo>
                    <a:lnTo>
                      <a:pt x="19724" y="8477"/>
                    </a:lnTo>
                    <a:lnTo>
                      <a:pt x="19411" y="8132"/>
                    </a:lnTo>
                    <a:lnTo>
                      <a:pt x="18942" y="8012"/>
                    </a:lnTo>
                    <a:lnTo>
                      <a:pt x="18942" y="7550"/>
                    </a:lnTo>
                    <a:lnTo>
                      <a:pt x="19098" y="7197"/>
                    </a:lnTo>
                    <a:lnTo>
                      <a:pt x="19254" y="6736"/>
                    </a:lnTo>
                    <a:lnTo>
                      <a:pt x="19567" y="6038"/>
                    </a:lnTo>
                    <a:lnTo>
                      <a:pt x="19880" y="5576"/>
                    </a:lnTo>
                    <a:lnTo>
                      <a:pt x="20036" y="5224"/>
                    </a:lnTo>
                    <a:lnTo>
                      <a:pt x="20193" y="4878"/>
                    </a:lnTo>
                    <a:lnTo>
                      <a:pt x="20036" y="4642"/>
                    </a:lnTo>
                    <a:lnTo>
                      <a:pt x="19567" y="4529"/>
                    </a:lnTo>
                    <a:lnTo>
                      <a:pt x="19098" y="4529"/>
                    </a:lnTo>
                    <a:lnTo>
                      <a:pt x="18624" y="4413"/>
                    </a:lnTo>
                    <a:lnTo>
                      <a:pt x="17998" y="4297"/>
                    </a:lnTo>
                    <a:lnTo>
                      <a:pt x="17534" y="4297"/>
                    </a:lnTo>
                    <a:lnTo>
                      <a:pt x="17060" y="4180"/>
                    </a:lnTo>
                    <a:lnTo>
                      <a:pt x="15184" y="3715"/>
                    </a:lnTo>
                    <a:lnTo>
                      <a:pt x="14714" y="3482"/>
                    </a:lnTo>
                    <a:lnTo>
                      <a:pt x="14245" y="3370"/>
                    </a:lnTo>
                    <a:lnTo>
                      <a:pt x="13776" y="3250"/>
                    </a:lnTo>
                    <a:lnTo>
                      <a:pt x="13307" y="3021"/>
                    </a:lnTo>
                    <a:lnTo>
                      <a:pt x="12833" y="2788"/>
                    </a:lnTo>
                    <a:lnTo>
                      <a:pt x="12369" y="2556"/>
                    </a:lnTo>
                    <a:lnTo>
                      <a:pt x="12520" y="2439"/>
                    </a:lnTo>
                    <a:lnTo>
                      <a:pt x="12682" y="2323"/>
                    </a:lnTo>
                    <a:lnTo>
                      <a:pt x="12833" y="2207"/>
                    </a:lnTo>
                    <a:lnTo>
                      <a:pt x="12833" y="2090"/>
                    </a:lnTo>
                    <a:lnTo>
                      <a:pt x="12994" y="1974"/>
                    </a:lnTo>
                    <a:lnTo>
                      <a:pt x="13151" y="1861"/>
                    </a:lnTo>
                    <a:lnTo>
                      <a:pt x="13307" y="1741"/>
                    </a:lnTo>
                    <a:lnTo>
                      <a:pt x="13307" y="1509"/>
                    </a:lnTo>
                    <a:lnTo>
                      <a:pt x="13464" y="1392"/>
                    </a:lnTo>
                    <a:lnTo>
                      <a:pt x="13464" y="1047"/>
                    </a:lnTo>
                    <a:lnTo>
                      <a:pt x="13307" y="814"/>
                    </a:lnTo>
                    <a:lnTo>
                      <a:pt x="13307" y="582"/>
                    </a:lnTo>
                    <a:lnTo>
                      <a:pt x="12994" y="349"/>
                    </a:lnTo>
                    <a:lnTo>
                      <a:pt x="12833" y="233"/>
                    </a:lnTo>
                    <a:lnTo>
                      <a:pt x="12682" y="112"/>
                    </a:lnTo>
                    <a:lnTo>
                      <a:pt x="12207" y="112"/>
                    </a:lnTo>
                    <a:lnTo>
                      <a:pt x="12207" y="0"/>
                    </a:lnTo>
                    <a:lnTo>
                      <a:pt x="10956" y="0"/>
                    </a:lnTo>
                    <a:lnTo>
                      <a:pt x="10805" y="112"/>
                    </a:lnTo>
                    <a:lnTo>
                      <a:pt x="10487" y="112"/>
                    </a:lnTo>
                    <a:lnTo>
                      <a:pt x="10487" y="1629"/>
                    </a:lnTo>
                    <a:lnTo>
                      <a:pt x="10644" y="1629"/>
                    </a:lnTo>
                    <a:lnTo>
                      <a:pt x="10805" y="1509"/>
                    </a:lnTo>
                    <a:lnTo>
                      <a:pt x="11118" y="1509"/>
                    </a:lnTo>
                    <a:lnTo>
                      <a:pt x="10956" y="1629"/>
                    </a:lnTo>
                    <a:lnTo>
                      <a:pt x="10805" y="1629"/>
                    </a:lnTo>
                    <a:lnTo>
                      <a:pt x="10644" y="1741"/>
                    </a:lnTo>
                    <a:lnTo>
                      <a:pt x="10487" y="1861"/>
                    </a:lnTo>
                    <a:lnTo>
                      <a:pt x="10331" y="1974"/>
                    </a:lnTo>
                    <a:lnTo>
                      <a:pt x="10175" y="2090"/>
                    </a:lnTo>
                    <a:lnTo>
                      <a:pt x="10018" y="1974"/>
                    </a:lnTo>
                    <a:lnTo>
                      <a:pt x="9862" y="1974"/>
                    </a:lnTo>
                    <a:lnTo>
                      <a:pt x="9862" y="1861"/>
                    </a:lnTo>
                    <a:lnTo>
                      <a:pt x="10018" y="1861"/>
                    </a:lnTo>
                    <a:lnTo>
                      <a:pt x="10018" y="1741"/>
                    </a:lnTo>
                    <a:lnTo>
                      <a:pt x="10331" y="1741"/>
                    </a:lnTo>
                    <a:lnTo>
                      <a:pt x="10331" y="112"/>
                    </a:lnTo>
                    <a:lnTo>
                      <a:pt x="10175" y="233"/>
                    </a:lnTo>
                    <a:lnTo>
                      <a:pt x="9705" y="233"/>
                    </a:lnTo>
                    <a:lnTo>
                      <a:pt x="9549" y="349"/>
                    </a:lnTo>
                    <a:lnTo>
                      <a:pt x="9236" y="349"/>
                    </a:lnTo>
                    <a:lnTo>
                      <a:pt x="9075" y="465"/>
                    </a:lnTo>
                    <a:lnTo>
                      <a:pt x="8924" y="465"/>
                    </a:lnTo>
                    <a:lnTo>
                      <a:pt x="8772" y="582"/>
                    </a:lnTo>
                    <a:lnTo>
                      <a:pt x="8611" y="582"/>
                    </a:lnTo>
                    <a:lnTo>
                      <a:pt x="8454" y="694"/>
                    </a:lnTo>
                    <a:lnTo>
                      <a:pt x="8298" y="694"/>
                    </a:lnTo>
                    <a:lnTo>
                      <a:pt x="8142" y="814"/>
                    </a:lnTo>
                    <a:lnTo>
                      <a:pt x="7985" y="814"/>
                    </a:lnTo>
                    <a:lnTo>
                      <a:pt x="7829" y="927"/>
                    </a:lnTo>
                    <a:lnTo>
                      <a:pt x="7203" y="927"/>
                    </a:lnTo>
                    <a:lnTo>
                      <a:pt x="7047" y="814"/>
                    </a:lnTo>
                    <a:lnTo>
                      <a:pt x="6891" y="694"/>
                    </a:lnTo>
                    <a:lnTo>
                      <a:pt x="6729" y="582"/>
                    </a:lnTo>
                    <a:lnTo>
                      <a:pt x="6578" y="814"/>
                    </a:lnTo>
                    <a:lnTo>
                      <a:pt x="6578" y="2207"/>
                    </a:lnTo>
                    <a:lnTo>
                      <a:pt x="6104" y="2439"/>
                    </a:lnTo>
                    <a:lnTo>
                      <a:pt x="5640" y="2788"/>
                    </a:lnTo>
                    <a:lnTo>
                      <a:pt x="5327" y="3137"/>
                    </a:lnTo>
                    <a:lnTo>
                      <a:pt x="5014" y="3482"/>
                    </a:lnTo>
                    <a:lnTo>
                      <a:pt x="4696" y="3831"/>
                    </a:lnTo>
                    <a:lnTo>
                      <a:pt x="4384" y="4762"/>
                    </a:lnTo>
                    <a:lnTo>
                      <a:pt x="4540" y="5224"/>
                    </a:lnTo>
                    <a:lnTo>
                      <a:pt x="4540" y="5344"/>
                    </a:lnTo>
                    <a:lnTo>
                      <a:pt x="4696" y="5456"/>
                    </a:lnTo>
                    <a:lnTo>
                      <a:pt x="6416" y="5456"/>
                    </a:lnTo>
                    <a:lnTo>
                      <a:pt x="6578" y="5344"/>
                    </a:lnTo>
                    <a:lnTo>
                      <a:pt x="6578" y="6158"/>
                    </a:lnTo>
                    <a:lnTo>
                      <a:pt x="6416" y="6387"/>
                    </a:lnTo>
                    <a:lnTo>
                      <a:pt x="5791" y="6387"/>
                    </a:lnTo>
                    <a:lnTo>
                      <a:pt x="5165" y="6620"/>
                    </a:lnTo>
                    <a:lnTo>
                      <a:pt x="5014" y="6736"/>
                    </a:lnTo>
                    <a:lnTo>
                      <a:pt x="4696" y="6852"/>
                    </a:lnTo>
                    <a:lnTo>
                      <a:pt x="4540" y="7085"/>
                    </a:lnTo>
                    <a:lnTo>
                      <a:pt x="4227" y="7197"/>
                    </a:lnTo>
                    <a:lnTo>
                      <a:pt x="4227" y="7779"/>
                    </a:lnTo>
                    <a:lnTo>
                      <a:pt x="4071" y="8361"/>
                    </a:lnTo>
                    <a:lnTo>
                      <a:pt x="3914" y="8939"/>
                    </a:lnTo>
                    <a:lnTo>
                      <a:pt x="3758" y="9524"/>
                    </a:lnTo>
                    <a:lnTo>
                      <a:pt x="3133" y="10688"/>
                    </a:lnTo>
                    <a:lnTo>
                      <a:pt x="2820" y="11265"/>
                    </a:lnTo>
                    <a:lnTo>
                      <a:pt x="2507" y="11727"/>
                    </a:lnTo>
                    <a:lnTo>
                      <a:pt x="2351" y="11959"/>
                    </a:lnTo>
                    <a:lnTo>
                      <a:pt x="2194" y="11959"/>
                    </a:lnTo>
                    <a:lnTo>
                      <a:pt x="1725" y="12309"/>
                    </a:lnTo>
                    <a:lnTo>
                      <a:pt x="1569" y="12429"/>
                    </a:lnTo>
                    <a:lnTo>
                      <a:pt x="1413" y="12541"/>
                    </a:lnTo>
                    <a:lnTo>
                      <a:pt x="1256" y="12541"/>
                    </a:lnTo>
                    <a:lnTo>
                      <a:pt x="1100" y="12661"/>
                    </a:lnTo>
                    <a:lnTo>
                      <a:pt x="938" y="12774"/>
                    </a:lnTo>
                    <a:lnTo>
                      <a:pt x="787" y="12890"/>
                    </a:lnTo>
                    <a:lnTo>
                      <a:pt x="625" y="12890"/>
                    </a:lnTo>
                    <a:lnTo>
                      <a:pt x="474" y="13007"/>
                    </a:lnTo>
                    <a:lnTo>
                      <a:pt x="313" y="13007"/>
                    </a:lnTo>
                    <a:lnTo>
                      <a:pt x="162" y="13123"/>
                    </a:lnTo>
                    <a:lnTo>
                      <a:pt x="0" y="13239"/>
                    </a:lnTo>
                    <a:lnTo>
                      <a:pt x="0" y="13468"/>
                    </a:lnTo>
                    <a:lnTo>
                      <a:pt x="474" y="13821"/>
                    </a:lnTo>
                    <a:lnTo>
                      <a:pt x="625" y="13821"/>
                    </a:lnTo>
                    <a:lnTo>
                      <a:pt x="787" y="13937"/>
                    </a:lnTo>
                    <a:lnTo>
                      <a:pt x="938" y="14050"/>
                    </a:lnTo>
                    <a:lnTo>
                      <a:pt x="1256" y="14050"/>
                    </a:lnTo>
                    <a:lnTo>
                      <a:pt x="1413" y="14170"/>
                    </a:lnTo>
                    <a:lnTo>
                      <a:pt x="2194" y="14170"/>
                    </a:lnTo>
                    <a:lnTo>
                      <a:pt x="2507" y="14282"/>
                    </a:lnTo>
                    <a:lnTo>
                      <a:pt x="2664" y="14170"/>
                    </a:lnTo>
                    <a:lnTo>
                      <a:pt x="3445" y="14170"/>
                    </a:lnTo>
                    <a:lnTo>
                      <a:pt x="3602" y="14050"/>
                    </a:lnTo>
                    <a:lnTo>
                      <a:pt x="4227" y="14050"/>
                    </a:lnTo>
                    <a:lnTo>
                      <a:pt x="4384" y="13937"/>
                    </a:lnTo>
                    <a:lnTo>
                      <a:pt x="4540" y="13821"/>
                    </a:lnTo>
                    <a:lnTo>
                      <a:pt x="4696" y="13937"/>
                    </a:lnTo>
                    <a:lnTo>
                      <a:pt x="5478" y="13937"/>
                    </a:lnTo>
                    <a:lnTo>
                      <a:pt x="5640" y="13821"/>
                    </a:lnTo>
                    <a:lnTo>
                      <a:pt x="5791" y="13701"/>
                    </a:lnTo>
                    <a:lnTo>
                      <a:pt x="5953" y="13701"/>
                    </a:lnTo>
                    <a:lnTo>
                      <a:pt x="6104" y="13588"/>
                    </a:lnTo>
                    <a:lnTo>
                      <a:pt x="6265" y="13588"/>
                    </a:lnTo>
                    <a:lnTo>
                      <a:pt x="6416" y="13468"/>
                    </a:lnTo>
                    <a:lnTo>
                      <a:pt x="6729" y="13701"/>
                    </a:lnTo>
                    <a:lnTo>
                      <a:pt x="7516" y="13701"/>
                    </a:lnTo>
                    <a:lnTo>
                      <a:pt x="7829" y="13588"/>
                    </a:lnTo>
                    <a:lnTo>
                      <a:pt x="7985" y="13468"/>
                    </a:lnTo>
                    <a:lnTo>
                      <a:pt x="8298" y="13356"/>
                    </a:lnTo>
                    <a:lnTo>
                      <a:pt x="8454" y="13239"/>
                    </a:lnTo>
                    <a:lnTo>
                      <a:pt x="8611" y="13007"/>
                    </a:lnTo>
                    <a:lnTo>
                      <a:pt x="9075" y="13937"/>
                    </a:lnTo>
                    <a:lnTo>
                      <a:pt x="9393" y="14864"/>
                    </a:lnTo>
                    <a:lnTo>
                      <a:pt x="9705" y="16958"/>
                    </a:lnTo>
                    <a:lnTo>
                      <a:pt x="9705" y="17885"/>
                    </a:lnTo>
                    <a:lnTo>
                      <a:pt x="9549" y="18932"/>
                    </a:lnTo>
                    <a:lnTo>
                      <a:pt x="9393" y="19859"/>
                    </a:lnTo>
                    <a:lnTo>
                      <a:pt x="9075" y="20786"/>
                    </a:lnTo>
                    <a:lnTo>
                      <a:pt x="9075" y="21367"/>
                    </a:lnTo>
                    <a:lnTo>
                      <a:pt x="9236" y="21488"/>
                    </a:lnTo>
                    <a:lnTo>
                      <a:pt x="9393" y="21600"/>
                    </a:lnTo>
                    <a:lnTo>
                      <a:pt x="9549" y="21600"/>
                    </a:lnTo>
                    <a:lnTo>
                      <a:pt x="10018" y="21251"/>
                    </a:lnTo>
                    <a:lnTo>
                      <a:pt x="10956" y="20786"/>
                    </a:lnTo>
                    <a:lnTo>
                      <a:pt x="11582" y="20553"/>
                    </a:lnTo>
                    <a:lnTo>
                      <a:pt x="12056" y="20324"/>
                    </a:lnTo>
                    <a:lnTo>
                      <a:pt x="12520" y="20091"/>
                    </a:lnTo>
                    <a:lnTo>
                      <a:pt x="13151" y="19859"/>
                    </a:lnTo>
                    <a:lnTo>
                      <a:pt x="13620" y="19739"/>
                    </a:lnTo>
                    <a:lnTo>
                      <a:pt x="14245" y="19510"/>
                    </a:lnTo>
                    <a:lnTo>
                      <a:pt x="14714" y="19277"/>
                    </a:lnTo>
                    <a:lnTo>
                      <a:pt x="15340" y="19161"/>
                    </a:lnTo>
                    <a:lnTo>
                      <a:pt x="15809" y="18932"/>
                    </a:lnTo>
                    <a:lnTo>
                      <a:pt x="16435" y="18812"/>
                    </a:lnTo>
                    <a:lnTo>
                      <a:pt x="17060" y="18579"/>
                    </a:lnTo>
                    <a:lnTo>
                      <a:pt x="17534" y="18350"/>
                    </a:lnTo>
                    <a:lnTo>
                      <a:pt x="18160" y="18230"/>
                    </a:lnTo>
                    <a:lnTo>
                      <a:pt x="18473" y="18118"/>
                    </a:lnTo>
                    <a:lnTo>
                      <a:pt x="18785" y="18118"/>
                    </a:lnTo>
                    <a:lnTo>
                      <a:pt x="18942" y="17997"/>
                    </a:lnTo>
                    <a:lnTo>
                      <a:pt x="19254" y="17997"/>
                    </a:lnTo>
                    <a:lnTo>
                      <a:pt x="19567" y="17885"/>
                    </a:lnTo>
                    <a:lnTo>
                      <a:pt x="19880" y="17885"/>
                    </a:lnTo>
                    <a:lnTo>
                      <a:pt x="20193" y="17769"/>
                    </a:lnTo>
                    <a:lnTo>
                      <a:pt x="20505" y="17769"/>
                    </a:lnTo>
                    <a:lnTo>
                      <a:pt x="20036" y="17187"/>
                    </a:lnTo>
                    <a:lnTo>
                      <a:pt x="19098" y="15442"/>
                    </a:lnTo>
                    <a:lnTo>
                      <a:pt x="18942" y="14864"/>
                    </a:lnTo>
                    <a:lnTo>
                      <a:pt x="18624" y="14282"/>
                    </a:lnTo>
                    <a:lnTo>
                      <a:pt x="18473" y="13588"/>
                    </a:lnTo>
                    <a:lnTo>
                      <a:pt x="18473" y="12890"/>
                    </a:lnTo>
                    <a:lnTo>
                      <a:pt x="18624" y="12774"/>
                    </a:lnTo>
                    <a:lnTo>
                      <a:pt x="18785" y="12661"/>
                    </a:lnTo>
                    <a:lnTo>
                      <a:pt x="19411" y="12661"/>
                    </a:lnTo>
                    <a:lnTo>
                      <a:pt x="19567" y="12541"/>
                    </a:lnTo>
                    <a:lnTo>
                      <a:pt x="19724" y="12541"/>
                    </a:lnTo>
                    <a:lnTo>
                      <a:pt x="19724" y="12309"/>
                    </a:lnTo>
                    <a:lnTo>
                      <a:pt x="19880" y="12309"/>
                    </a:lnTo>
                    <a:lnTo>
                      <a:pt x="20193" y="12076"/>
                    </a:lnTo>
                    <a:lnTo>
                      <a:pt x="20349" y="12076"/>
                    </a:lnTo>
                    <a:lnTo>
                      <a:pt x="20505" y="11959"/>
                    </a:lnTo>
                    <a:lnTo>
                      <a:pt x="20667" y="11847"/>
                    </a:lnTo>
                    <a:lnTo>
                      <a:pt x="21131" y="11847"/>
                    </a:lnTo>
                    <a:lnTo>
                      <a:pt x="21287" y="11727"/>
                    </a:lnTo>
                    <a:lnTo>
                      <a:pt x="21444" y="11614"/>
                    </a:lnTo>
                    <a:lnTo>
                      <a:pt x="21444" y="11382"/>
                    </a:lnTo>
                    <a:lnTo>
                      <a:pt x="21600" y="11265"/>
                    </a:lnTo>
                    <a:lnTo>
                      <a:pt x="21600" y="11149"/>
                    </a:lnTo>
                    <a:lnTo>
                      <a:pt x="21444" y="11033"/>
                    </a:lnTo>
                    <a:lnTo>
                      <a:pt x="21287" y="10912"/>
                    </a:lnTo>
                    <a:lnTo>
                      <a:pt x="21287" y="10800"/>
                    </a:lnTo>
                    <a:lnTo>
                      <a:pt x="21131" y="10800"/>
                    </a:lnTo>
                    <a:lnTo>
                      <a:pt x="20975" y="10688"/>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41" name="Freeform 12"/>
              <p:cNvSpPr/>
              <p:nvPr/>
            </p:nvSpPr>
            <p:spPr>
              <a:xfrm>
                <a:off x="835787" y="13755"/>
                <a:ext cx="12701" cy="172877"/>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542" name="Freeform 13"/>
              <p:cNvSpPr/>
              <p:nvPr/>
            </p:nvSpPr>
            <p:spPr>
              <a:xfrm>
                <a:off x="589481" y="345604"/>
                <a:ext cx="979792" cy="2046117"/>
              </a:xfrm>
              <a:custGeom>
                <a:avLst/>
                <a:gdLst/>
                <a:ahLst/>
                <a:cxnLst>
                  <a:cxn ang="0">
                    <a:pos x="wd2" y="hd2"/>
                  </a:cxn>
                  <a:cxn ang="5400000">
                    <a:pos x="wd2" y="hd2"/>
                  </a:cxn>
                  <a:cxn ang="10800000">
                    <a:pos x="wd2" y="hd2"/>
                  </a:cxn>
                  <a:cxn ang="16200000">
                    <a:pos x="wd2" y="hd2"/>
                  </a:cxn>
                </a:cxnLst>
                <a:rect l="0" t="0" r="r" b="b"/>
                <a:pathLst>
                  <a:path w="21600" h="21600" extrusionOk="0">
                    <a:moveTo>
                      <a:pt x="18595" y="12762"/>
                    </a:moveTo>
                    <a:lnTo>
                      <a:pt x="18859" y="13320"/>
                    </a:lnTo>
                    <a:lnTo>
                      <a:pt x="19141" y="14022"/>
                    </a:lnTo>
                    <a:lnTo>
                      <a:pt x="19405" y="14584"/>
                    </a:lnTo>
                    <a:lnTo>
                      <a:pt x="19952" y="15146"/>
                    </a:lnTo>
                    <a:lnTo>
                      <a:pt x="20234" y="15704"/>
                    </a:lnTo>
                    <a:lnTo>
                      <a:pt x="20780" y="16266"/>
                    </a:lnTo>
                    <a:lnTo>
                      <a:pt x="21054" y="16832"/>
                    </a:lnTo>
                    <a:lnTo>
                      <a:pt x="21600" y="17390"/>
                    </a:lnTo>
                    <a:lnTo>
                      <a:pt x="21054" y="17390"/>
                    </a:lnTo>
                    <a:lnTo>
                      <a:pt x="20507" y="17530"/>
                    </a:lnTo>
                    <a:lnTo>
                      <a:pt x="19952" y="17671"/>
                    </a:lnTo>
                    <a:lnTo>
                      <a:pt x="19405" y="17811"/>
                    </a:lnTo>
                    <a:lnTo>
                      <a:pt x="18859" y="17811"/>
                    </a:lnTo>
                    <a:lnTo>
                      <a:pt x="18313" y="17952"/>
                    </a:lnTo>
                    <a:lnTo>
                      <a:pt x="17766" y="18087"/>
                    </a:lnTo>
                    <a:lnTo>
                      <a:pt x="17220" y="18233"/>
                    </a:lnTo>
                    <a:lnTo>
                      <a:pt x="16674" y="18368"/>
                    </a:lnTo>
                    <a:lnTo>
                      <a:pt x="15854" y="18514"/>
                    </a:lnTo>
                    <a:lnTo>
                      <a:pt x="15308" y="18514"/>
                    </a:lnTo>
                    <a:lnTo>
                      <a:pt x="14761" y="18649"/>
                    </a:lnTo>
                    <a:lnTo>
                      <a:pt x="14215" y="18790"/>
                    </a:lnTo>
                    <a:lnTo>
                      <a:pt x="13668" y="18935"/>
                    </a:lnTo>
                    <a:lnTo>
                      <a:pt x="13122" y="19071"/>
                    </a:lnTo>
                    <a:lnTo>
                      <a:pt x="12576" y="19216"/>
                    </a:lnTo>
                    <a:lnTo>
                      <a:pt x="12029" y="19352"/>
                    </a:lnTo>
                    <a:lnTo>
                      <a:pt x="10937" y="19633"/>
                    </a:lnTo>
                    <a:lnTo>
                      <a:pt x="10390" y="19633"/>
                    </a:lnTo>
                    <a:lnTo>
                      <a:pt x="9835" y="19773"/>
                    </a:lnTo>
                    <a:lnTo>
                      <a:pt x="8742" y="20054"/>
                    </a:lnTo>
                    <a:lnTo>
                      <a:pt x="8478" y="20335"/>
                    </a:lnTo>
                    <a:lnTo>
                      <a:pt x="7932" y="20471"/>
                    </a:lnTo>
                    <a:lnTo>
                      <a:pt x="7385" y="20616"/>
                    </a:lnTo>
                    <a:lnTo>
                      <a:pt x="6292" y="20897"/>
                    </a:lnTo>
                    <a:lnTo>
                      <a:pt x="5737" y="21038"/>
                    </a:lnTo>
                    <a:lnTo>
                      <a:pt x="5464" y="21174"/>
                    </a:lnTo>
                    <a:lnTo>
                      <a:pt x="4917" y="21455"/>
                    </a:lnTo>
                    <a:lnTo>
                      <a:pt x="4371" y="21600"/>
                    </a:lnTo>
                    <a:lnTo>
                      <a:pt x="4644" y="20471"/>
                    </a:lnTo>
                    <a:lnTo>
                      <a:pt x="4917" y="19216"/>
                    </a:lnTo>
                    <a:lnTo>
                      <a:pt x="5191" y="17952"/>
                    </a:lnTo>
                    <a:lnTo>
                      <a:pt x="5191" y="15568"/>
                    </a:lnTo>
                    <a:lnTo>
                      <a:pt x="4917" y="14303"/>
                    </a:lnTo>
                    <a:lnTo>
                      <a:pt x="4371" y="13184"/>
                    </a:lnTo>
                    <a:lnTo>
                      <a:pt x="3551" y="11919"/>
                    </a:lnTo>
                    <a:lnTo>
                      <a:pt x="3005" y="10795"/>
                    </a:lnTo>
                    <a:lnTo>
                      <a:pt x="2459" y="9676"/>
                    </a:lnTo>
                    <a:lnTo>
                      <a:pt x="1639" y="8557"/>
                    </a:lnTo>
                    <a:lnTo>
                      <a:pt x="1093" y="7428"/>
                    </a:lnTo>
                    <a:lnTo>
                      <a:pt x="546" y="6173"/>
                    </a:lnTo>
                    <a:lnTo>
                      <a:pt x="273" y="5044"/>
                    </a:lnTo>
                    <a:lnTo>
                      <a:pt x="0" y="3789"/>
                    </a:lnTo>
                    <a:lnTo>
                      <a:pt x="0" y="2660"/>
                    </a:lnTo>
                    <a:lnTo>
                      <a:pt x="546" y="2524"/>
                    </a:lnTo>
                    <a:lnTo>
                      <a:pt x="2185" y="2103"/>
                    </a:lnTo>
                    <a:lnTo>
                      <a:pt x="2741" y="1958"/>
                    </a:lnTo>
                    <a:lnTo>
                      <a:pt x="3269" y="1822"/>
                    </a:lnTo>
                    <a:lnTo>
                      <a:pt x="3825" y="1541"/>
                    </a:lnTo>
                    <a:lnTo>
                      <a:pt x="4098" y="1400"/>
                    </a:lnTo>
                    <a:lnTo>
                      <a:pt x="5737" y="979"/>
                    </a:lnTo>
                    <a:lnTo>
                      <a:pt x="6010" y="703"/>
                    </a:lnTo>
                    <a:lnTo>
                      <a:pt x="6556" y="557"/>
                    </a:lnTo>
                    <a:lnTo>
                      <a:pt x="7103" y="422"/>
                    </a:lnTo>
                    <a:lnTo>
                      <a:pt x="7649" y="141"/>
                    </a:lnTo>
                    <a:lnTo>
                      <a:pt x="7932" y="0"/>
                    </a:lnTo>
                    <a:lnTo>
                      <a:pt x="8478" y="0"/>
                    </a:lnTo>
                    <a:lnTo>
                      <a:pt x="9024" y="276"/>
                    </a:lnTo>
                    <a:lnTo>
                      <a:pt x="9835" y="557"/>
                    </a:lnTo>
                    <a:lnTo>
                      <a:pt x="10663" y="703"/>
                    </a:lnTo>
                    <a:lnTo>
                      <a:pt x="11483" y="979"/>
                    </a:lnTo>
                    <a:lnTo>
                      <a:pt x="13122" y="1260"/>
                    </a:lnTo>
                    <a:lnTo>
                      <a:pt x="13942" y="1541"/>
                    </a:lnTo>
                    <a:lnTo>
                      <a:pt x="15581" y="1822"/>
                    </a:lnTo>
                    <a:lnTo>
                      <a:pt x="16400" y="1958"/>
                    </a:lnTo>
                    <a:lnTo>
                      <a:pt x="17220" y="1958"/>
                    </a:lnTo>
                    <a:lnTo>
                      <a:pt x="18049" y="2103"/>
                    </a:lnTo>
                    <a:lnTo>
                      <a:pt x="18859" y="2243"/>
                    </a:lnTo>
                    <a:lnTo>
                      <a:pt x="19688" y="2384"/>
                    </a:lnTo>
                    <a:lnTo>
                      <a:pt x="20507" y="2384"/>
                    </a:lnTo>
                    <a:lnTo>
                      <a:pt x="21600" y="2524"/>
                    </a:lnTo>
                    <a:lnTo>
                      <a:pt x="20507" y="3644"/>
                    </a:lnTo>
                    <a:lnTo>
                      <a:pt x="19688" y="4908"/>
                    </a:lnTo>
                    <a:lnTo>
                      <a:pt x="19141" y="6173"/>
                    </a:lnTo>
                    <a:lnTo>
                      <a:pt x="18595" y="7428"/>
                    </a:lnTo>
                    <a:lnTo>
                      <a:pt x="18595" y="12762"/>
                    </a:lnTo>
                    <a:close/>
                  </a:path>
                </a:pathLst>
              </a:custGeom>
              <a:solidFill>
                <a:srgbClr val="3FFF3F"/>
              </a:solidFill>
              <a:ln w="12700" cap="flat">
                <a:noFill/>
                <a:miter lim="400000"/>
              </a:ln>
              <a:effectLst/>
            </p:spPr>
            <p:txBody>
              <a:bodyPr wrap="square" lIns="45719" tIns="45719" rIns="45719" bIns="45719" numCol="1" anchor="t">
                <a:noAutofit/>
              </a:bodyPr>
              <a:lstStyle/>
              <a:p>
                <a:endParaRPr/>
              </a:p>
            </p:txBody>
          </p:sp>
          <p:sp>
            <p:nvSpPr>
              <p:cNvPr id="543" name="Freeform 14"/>
              <p:cNvSpPr/>
              <p:nvPr/>
            </p:nvSpPr>
            <p:spPr>
              <a:xfrm>
                <a:off x="1481913" y="969755"/>
                <a:ext cx="186709" cy="452210"/>
              </a:xfrm>
              <a:custGeom>
                <a:avLst/>
                <a:gdLst/>
                <a:ahLst/>
                <a:cxnLst>
                  <a:cxn ang="0">
                    <a:pos x="wd2" y="hd2"/>
                  </a:cxn>
                  <a:cxn ang="5400000">
                    <a:pos x="wd2" y="hd2"/>
                  </a:cxn>
                  <a:cxn ang="10800000">
                    <a:pos x="wd2" y="hd2"/>
                  </a:cxn>
                  <a:cxn ang="16200000">
                    <a:pos x="wd2" y="hd2"/>
                  </a:cxn>
                </a:cxnLst>
                <a:rect l="0" t="0" r="r" b="b"/>
                <a:pathLst>
                  <a:path w="21600" h="21600" extrusionOk="0">
                    <a:moveTo>
                      <a:pt x="11520" y="14605"/>
                    </a:moveTo>
                    <a:lnTo>
                      <a:pt x="10080" y="15877"/>
                    </a:lnTo>
                    <a:lnTo>
                      <a:pt x="10080" y="17763"/>
                    </a:lnTo>
                    <a:lnTo>
                      <a:pt x="11520" y="18420"/>
                    </a:lnTo>
                    <a:lnTo>
                      <a:pt x="7200" y="18420"/>
                    </a:lnTo>
                    <a:lnTo>
                      <a:pt x="7200" y="17763"/>
                    </a:lnTo>
                    <a:lnTo>
                      <a:pt x="4320" y="17763"/>
                    </a:lnTo>
                    <a:lnTo>
                      <a:pt x="2880" y="18420"/>
                    </a:lnTo>
                    <a:lnTo>
                      <a:pt x="1392" y="19035"/>
                    </a:lnTo>
                    <a:lnTo>
                      <a:pt x="2880" y="19035"/>
                    </a:lnTo>
                    <a:lnTo>
                      <a:pt x="2880" y="20307"/>
                    </a:lnTo>
                    <a:lnTo>
                      <a:pt x="4320" y="20307"/>
                    </a:lnTo>
                    <a:lnTo>
                      <a:pt x="0" y="21600"/>
                    </a:lnTo>
                    <a:lnTo>
                      <a:pt x="0" y="13312"/>
                    </a:lnTo>
                    <a:lnTo>
                      <a:pt x="1392" y="9518"/>
                    </a:lnTo>
                    <a:lnTo>
                      <a:pt x="1392" y="5723"/>
                    </a:lnTo>
                    <a:lnTo>
                      <a:pt x="4320" y="5723"/>
                    </a:lnTo>
                    <a:lnTo>
                      <a:pt x="4320" y="6974"/>
                    </a:lnTo>
                    <a:lnTo>
                      <a:pt x="5760" y="7631"/>
                    </a:lnTo>
                    <a:lnTo>
                      <a:pt x="8640" y="7631"/>
                    </a:lnTo>
                    <a:lnTo>
                      <a:pt x="10080" y="6974"/>
                    </a:lnTo>
                    <a:lnTo>
                      <a:pt x="10080" y="5087"/>
                    </a:lnTo>
                    <a:lnTo>
                      <a:pt x="8640" y="4451"/>
                    </a:lnTo>
                    <a:lnTo>
                      <a:pt x="8640" y="3794"/>
                    </a:lnTo>
                    <a:lnTo>
                      <a:pt x="7200" y="3794"/>
                    </a:lnTo>
                    <a:lnTo>
                      <a:pt x="7200" y="3180"/>
                    </a:lnTo>
                    <a:lnTo>
                      <a:pt x="1392" y="3180"/>
                    </a:lnTo>
                    <a:lnTo>
                      <a:pt x="2880" y="2522"/>
                    </a:lnTo>
                    <a:lnTo>
                      <a:pt x="2880" y="636"/>
                    </a:lnTo>
                    <a:lnTo>
                      <a:pt x="4320" y="0"/>
                    </a:lnTo>
                    <a:lnTo>
                      <a:pt x="7200" y="1908"/>
                    </a:lnTo>
                    <a:lnTo>
                      <a:pt x="10080" y="3794"/>
                    </a:lnTo>
                    <a:lnTo>
                      <a:pt x="11520" y="5723"/>
                    </a:lnTo>
                    <a:lnTo>
                      <a:pt x="12960" y="7631"/>
                    </a:lnTo>
                    <a:lnTo>
                      <a:pt x="14400" y="10153"/>
                    </a:lnTo>
                    <a:lnTo>
                      <a:pt x="15840" y="12082"/>
                    </a:lnTo>
                    <a:lnTo>
                      <a:pt x="18720" y="13969"/>
                    </a:lnTo>
                    <a:lnTo>
                      <a:pt x="21600" y="15877"/>
                    </a:lnTo>
                    <a:lnTo>
                      <a:pt x="20208" y="16491"/>
                    </a:lnTo>
                    <a:lnTo>
                      <a:pt x="17280" y="16491"/>
                    </a:lnTo>
                    <a:lnTo>
                      <a:pt x="15840" y="15877"/>
                    </a:lnTo>
                    <a:lnTo>
                      <a:pt x="14400" y="15877"/>
                    </a:lnTo>
                    <a:lnTo>
                      <a:pt x="14400" y="15241"/>
                    </a:lnTo>
                    <a:lnTo>
                      <a:pt x="12960" y="15241"/>
                    </a:lnTo>
                    <a:lnTo>
                      <a:pt x="11520" y="14605"/>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544" name="Freeform 15"/>
              <p:cNvSpPr/>
              <p:nvPr/>
            </p:nvSpPr>
            <p:spPr>
              <a:xfrm>
                <a:off x="724802" y="505510"/>
                <a:ext cx="733131" cy="1685038"/>
              </a:xfrm>
              <a:custGeom>
                <a:avLst/>
                <a:gdLst/>
                <a:ahLst/>
                <a:cxnLst>
                  <a:cxn ang="0">
                    <a:pos x="wd2" y="hd2"/>
                  </a:cxn>
                  <a:cxn ang="5400000">
                    <a:pos x="wd2" y="hd2"/>
                  </a:cxn>
                  <a:cxn ang="10800000">
                    <a:pos x="wd2" y="hd2"/>
                  </a:cxn>
                  <a:cxn ang="16200000">
                    <a:pos x="wd2" y="hd2"/>
                  </a:cxn>
                </a:cxnLst>
                <a:rect l="0" t="0" r="r" b="b"/>
                <a:pathLst>
                  <a:path w="21600" h="21600" extrusionOk="0">
                    <a:moveTo>
                      <a:pt x="19406" y="12757"/>
                    </a:moveTo>
                    <a:lnTo>
                      <a:pt x="19406" y="13262"/>
                    </a:lnTo>
                    <a:lnTo>
                      <a:pt x="19759" y="13603"/>
                    </a:lnTo>
                    <a:lnTo>
                      <a:pt x="20137" y="14114"/>
                    </a:lnTo>
                    <a:lnTo>
                      <a:pt x="20137" y="14631"/>
                    </a:lnTo>
                    <a:lnTo>
                      <a:pt x="20491" y="15136"/>
                    </a:lnTo>
                    <a:lnTo>
                      <a:pt x="20869" y="15477"/>
                    </a:lnTo>
                    <a:lnTo>
                      <a:pt x="21222" y="15988"/>
                    </a:lnTo>
                    <a:lnTo>
                      <a:pt x="21600" y="16329"/>
                    </a:lnTo>
                    <a:lnTo>
                      <a:pt x="21222" y="16670"/>
                    </a:lnTo>
                    <a:lnTo>
                      <a:pt x="20869" y="16840"/>
                    </a:lnTo>
                    <a:lnTo>
                      <a:pt x="20491" y="17005"/>
                    </a:lnTo>
                    <a:lnTo>
                      <a:pt x="19406" y="17005"/>
                    </a:lnTo>
                    <a:lnTo>
                      <a:pt x="19028" y="17181"/>
                    </a:lnTo>
                    <a:lnTo>
                      <a:pt x="19028" y="17857"/>
                    </a:lnTo>
                    <a:lnTo>
                      <a:pt x="18674" y="18027"/>
                    </a:lnTo>
                    <a:lnTo>
                      <a:pt x="18674" y="18198"/>
                    </a:lnTo>
                    <a:lnTo>
                      <a:pt x="19028" y="18374"/>
                    </a:lnTo>
                    <a:lnTo>
                      <a:pt x="19028" y="18539"/>
                    </a:lnTo>
                    <a:lnTo>
                      <a:pt x="19406" y="18709"/>
                    </a:lnTo>
                    <a:lnTo>
                      <a:pt x="19406" y="18879"/>
                    </a:lnTo>
                    <a:lnTo>
                      <a:pt x="19759" y="19050"/>
                    </a:lnTo>
                    <a:lnTo>
                      <a:pt x="17565" y="19561"/>
                    </a:lnTo>
                    <a:lnTo>
                      <a:pt x="17200" y="19561"/>
                    </a:lnTo>
                    <a:lnTo>
                      <a:pt x="16468" y="19731"/>
                    </a:lnTo>
                    <a:lnTo>
                      <a:pt x="15737" y="19896"/>
                    </a:lnTo>
                    <a:lnTo>
                      <a:pt x="15005" y="20072"/>
                    </a:lnTo>
                    <a:lnTo>
                      <a:pt x="14640" y="20072"/>
                    </a:lnTo>
                    <a:lnTo>
                      <a:pt x="13896" y="20237"/>
                    </a:lnTo>
                    <a:lnTo>
                      <a:pt x="13189" y="20413"/>
                    </a:lnTo>
                    <a:lnTo>
                      <a:pt x="12811" y="20578"/>
                    </a:lnTo>
                    <a:lnTo>
                      <a:pt x="12080" y="20748"/>
                    </a:lnTo>
                    <a:lnTo>
                      <a:pt x="11349" y="20924"/>
                    </a:lnTo>
                    <a:lnTo>
                      <a:pt x="10983" y="21089"/>
                    </a:lnTo>
                    <a:lnTo>
                      <a:pt x="10617" y="21265"/>
                    </a:lnTo>
                    <a:lnTo>
                      <a:pt x="9886" y="21430"/>
                    </a:lnTo>
                    <a:lnTo>
                      <a:pt x="9520" y="21600"/>
                    </a:lnTo>
                    <a:lnTo>
                      <a:pt x="8789" y="21600"/>
                    </a:lnTo>
                    <a:lnTo>
                      <a:pt x="8789" y="21265"/>
                    </a:lnTo>
                    <a:lnTo>
                      <a:pt x="8411" y="21089"/>
                    </a:lnTo>
                    <a:lnTo>
                      <a:pt x="8789" y="20924"/>
                    </a:lnTo>
                    <a:lnTo>
                      <a:pt x="8789" y="20072"/>
                    </a:lnTo>
                    <a:lnTo>
                      <a:pt x="8411" y="20072"/>
                    </a:lnTo>
                    <a:lnTo>
                      <a:pt x="8057" y="19896"/>
                    </a:lnTo>
                    <a:lnTo>
                      <a:pt x="6595" y="19896"/>
                    </a:lnTo>
                    <a:lnTo>
                      <a:pt x="6217" y="19731"/>
                    </a:lnTo>
                    <a:lnTo>
                      <a:pt x="6595" y="19220"/>
                    </a:lnTo>
                    <a:lnTo>
                      <a:pt x="6595" y="16153"/>
                    </a:lnTo>
                    <a:lnTo>
                      <a:pt x="6217" y="15477"/>
                    </a:lnTo>
                    <a:lnTo>
                      <a:pt x="6217" y="14966"/>
                    </a:lnTo>
                    <a:lnTo>
                      <a:pt x="5863" y="14290"/>
                    </a:lnTo>
                    <a:lnTo>
                      <a:pt x="5485" y="13779"/>
                    </a:lnTo>
                    <a:lnTo>
                      <a:pt x="5132" y="13097"/>
                    </a:lnTo>
                    <a:lnTo>
                      <a:pt x="4400" y="12586"/>
                    </a:lnTo>
                    <a:lnTo>
                      <a:pt x="4023" y="12081"/>
                    </a:lnTo>
                    <a:lnTo>
                      <a:pt x="3291" y="11564"/>
                    </a:lnTo>
                    <a:lnTo>
                      <a:pt x="2560" y="11053"/>
                    </a:lnTo>
                    <a:lnTo>
                      <a:pt x="1828" y="10547"/>
                    </a:lnTo>
                    <a:lnTo>
                      <a:pt x="1463" y="9519"/>
                    </a:lnTo>
                    <a:lnTo>
                      <a:pt x="1097" y="8503"/>
                    </a:lnTo>
                    <a:lnTo>
                      <a:pt x="731" y="7656"/>
                    </a:lnTo>
                    <a:lnTo>
                      <a:pt x="353" y="6628"/>
                    </a:lnTo>
                    <a:lnTo>
                      <a:pt x="0" y="5612"/>
                    </a:lnTo>
                    <a:lnTo>
                      <a:pt x="0" y="3743"/>
                    </a:lnTo>
                    <a:lnTo>
                      <a:pt x="353" y="2721"/>
                    </a:lnTo>
                    <a:lnTo>
                      <a:pt x="0" y="2721"/>
                    </a:lnTo>
                    <a:lnTo>
                      <a:pt x="0" y="2556"/>
                    </a:lnTo>
                    <a:lnTo>
                      <a:pt x="353" y="2209"/>
                    </a:lnTo>
                    <a:lnTo>
                      <a:pt x="731" y="2209"/>
                    </a:lnTo>
                    <a:lnTo>
                      <a:pt x="1097" y="2039"/>
                    </a:lnTo>
                    <a:lnTo>
                      <a:pt x="1463" y="2039"/>
                    </a:lnTo>
                    <a:lnTo>
                      <a:pt x="1828" y="1869"/>
                    </a:lnTo>
                    <a:lnTo>
                      <a:pt x="2194" y="1704"/>
                    </a:lnTo>
                    <a:lnTo>
                      <a:pt x="2560" y="1528"/>
                    </a:lnTo>
                    <a:lnTo>
                      <a:pt x="2560" y="0"/>
                    </a:lnTo>
                    <a:lnTo>
                      <a:pt x="5132" y="0"/>
                    </a:lnTo>
                    <a:lnTo>
                      <a:pt x="6217" y="170"/>
                    </a:lnTo>
                    <a:lnTo>
                      <a:pt x="6948" y="170"/>
                    </a:lnTo>
                    <a:lnTo>
                      <a:pt x="7679" y="335"/>
                    </a:lnTo>
                    <a:lnTo>
                      <a:pt x="9520" y="335"/>
                    </a:lnTo>
                    <a:lnTo>
                      <a:pt x="10251" y="511"/>
                    </a:lnTo>
                    <a:lnTo>
                      <a:pt x="10983" y="511"/>
                    </a:lnTo>
                    <a:lnTo>
                      <a:pt x="12080" y="682"/>
                    </a:lnTo>
                    <a:lnTo>
                      <a:pt x="12811" y="852"/>
                    </a:lnTo>
                    <a:lnTo>
                      <a:pt x="14640" y="852"/>
                    </a:lnTo>
                    <a:lnTo>
                      <a:pt x="15371" y="1022"/>
                    </a:lnTo>
                    <a:lnTo>
                      <a:pt x="16102" y="1022"/>
                    </a:lnTo>
                    <a:lnTo>
                      <a:pt x="16834" y="1704"/>
                    </a:lnTo>
                    <a:lnTo>
                      <a:pt x="16834" y="2721"/>
                    </a:lnTo>
                    <a:lnTo>
                      <a:pt x="17200" y="3061"/>
                    </a:lnTo>
                    <a:lnTo>
                      <a:pt x="17931" y="3232"/>
                    </a:lnTo>
                    <a:lnTo>
                      <a:pt x="18674" y="3402"/>
                    </a:lnTo>
                    <a:lnTo>
                      <a:pt x="19028" y="3402"/>
                    </a:lnTo>
                    <a:lnTo>
                      <a:pt x="19406" y="3232"/>
                    </a:lnTo>
                    <a:lnTo>
                      <a:pt x="20491" y="3232"/>
                    </a:lnTo>
                    <a:lnTo>
                      <a:pt x="20491" y="3402"/>
                    </a:lnTo>
                    <a:lnTo>
                      <a:pt x="20137" y="4419"/>
                    </a:lnTo>
                    <a:lnTo>
                      <a:pt x="19759" y="5612"/>
                    </a:lnTo>
                    <a:lnTo>
                      <a:pt x="19406" y="6804"/>
                    </a:lnTo>
                    <a:lnTo>
                      <a:pt x="19028" y="7997"/>
                    </a:lnTo>
                    <a:lnTo>
                      <a:pt x="18674" y="9014"/>
                    </a:lnTo>
                    <a:lnTo>
                      <a:pt x="18674" y="10206"/>
                    </a:lnTo>
                    <a:lnTo>
                      <a:pt x="19028" y="11564"/>
                    </a:lnTo>
                    <a:lnTo>
                      <a:pt x="19406" y="12757"/>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45" name="Freeform 16"/>
              <p:cNvSpPr/>
              <p:nvPr/>
            </p:nvSpPr>
            <p:spPr>
              <a:xfrm>
                <a:off x="774477" y="558813"/>
                <a:ext cx="621791" cy="1526850"/>
              </a:xfrm>
              <a:custGeom>
                <a:avLst/>
                <a:gdLst/>
                <a:ahLst/>
                <a:cxnLst>
                  <a:cxn ang="0">
                    <a:pos x="wd2" y="hd2"/>
                  </a:cxn>
                  <a:cxn ang="5400000">
                    <a:pos x="wd2" y="hd2"/>
                  </a:cxn>
                  <a:cxn ang="10800000">
                    <a:pos x="wd2" y="hd2"/>
                  </a:cxn>
                  <a:cxn ang="16200000">
                    <a:pos x="wd2" y="hd2"/>
                  </a:cxn>
                </a:cxnLst>
                <a:rect l="0" t="0" r="r" b="b"/>
                <a:pathLst>
                  <a:path w="21600" h="21600" extrusionOk="0">
                    <a:moveTo>
                      <a:pt x="21600" y="17089"/>
                    </a:moveTo>
                    <a:lnTo>
                      <a:pt x="20737" y="17472"/>
                    </a:lnTo>
                    <a:lnTo>
                      <a:pt x="19873" y="17660"/>
                    </a:lnTo>
                    <a:lnTo>
                      <a:pt x="19441" y="18030"/>
                    </a:lnTo>
                    <a:lnTo>
                      <a:pt x="19441" y="18407"/>
                    </a:lnTo>
                    <a:lnTo>
                      <a:pt x="19010" y="18783"/>
                    </a:lnTo>
                    <a:lnTo>
                      <a:pt x="19010" y="20101"/>
                    </a:lnTo>
                    <a:lnTo>
                      <a:pt x="18146" y="20101"/>
                    </a:lnTo>
                    <a:lnTo>
                      <a:pt x="17283" y="20289"/>
                    </a:lnTo>
                    <a:lnTo>
                      <a:pt x="16851" y="20289"/>
                    </a:lnTo>
                    <a:lnTo>
                      <a:pt x="16419" y="20477"/>
                    </a:lnTo>
                    <a:lnTo>
                      <a:pt x="15988" y="20477"/>
                    </a:lnTo>
                    <a:lnTo>
                      <a:pt x="15124" y="20665"/>
                    </a:lnTo>
                    <a:lnTo>
                      <a:pt x="14678" y="20665"/>
                    </a:lnTo>
                    <a:lnTo>
                      <a:pt x="14261" y="20853"/>
                    </a:lnTo>
                    <a:lnTo>
                      <a:pt x="13844" y="20853"/>
                    </a:lnTo>
                    <a:lnTo>
                      <a:pt x="13397" y="21042"/>
                    </a:lnTo>
                    <a:lnTo>
                      <a:pt x="12966" y="21224"/>
                    </a:lnTo>
                    <a:lnTo>
                      <a:pt x="12534" y="21224"/>
                    </a:lnTo>
                    <a:lnTo>
                      <a:pt x="11671" y="21418"/>
                    </a:lnTo>
                    <a:lnTo>
                      <a:pt x="11239" y="21418"/>
                    </a:lnTo>
                    <a:lnTo>
                      <a:pt x="10807" y="21600"/>
                    </a:lnTo>
                    <a:lnTo>
                      <a:pt x="10807" y="21418"/>
                    </a:lnTo>
                    <a:lnTo>
                      <a:pt x="10375" y="21418"/>
                    </a:lnTo>
                    <a:lnTo>
                      <a:pt x="10375" y="21224"/>
                    </a:lnTo>
                    <a:lnTo>
                      <a:pt x="9944" y="21042"/>
                    </a:lnTo>
                    <a:lnTo>
                      <a:pt x="9944" y="20853"/>
                    </a:lnTo>
                    <a:lnTo>
                      <a:pt x="9512" y="20665"/>
                    </a:lnTo>
                    <a:lnTo>
                      <a:pt x="9066" y="20477"/>
                    </a:lnTo>
                    <a:lnTo>
                      <a:pt x="7339" y="20477"/>
                    </a:lnTo>
                    <a:lnTo>
                      <a:pt x="7785" y="19724"/>
                    </a:lnTo>
                    <a:lnTo>
                      <a:pt x="7785" y="16531"/>
                    </a:lnTo>
                    <a:lnTo>
                      <a:pt x="7339" y="15966"/>
                    </a:lnTo>
                    <a:lnTo>
                      <a:pt x="6922" y="15213"/>
                    </a:lnTo>
                    <a:lnTo>
                      <a:pt x="6476" y="14655"/>
                    </a:lnTo>
                    <a:lnTo>
                      <a:pt x="6058" y="14091"/>
                    </a:lnTo>
                    <a:lnTo>
                      <a:pt x="5612" y="13338"/>
                    </a:lnTo>
                    <a:lnTo>
                      <a:pt x="5195" y="12773"/>
                    </a:lnTo>
                    <a:lnTo>
                      <a:pt x="4332" y="12215"/>
                    </a:lnTo>
                    <a:lnTo>
                      <a:pt x="3885" y="11644"/>
                    </a:lnTo>
                    <a:lnTo>
                      <a:pt x="3022" y="11079"/>
                    </a:lnTo>
                    <a:lnTo>
                      <a:pt x="2590" y="10521"/>
                    </a:lnTo>
                    <a:lnTo>
                      <a:pt x="1727" y="9580"/>
                    </a:lnTo>
                    <a:lnTo>
                      <a:pt x="863" y="8457"/>
                    </a:lnTo>
                    <a:lnTo>
                      <a:pt x="432" y="7516"/>
                    </a:lnTo>
                    <a:lnTo>
                      <a:pt x="432" y="6387"/>
                    </a:lnTo>
                    <a:lnTo>
                      <a:pt x="0" y="5264"/>
                    </a:lnTo>
                    <a:lnTo>
                      <a:pt x="0" y="3193"/>
                    </a:lnTo>
                    <a:lnTo>
                      <a:pt x="432" y="2070"/>
                    </a:lnTo>
                    <a:lnTo>
                      <a:pt x="863" y="2070"/>
                    </a:lnTo>
                    <a:lnTo>
                      <a:pt x="1727" y="1876"/>
                    </a:lnTo>
                    <a:lnTo>
                      <a:pt x="2159" y="1688"/>
                    </a:lnTo>
                    <a:lnTo>
                      <a:pt x="2590" y="1311"/>
                    </a:lnTo>
                    <a:lnTo>
                      <a:pt x="2590" y="1129"/>
                    </a:lnTo>
                    <a:lnTo>
                      <a:pt x="3022" y="935"/>
                    </a:lnTo>
                    <a:lnTo>
                      <a:pt x="3022" y="0"/>
                    </a:lnTo>
                    <a:lnTo>
                      <a:pt x="3885" y="0"/>
                    </a:lnTo>
                    <a:lnTo>
                      <a:pt x="4749" y="188"/>
                    </a:lnTo>
                    <a:lnTo>
                      <a:pt x="6058" y="188"/>
                    </a:lnTo>
                    <a:lnTo>
                      <a:pt x="6922" y="376"/>
                    </a:lnTo>
                    <a:lnTo>
                      <a:pt x="7785" y="376"/>
                    </a:lnTo>
                    <a:lnTo>
                      <a:pt x="8649" y="558"/>
                    </a:lnTo>
                    <a:lnTo>
                      <a:pt x="9944" y="558"/>
                    </a:lnTo>
                    <a:lnTo>
                      <a:pt x="10807" y="753"/>
                    </a:lnTo>
                    <a:lnTo>
                      <a:pt x="12534" y="753"/>
                    </a:lnTo>
                    <a:lnTo>
                      <a:pt x="13397" y="935"/>
                    </a:lnTo>
                    <a:lnTo>
                      <a:pt x="13844" y="935"/>
                    </a:lnTo>
                    <a:lnTo>
                      <a:pt x="14678" y="1129"/>
                    </a:lnTo>
                    <a:lnTo>
                      <a:pt x="15556" y="1129"/>
                    </a:lnTo>
                    <a:lnTo>
                      <a:pt x="15988" y="1499"/>
                    </a:lnTo>
                    <a:lnTo>
                      <a:pt x="15988" y="1876"/>
                    </a:lnTo>
                    <a:lnTo>
                      <a:pt x="16851" y="2629"/>
                    </a:lnTo>
                    <a:lnTo>
                      <a:pt x="16851" y="2817"/>
                    </a:lnTo>
                    <a:lnTo>
                      <a:pt x="17283" y="3193"/>
                    </a:lnTo>
                    <a:lnTo>
                      <a:pt x="17715" y="3381"/>
                    </a:lnTo>
                    <a:lnTo>
                      <a:pt x="18146" y="3381"/>
                    </a:lnTo>
                    <a:lnTo>
                      <a:pt x="18578" y="3570"/>
                    </a:lnTo>
                    <a:lnTo>
                      <a:pt x="19441" y="3752"/>
                    </a:lnTo>
                    <a:lnTo>
                      <a:pt x="20737" y="3752"/>
                    </a:lnTo>
                    <a:lnTo>
                      <a:pt x="19873" y="5264"/>
                    </a:lnTo>
                    <a:lnTo>
                      <a:pt x="19441" y="6945"/>
                    </a:lnTo>
                    <a:lnTo>
                      <a:pt x="19010" y="8639"/>
                    </a:lnTo>
                    <a:lnTo>
                      <a:pt x="19010" y="12020"/>
                    </a:lnTo>
                    <a:lnTo>
                      <a:pt x="19441" y="13896"/>
                    </a:lnTo>
                    <a:lnTo>
                      <a:pt x="20319" y="15590"/>
                    </a:lnTo>
                    <a:lnTo>
                      <a:pt x="21600" y="17089"/>
                    </a:lnTo>
                    <a:close/>
                  </a:path>
                </a:pathLst>
              </a:custGeom>
              <a:solidFill>
                <a:srgbClr val="3F9E3F"/>
              </a:solidFill>
              <a:ln w="12700" cap="flat">
                <a:noFill/>
                <a:miter lim="400000"/>
              </a:ln>
              <a:effectLst/>
            </p:spPr>
            <p:txBody>
              <a:bodyPr wrap="square" lIns="45719" tIns="45719" rIns="45719" bIns="45719" numCol="1" anchor="t">
                <a:noAutofit/>
              </a:bodyPr>
              <a:lstStyle/>
              <a:p>
                <a:endParaRPr/>
              </a:p>
            </p:txBody>
          </p:sp>
          <p:sp>
            <p:nvSpPr>
              <p:cNvPr id="546" name="Freeform 17"/>
              <p:cNvSpPr/>
              <p:nvPr/>
            </p:nvSpPr>
            <p:spPr>
              <a:xfrm>
                <a:off x="961185" y="916453"/>
                <a:ext cx="298049" cy="718721"/>
              </a:xfrm>
              <a:custGeom>
                <a:avLst/>
                <a:gdLst/>
                <a:ahLst/>
                <a:cxnLst>
                  <a:cxn ang="0">
                    <a:pos x="wd2" y="hd2"/>
                  </a:cxn>
                  <a:cxn ang="5400000">
                    <a:pos x="wd2" y="hd2"/>
                  </a:cxn>
                  <a:cxn ang="10800000">
                    <a:pos x="wd2" y="hd2"/>
                  </a:cxn>
                  <a:cxn ang="16200000">
                    <a:pos x="wd2" y="hd2"/>
                  </a:cxn>
                </a:cxnLst>
                <a:rect l="0" t="0" r="r" b="b"/>
                <a:pathLst>
                  <a:path w="21600" h="21600" extrusionOk="0">
                    <a:moveTo>
                      <a:pt x="16207" y="21600"/>
                    </a:moveTo>
                    <a:lnTo>
                      <a:pt x="12612" y="21600"/>
                    </a:lnTo>
                    <a:lnTo>
                      <a:pt x="9916" y="20799"/>
                    </a:lnTo>
                    <a:lnTo>
                      <a:pt x="8119" y="19596"/>
                    </a:lnTo>
                    <a:lnTo>
                      <a:pt x="7220" y="18795"/>
                    </a:lnTo>
                    <a:lnTo>
                      <a:pt x="6321" y="17606"/>
                    </a:lnTo>
                    <a:lnTo>
                      <a:pt x="5393" y="16404"/>
                    </a:lnTo>
                    <a:lnTo>
                      <a:pt x="4524" y="15215"/>
                    </a:lnTo>
                    <a:lnTo>
                      <a:pt x="3595" y="13999"/>
                    </a:lnTo>
                    <a:lnTo>
                      <a:pt x="2726" y="12797"/>
                    </a:lnTo>
                    <a:lnTo>
                      <a:pt x="1798" y="11207"/>
                    </a:lnTo>
                    <a:lnTo>
                      <a:pt x="929" y="9604"/>
                    </a:lnTo>
                    <a:lnTo>
                      <a:pt x="0" y="8402"/>
                    </a:lnTo>
                    <a:lnTo>
                      <a:pt x="0" y="5210"/>
                    </a:lnTo>
                    <a:lnTo>
                      <a:pt x="929" y="3994"/>
                    </a:lnTo>
                    <a:lnTo>
                      <a:pt x="1798" y="2404"/>
                    </a:lnTo>
                    <a:lnTo>
                      <a:pt x="3595" y="1202"/>
                    </a:lnTo>
                    <a:lnTo>
                      <a:pt x="4524" y="801"/>
                    </a:lnTo>
                    <a:lnTo>
                      <a:pt x="5393" y="801"/>
                    </a:lnTo>
                    <a:lnTo>
                      <a:pt x="5393" y="414"/>
                    </a:lnTo>
                    <a:lnTo>
                      <a:pt x="7220" y="414"/>
                    </a:lnTo>
                    <a:lnTo>
                      <a:pt x="7220" y="0"/>
                    </a:lnTo>
                    <a:lnTo>
                      <a:pt x="8119" y="414"/>
                    </a:lnTo>
                    <a:lnTo>
                      <a:pt x="9017" y="801"/>
                    </a:lnTo>
                    <a:lnTo>
                      <a:pt x="11714" y="801"/>
                    </a:lnTo>
                    <a:lnTo>
                      <a:pt x="12612" y="1202"/>
                    </a:lnTo>
                    <a:lnTo>
                      <a:pt x="13511" y="1202"/>
                    </a:lnTo>
                    <a:lnTo>
                      <a:pt x="14410" y="1603"/>
                    </a:lnTo>
                    <a:lnTo>
                      <a:pt x="16207" y="3607"/>
                    </a:lnTo>
                    <a:lnTo>
                      <a:pt x="18005" y="5998"/>
                    </a:lnTo>
                    <a:lnTo>
                      <a:pt x="19802" y="8402"/>
                    </a:lnTo>
                    <a:lnTo>
                      <a:pt x="21600" y="13211"/>
                    </a:lnTo>
                    <a:lnTo>
                      <a:pt x="21600" y="15602"/>
                    </a:lnTo>
                    <a:lnTo>
                      <a:pt x="20701" y="18007"/>
                    </a:lnTo>
                    <a:lnTo>
                      <a:pt x="19802" y="20010"/>
                    </a:lnTo>
                    <a:lnTo>
                      <a:pt x="16207"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47" name="Freeform 18"/>
              <p:cNvSpPr/>
              <p:nvPr/>
            </p:nvSpPr>
            <p:spPr>
              <a:xfrm>
                <a:off x="1009147" y="969755"/>
                <a:ext cx="200413" cy="598361"/>
              </a:xfrm>
              <a:custGeom>
                <a:avLst/>
                <a:gdLst/>
                <a:ahLst/>
                <a:cxnLst>
                  <a:cxn ang="0">
                    <a:pos x="wd2" y="hd2"/>
                  </a:cxn>
                  <a:cxn ang="5400000">
                    <a:pos x="wd2" y="hd2"/>
                  </a:cxn>
                  <a:cxn ang="10800000">
                    <a:pos x="wd2" y="hd2"/>
                  </a:cxn>
                  <a:cxn ang="16200000">
                    <a:pos x="wd2" y="hd2"/>
                  </a:cxn>
                </a:cxnLst>
                <a:rect l="0" t="0" r="r" b="b"/>
                <a:pathLst>
                  <a:path w="21600" h="21600" extrusionOk="0">
                    <a:moveTo>
                      <a:pt x="18906" y="21600"/>
                    </a:moveTo>
                    <a:lnTo>
                      <a:pt x="16211" y="21600"/>
                    </a:lnTo>
                    <a:lnTo>
                      <a:pt x="13517" y="21135"/>
                    </a:lnTo>
                    <a:lnTo>
                      <a:pt x="12170" y="20638"/>
                    </a:lnTo>
                    <a:lnTo>
                      <a:pt x="10822" y="20173"/>
                    </a:lnTo>
                    <a:lnTo>
                      <a:pt x="10822" y="19211"/>
                    </a:lnTo>
                    <a:lnTo>
                      <a:pt x="9475" y="18249"/>
                    </a:lnTo>
                    <a:lnTo>
                      <a:pt x="9475" y="17302"/>
                    </a:lnTo>
                    <a:lnTo>
                      <a:pt x="8128" y="16805"/>
                    </a:lnTo>
                    <a:lnTo>
                      <a:pt x="6781" y="14881"/>
                    </a:lnTo>
                    <a:lnTo>
                      <a:pt x="4086" y="12476"/>
                    </a:lnTo>
                    <a:lnTo>
                      <a:pt x="2694" y="10567"/>
                    </a:lnTo>
                    <a:lnTo>
                      <a:pt x="1392" y="8162"/>
                    </a:lnTo>
                    <a:lnTo>
                      <a:pt x="0" y="5773"/>
                    </a:lnTo>
                    <a:lnTo>
                      <a:pt x="0" y="3849"/>
                    </a:lnTo>
                    <a:lnTo>
                      <a:pt x="1392" y="1908"/>
                    </a:lnTo>
                    <a:lnTo>
                      <a:pt x="5434" y="0"/>
                    </a:lnTo>
                    <a:lnTo>
                      <a:pt x="8128" y="962"/>
                    </a:lnTo>
                    <a:lnTo>
                      <a:pt x="10822" y="1908"/>
                    </a:lnTo>
                    <a:lnTo>
                      <a:pt x="13517" y="2870"/>
                    </a:lnTo>
                    <a:lnTo>
                      <a:pt x="14864" y="3849"/>
                    </a:lnTo>
                    <a:lnTo>
                      <a:pt x="16211" y="5276"/>
                    </a:lnTo>
                    <a:lnTo>
                      <a:pt x="17603" y="6735"/>
                    </a:lnTo>
                    <a:lnTo>
                      <a:pt x="18906" y="8162"/>
                    </a:lnTo>
                    <a:lnTo>
                      <a:pt x="20208" y="9605"/>
                    </a:lnTo>
                    <a:lnTo>
                      <a:pt x="20208" y="12476"/>
                    </a:lnTo>
                    <a:lnTo>
                      <a:pt x="21600" y="14400"/>
                    </a:lnTo>
                    <a:lnTo>
                      <a:pt x="21600" y="18730"/>
                    </a:lnTo>
                    <a:lnTo>
                      <a:pt x="20208" y="20173"/>
                    </a:lnTo>
                    <a:lnTo>
                      <a:pt x="18906" y="21600"/>
                    </a:lnTo>
                    <a:close/>
                  </a:path>
                </a:pathLst>
              </a:custGeom>
              <a:solidFill>
                <a:srgbClr val="7FFF00"/>
              </a:solidFill>
              <a:ln w="12700" cap="flat">
                <a:noFill/>
                <a:miter lim="400000"/>
              </a:ln>
              <a:effectLst/>
            </p:spPr>
            <p:txBody>
              <a:bodyPr wrap="square" lIns="45719" tIns="45719" rIns="45719" bIns="45719" numCol="1" anchor="t">
                <a:noAutofit/>
              </a:bodyPr>
              <a:lstStyle/>
              <a:p>
                <a:endParaRPr/>
              </a:p>
            </p:txBody>
          </p:sp>
          <p:sp>
            <p:nvSpPr>
              <p:cNvPr id="548" name="Freeform 19"/>
              <p:cNvSpPr/>
              <p:nvPr/>
            </p:nvSpPr>
            <p:spPr>
              <a:xfrm>
                <a:off x="416476" y="67057"/>
                <a:ext cx="608088" cy="505512"/>
              </a:xfrm>
              <a:custGeom>
                <a:avLst/>
                <a:gdLst/>
                <a:ahLst/>
                <a:cxnLst>
                  <a:cxn ang="0">
                    <a:pos x="wd2" y="hd2"/>
                  </a:cxn>
                  <a:cxn ang="5400000">
                    <a:pos x="wd2" y="hd2"/>
                  </a:cxn>
                  <a:cxn ang="10800000">
                    <a:pos x="wd2" y="hd2"/>
                  </a:cxn>
                  <a:cxn ang="16200000">
                    <a:pos x="wd2" y="hd2"/>
                  </a:cxn>
                </a:cxnLst>
                <a:rect l="0" t="0" r="r" b="b"/>
                <a:pathLst>
                  <a:path w="21600" h="21600" extrusionOk="0">
                    <a:moveTo>
                      <a:pt x="18076" y="9661"/>
                    </a:moveTo>
                    <a:lnTo>
                      <a:pt x="17195" y="10800"/>
                    </a:lnTo>
                    <a:lnTo>
                      <a:pt x="16314" y="11350"/>
                    </a:lnTo>
                    <a:lnTo>
                      <a:pt x="14537" y="13647"/>
                    </a:lnTo>
                    <a:lnTo>
                      <a:pt x="13656" y="14198"/>
                    </a:lnTo>
                    <a:lnTo>
                      <a:pt x="12775" y="15336"/>
                    </a:lnTo>
                    <a:lnTo>
                      <a:pt x="11439" y="15906"/>
                    </a:lnTo>
                    <a:lnTo>
                      <a:pt x="10587" y="17045"/>
                    </a:lnTo>
                    <a:lnTo>
                      <a:pt x="9691" y="17614"/>
                    </a:lnTo>
                    <a:lnTo>
                      <a:pt x="8370" y="18183"/>
                    </a:lnTo>
                    <a:lnTo>
                      <a:pt x="7489" y="18753"/>
                    </a:lnTo>
                    <a:lnTo>
                      <a:pt x="6167" y="19322"/>
                    </a:lnTo>
                    <a:lnTo>
                      <a:pt x="5286" y="19873"/>
                    </a:lnTo>
                    <a:lnTo>
                      <a:pt x="3950" y="20461"/>
                    </a:lnTo>
                    <a:lnTo>
                      <a:pt x="3069" y="21031"/>
                    </a:lnTo>
                    <a:lnTo>
                      <a:pt x="1762" y="21600"/>
                    </a:lnTo>
                    <a:lnTo>
                      <a:pt x="426" y="21600"/>
                    </a:lnTo>
                    <a:lnTo>
                      <a:pt x="0" y="19873"/>
                    </a:lnTo>
                    <a:lnTo>
                      <a:pt x="0" y="18183"/>
                    </a:lnTo>
                    <a:lnTo>
                      <a:pt x="426" y="17045"/>
                    </a:lnTo>
                    <a:lnTo>
                      <a:pt x="881" y="15336"/>
                    </a:lnTo>
                    <a:lnTo>
                      <a:pt x="2643" y="13059"/>
                    </a:lnTo>
                    <a:lnTo>
                      <a:pt x="3524" y="11939"/>
                    </a:lnTo>
                    <a:lnTo>
                      <a:pt x="4405" y="10800"/>
                    </a:lnTo>
                    <a:lnTo>
                      <a:pt x="4405" y="11350"/>
                    </a:lnTo>
                    <a:lnTo>
                      <a:pt x="3950" y="12508"/>
                    </a:lnTo>
                    <a:lnTo>
                      <a:pt x="3524" y="13647"/>
                    </a:lnTo>
                    <a:lnTo>
                      <a:pt x="3069" y="14786"/>
                    </a:lnTo>
                    <a:lnTo>
                      <a:pt x="2643" y="15336"/>
                    </a:lnTo>
                    <a:lnTo>
                      <a:pt x="2188" y="16475"/>
                    </a:lnTo>
                    <a:lnTo>
                      <a:pt x="2643" y="17614"/>
                    </a:lnTo>
                    <a:lnTo>
                      <a:pt x="3069" y="18753"/>
                    </a:lnTo>
                    <a:lnTo>
                      <a:pt x="3950" y="18183"/>
                    </a:lnTo>
                    <a:lnTo>
                      <a:pt x="5286" y="17614"/>
                    </a:lnTo>
                    <a:lnTo>
                      <a:pt x="6167" y="17045"/>
                    </a:lnTo>
                    <a:lnTo>
                      <a:pt x="7489" y="16475"/>
                    </a:lnTo>
                    <a:lnTo>
                      <a:pt x="9251" y="15336"/>
                    </a:lnTo>
                    <a:lnTo>
                      <a:pt x="10132" y="14786"/>
                    </a:lnTo>
                    <a:lnTo>
                      <a:pt x="11013" y="13647"/>
                    </a:lnTo>
                    <a:lnTo>
                      <a:pt x="12334" y="13059"/>
                    </a:lnTo>
                    <a:lnTo>
                      <a:pt x="13215" y="11939"/>
                    </a:lnTo>
                    <a:lnTo>
                      <a:pt x="14097" y="11350"/>
                    </a:lnTo>
                    <a:lnTo>
                      <a:pt x="14978" y="10212"/>
                    </a:lnTo>
                    <a:lnTo>
                      <a:pt x="15859" y="9661"/>
                    </a:lnTo>
                    <a:lnTo>
                      <a:pt x="16740" y="8522"/>
                    </a:lnTo>
                    <a:lnTo>
                      <a:pt x="17621" y="7953"/>
                    </a:lnTo>
                    <a:lnTo>
                      <a:pt x="18076" y="6814"/>
                    </a:lnTo>
                    <a:lnTo>
                      <a:pt x="18502" y="6264"/>
                    </a:lnTo>
                    <a:lnTo>
                      <a:pt x="18502" y="5675"/>
                    </a:lnTo>
                    <a:lnTo>
                      <a:pt x="18957" y="5125"/>
                    </a:lnTo>
                    <a:lnTo>
                      <a:pt x="18957" y="4536"/>
                    </a:lnTo>
                    <a:lnTo>
                      <a:pt x="19383" y="3967"/>
                    </a:lnTo>
                    <a:lnTo>
                      <a:pt x="19383" y="3398"/>
                    </a:lnTo>
                    <a:lnTo>
                      <a:pt x="18957" y="2828"/>
                    </a:lnTo>
                    <a:lnTo>
                      <a:pt x="18957" y="2278"/>
                    </a:lnTo>
                    <a:lnTo>
                      <a:pt x="18076" y="1689"/>
                    </a:lnTo>
                    <a:lnTo>
                      <a:pt x="15859" y="1689"/>
                    </a:lnTo>
                    <a:lnTo>
                      <a:pt x="15418" y="2278"/>
                    </a:lnTo>
                    <a:lnTo>
                      <a:pt x="14537" y="2828"/>
                    </a:lnTo>
                    <a:lnTo>
                      <a:pt x="14097" y="2828"/>
                    </a:lnTo>
                    <a:lnTo>
                      <a:pt x="13215" y="3398"/>
                    </a:lnTo>
                    <a:lnTo>
                      <a:pt x="12775" y="3398"/>
                    </a:lnTo>
                    <a:lnTo>
                      <a:pt x="11894" y="4536"/>
                    </a:lnTo>
                    <a:lnTo>
                      <a:pt x="10132" y="4536"/>
                    </a:lnTo>
                    <a:lnTo>
                      <a:pt x="9251" y="3398"/>
                    </a:lnTo>
                    <a:lnTo>
                      <a:pt x="10132" y="2828"/>
                    </a:lnTo>
                    <a:lnTo>
                      <a:pt x="10587" y="2278"/>
                    </a:lnTo>
                    <a:lnTo>
                      <a:pt x="11439" y="2278"/>
                    </a:lnTo>
                    <a:lnTo>
                      <a:pt x="11894" y="1689"/>
                    </a:lnTo>
                    <a:lnTo>
                      <a:pt x="12775" y="1139"/>
                    </a:lnTo>
                    <a:lnTo>
                      <a:pt x="13656" y="1139"/>
                    </a:lnTo>
                    <a:lnTo>
                      <a:pt x="14097" y="550"/>
                    </a:lnTo>
                    <a:lnTo>
                      <a:pt x="14978" y="0"/>
                    </a:lnTo>
                    <a:lnTo>
                      <a:pt x="19383" y="0"/>
                    </a:lnTo>
                    <a:lnTo>
                      <a:pt x="20264" y="550"/>
                    </a:lnTo>
                    <a:lnTo>
                      <a:pt x="20719" y="550"/>
                    </a:lnTo>
                    <a:lnTo>
                      <a:pt x="21600" y="1689"/>
                    </a:lnTo>
                    <a:lnTo>
                      <a:pt x="21600" y="4536"/>
                    </a:lnTo>
                    <a:lnTo>
                      <a:pt x="21145" y="5675"/>
                    </a:lnTo>
                    <a:lnTo>
                      <a:pt x="20719" y="6814"/>
                    </a:lnTo>
                    <a:lnTo>
                      <a:pt x="18957" y="9092"/>
                    </a:lnTo>
                    <a:lnTo>
                      <a:pt x="18076" y="9661"/>
                    </a:lnTo>
                    <a:close/>
                  </a:path>
                </a:pathLst>
              </a:custGeom>
              <a:solidFill>
                <a:srgbClr val="FFDB00"/>
              </a:solidFill>
              <a:ln w="12700" cap="flat">
                <a:noFill/>
                <a:miter lim="400000"/>
              </a:ln>
              <a:effectLst/>
            </p:spPr>
            <p:txBody>
              <a:bodyPr wrap="square" lIns="45719" tIns="45719" rIns="45719" bIns="45719" numCol="1" anchor="t">
                <a:noAutofit/>
              </a:bodyPr>
              <a:lstStyle/>
              <a:p>
                <a:endParaRPr/>
              </a:p>
            </p:txBody>
          </p:sp>
          <p:sp>
            <p:nvSpPr>
              <p:cNvPr id="549" name="Freeform 20"/>
              <p:cNvSpPr/>
              <p:nvPr/>
            </p:nvSpPr>
            <p:spPr>
              <a:xfrm>
                <a:off x="575778" y="146151"/>
                <a:ext cx="198700" cy="266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50" y="19440"/>
                    </a:lnTo>
                    <a:lnTo>
                      <a:pt x="1350" y="0"/>
                    </a:lnTo>
                    <a:lnTo>
                      <a:pt x="4050" y="2160"/>
                    </a:lnTo>
                    <a:lnTo>
                      <a:pt x="5400" y="2160"/>
                    </a:lnTo>
                    <a:lnTo>
                      <a:pt x="6750" y="3276"/>
                    </a:lnTo>
                    <a:lnTo>
                      <a:pt x="8100" y="4320"/>
                    </a:lnTo>
                    <a:lnTo>
                      <a:pt x="9450" y="5436"/>
                    </a:lnTo>
                    <a:lnTo>
                      <a:pt x="10800" y="6480"/>
                    </a:lnTo>
                    <a:lnTo>
                      <a:pt x="12150" y="6480"/>
                    </a:lnTo>
                    <a:lnTo>
                      <a:pt x="13500" y="7560"/>
                    </a:lnTo>
                    <a:lnTo>
                      <a:pt x="14895" y="7560"/>
                    </a:lnTo>
                    <a:lnTo>
                      <a:pt x="16200" y="8640"/>
                    </a:lnTo>
                    <a:lnTo>
                      <a:pt x="17505" y="8640"/>
                    </a:lnTo>
                    <a:lnTo>
                      <a:pt x="18900" y="9720"/>
                    </a:lnTo>
                    <a:lnTo>
                      <a:pt x="20250" y="9720"/>
                    </a:lnTo>
                    <a:lnTo>
                      <a:pt x="21600" y="10800"/>
                    </a:lnTo>
                    <a:lnTo>
                      <a:pt x="20250" y="10800"/>
                    </a:lnTo>
                    <a:lnTo>
                      <a:pt x="18900" y="11880"/>
                    </a:lnTo>
                    <a:lnTo>
                      <a:pt x="17505" y="12924"/>
                    </a:lnTo>
                    <a:lnTo>
                      <a:pt x="16200" y="14040"/>
                    </a:lnTo>
                    <a:lnTo>
                      <a:pt x="13500" y="16200"/>
                    </a:lnTo>
                    <a:lnTo>
                      <a:pt x="12150" y="16200"/>
                    </a:lnTo>
                    <a:lnTo>
                      <a:pt x="10800" y="17280"/>
                    </a:lnTo>
                    <a:lnTo>
                      <a:pt x="9450" y="18324"/>
                    </a:lnTo>
                    <a:lnTo>
                      <a:pt x="8100" y="18324"/>
                    </a:lnTo>
                    <a:lnTo>
                      <a:pt x="6750" y="19440"/>
                    </a:lnTo>
                    <a:lnTo>
                      <a:pt x="5400" y="19440"/>
                    </a:lnTo>
                    <a:lnTo>
                      <a:pt x="4050" y="20484"/>
                    </a:lnTo>
                    <a:lnTo>
                      <a:pt x="1350" y="20484"/>
                    </a:lnTo>
                    <a:lnTo>
                      <a:pt x="0" y="21600"/>
                    </a:lnTo>
                    <a:close/>
                  </a:path>
                </a:pathLst>
              </a:custGeom>
              <a:solidFill>
                <a:srgbClr val="3FFF3F"/>
              </a:solidFill>
              <a:ln w="12700" cap="flat">
                <a:noFill/>
                <a:miter lim="400000"/>
              </a:ln>
              <a:effectLst/>
            </p:spPr>
            <p:txBody>
              <a:bodyPr wrap="square" lIns="45719" tIns="45719" rIns="45719" bIns="45719" numCol="1" anchor="t">
                <a:noAutofit/>
              </a:bodyPr>
              <a:lstStyle/>
              <a:p>
                <a:endParaRPr/>
              </a:p>
            </p:txBody>
          </p:sp>
          <p:sp>
            <p:nvSpPr>
              <p:cNvPr id="550" name="Freeform 21"/>
              <p:cNvSpPr/>
              <p:nvPr/>
            </p:nvSpPr>
            <p:spPr>
              <a:xfrm>
                <a:off x="80744" y="770302"/>
                <a:ext cx="608088" cy="811570"/>
              </a:xfrm>
              <a:custGeom>
                <a:avLst/>
                <a:gdLst/>
                <a:ahLst/>
                <a:cxnLst>
                  <a:cxn ang="0">
                    <a:pos x="wd2" y="hd2"/>
                  </a:cxn>
                  <a:cxn ang="5400000">
                    <a:pos x="wd2" y="hd2"/>
                  </a:cxn>
                  <a:cxn ang="10800000">
                    <a:pos x="wd2" y="hd2"/>
                  </a:cxn>
                  <a:cxn ang="16200000">
                    <a:pos x="wd2" y="hd2"/>
                  </a:cxn>
                </a:cxnLst>
                <a:rect l="0" t="0" r="r" b="b"/>
                <a:pathLst>
                  <a:path w="21600" h="21600" extrusionOk="0">
                    <a:moveTo>
                      <a:pt x="17635" y="19827"/>
                    </a:moveTo>
                    <a:lnTo>
                      <a:pt x="17195" y="19827"/>
                    </a:lnTo>
                    <a:lnTo>
                      <a:pt x="17195" y="19472"/>
                    </a:lnTo>
                    <a:lnTo>
                      <a:pt x="18076" y="18763"/>
                    </a:lnTo>
                    <a:lnTo>
                      <a:pt x="18076" y="18408"/>
                    </a:lnTo>
                    <a:lnTo>
                      <a:pt x="18516" y="18408"/>
                    </a:lnTo>
                    <a:lnTo>
                      <a:pt x="18516" y="17356"/>
                    </a:lnTo>
                    <a:lnTo>
                      <a:pt x="18076" y="16989"/>
                    </a:lnTo>
                    <a:lnTo>
                      <a:pt x="17635" y="16989"/>
                    </a:lnTo>
                    <a:lnTo>
                      <a:pt x="17195" y="17356"/>
                    </a:lnTo>
                    <a:lnTo>
                      <a:pt x="16740" y="17699"/>
                    </a:lnTo>
                    <a:lnTo>
                      <a:pt x="16314" y="18408"/>
                    </a:lnTo>
                    <a:lnTo>
                      <a:pt x="15859" y="18763"/>
                    </a:lnTo>
                    <a:lnTo>
                      <a:pt x="15433" y="19117"/>
                    </a:lnTo>
                    <a:lnTo>
                      <a:pt x="14978" y="19472"/>
                    </a:lnTo>
                    <a:lnTo>
                      <a:pt x="14552" y="19472"/>
                    </a:lnTo>
                    <a:lnTo>
                      <a:pt x="14552" y="19827"/>
                    </a:lnTo>
                    <a:lnTo>
                      <a:pt x="14097" y="19827"/>
                    </a:lnTo>
                    <a:lnTo>
                      <a:pt x="13671" y="20181"/>
                    </a:lnTo>
                    <a:lnTo>
                      <a:pt x="13215" y="20181"/>
                    </a:lnTo>
                    <a:lnTo>
                      <a:pt x="12790" y="20524"/>
                    </a:lnTo>
                    <a:lnTo>
                      <a:pt x="12334" y="20524"/>
                    </a:lnTo>
                    <a:lnTo>
                      <a:pt x="13215" y="19827"/>
                    </a:lnTo>
                    <a:lnTo>
                      <a:pt x="13671" y="19117"/>
                    </a:lnTo>
                    <a:lnTo>
                      <a:pt x="14097" y="18408"/>
                    </a:lnTo>
                    <a:lnTo>
                      <a:pt x="14552" y="18065"/>
                    </a:lnTo>
                    <a:lnTo>
                      <a:pt x="14978" y="17356"/>
                    </a:lnTo>
                    <a:lnTo>
                      <a:pt x="15433" y="16634"/>
                    </a:lnTo>
                    <a:lnTo>
                      <a:pt x="15859" y="15925"/>
                    </a:lnTo>
                    <a:lnTo>
                      <a:pt x="16314" y="15216"/>
                    </a:lnTo>
                    <a:lnTo>
                      <a:pt x="15433" y="14873"/>
                    </a:lnTo>
                    <a:lnTo>
                      <a:pt x="14552" y="15216"/>
                    </a:lnTo>
                    <a:lnTo>
                      <a:pt x="14097" y="15582"/>
                    </a:lnTo>
                    <a:lnTo>
                      <a:pt x="14097" y="15925"/>
                    </a:lnTo>
                    <a:lnTo>
                      <a:pt x="13671" y="16634"/>
                    </a:lnTo>
                    <a:lnTo>
                      <a:pt x="13215" y="17356"/>
                    </a:lnTo>
                    <a:lnTo>
                      <a:pt x="12790" y="18065"/>
                    </a:lnTo>
                    <a:lnTo>
                      <a:pt x="11909" y="18408"/>
                    </a:lnTo>
                    <a:lnTo>
                      <a:pt x="11453" y="19117"/>
                    </a:lnTo>
                    <a:lnTo>
                      <a:pt x="10572" y="19827"/>
                    </a:lnTo>
                    <a:lnTo>
                      <a:pt x="9691" y="20181"/>
                    </a:lnTo>
                    <a:lnTo>
                      <a:pt x="9251" y="20524"/>
                    </a:lnTo>
                    <a:lnTo>
                      <a:pt x="8370" y="20891"/>
                    </a:lnTo>
                    <a:lnTo>
                      <a:pt x="7929" y="21233"/>
                    </a:lnTo>
                    <a:lnTo>
                      <a:pt x="6608" y="21233"/>
                    </a:lnTo>
                    <a:lnTo>
                      <a:pt x="6153" y="21600"/>
                    </a:lnTo>
                    <a:lnTo>
                      <a:pt x="4405" y="21600"/>
                    </a:lnTo>
                    <a:lnTo>
                      <a:pt x="3965" y="21233"/>
                    </a:lnTo>
                    <a:lnTo>
                      <a:pt x="2643" y="21233"/>
                    </a:lnTo>
                    <a:lnTo>
                      <a:pt x="2203" y="20891"/>
                    </a:lnTo>
                    <a:lnTo>
                      <a:pt x="1322" y="20891"/>
                    </a:lnTo>
                    <a:lnTo>
                      <a:pt x="881" y="20524"/>
                    </a:lnTo>
                    <a:lnTo>
                      <a:pt x="426" y="20524"/>
                    </a:lnTo>
                    <a:lnTo>
                      <a:pt x="0" y="20181"/>
                    </a:lnTo>
                    <a:lnTo>
                      <a:pt x="426" y="19827"/>
                    </a:lnTo>
                    <a:lnTo>
                      <a:pt x="881" y="19472"/>
                    </a:lnTo>
                    <a:lnTo>
                      <a:pt x="1762" y="19472"/>
                    </a:lnTo>
                    <a:lnTo>
                      <a:pt x="2203" y="19117"/>
                    </a:lnTo>
                    <a:lnTo>
                      <a:pt x="3524" y="18408"/>
                    </a:lnTo>
                    <a:lnTo>
                      <a:pt x="4405" y="17356"/>
                    </a:lnTo>
                    <a:lnTo>
                      <a:pt x="5286" y="16280"/>
                    </a:lnTo>
                    <a:lnTo>
                      <a:pt x="6153" y="15582"/>
                    </a:lnTo>
                    <a:lnTo>
                      <a:pt x="7048" y="14506"/>
                    </a:lnTo>
                    <a:lnTo>
                      <a:pt x="7929" y="13454"/>
                    </a:lnTo>
                    <a:lnTo>
                      <a:pt x="8370" y="12390"/>
                    </a:lnTo>
                    <a:lnTo>
                      <a:pt x="8810" y="10971"/>
                    </a:lnTo>
                    <a:lnTo>
                      <a:pt x="9691" y="9907"/>
                    </a:lnTo>
                    <a:lnTo>
                      <a:pt x="10132" y="8855"/>
                    </a:lnTo>
                    <a:lnTo>
                      <a:pt x="10132" y="7791"/>
                    </a:lnTo>
                    <a:lnTo>
                      <a:pt x="10572" y="6372"/>
                    </a:lnTo>
                    <a:lnTo>
                      <a:pt x="11013" y="5308"/>
                    </a:lnTo>
                    <a:lnTo>
                      <a:pt x="11013" y="4256"/>
                    </a:lnTo>
                    <a:lnTo>
                      <a:pt x="11453" y="2826"/>
                    </a:lnTo>
                    <a:lnTo>
                      <a:pt x="11453" y="1773"/>
                    </a:lnTo>
                    <a:lnTo>
                      <a:pt x="12334" y="1064"/>
                    </a:lnTo>
                    <a:lnTo>
                      <a:pt x="12790" y="709"/>
                    </a:lnTo>
                    <a:lnTo>
                      <a:pt x="13215" y="709"/>
                    </a:lnTo>
                    <a:lnTo>
                      <a:pt x="13671" y="355"/>
                    </a:lnTo>
                    <a:lnTo>
                      <a:pt x="14097" y="0"/>
                    </a:lnTo>
                    <a:lnTo>
                      <a:pt x="15433" y="0"/>
                    </a:lnTo>
                    <a:lnTo>
                      <a:pt x="15859" y="355"/>
                    </a:lnTo>
                    <a:lnTo>
                      <a:pt x="16314" y="355"/>
                    </a:lnTo>
                    <a:lnTo>
                      <a:pt x="16314" y="709"/>
                    </a:lnTo>
                    <a:lnTo>
                      <a:pt x="16740" y="1407"/>
                    </a:lnTo>
                    <a:lnTo>
                      <a:pt x="16740" y="3180"/>
                    </a:lnTo>
                    <a:lnTo>
                      <a:pt x="15859" y="3180"/>
                    </a:lnTo>
                    <a:lnTo>
                      <a:pt x="14978" y="3890"/>
                    </a:lnTo>
                    <a:lnTo>
                      <a:pt x="14552" y="4256"/>
                    </a:lnTo>
                    <a:lnTo>
                      <a:pt x="14097" y="4954"/>
                    </a:lnTo>
                    <a:lnTo>
                      <a:pt x="14097" y="6372"/>
                    </a:lnTo>
                    <a:lnTo>
                      <a:pt x="13671" y="7425"/>
                    </a:lnTo>
                    <a:lnTo>
                      <a:pt x="13671" y="8146"/>
                    </a:lnTo>
                    <a:lnTo>
                      <a:pt x="14097" y="8500"/>
                    </a:lnTo>
                    <a:lnTo>
                      <a:pt x="14552" y="8146"/>
                    </a:lnTo>
                    <a:lnTo>
                      <a:pt x="14978" y="7791"/>
                    </a:lnTo>
                    <a:lnTo>
                      <a:pt x="15433" y="7425"/>
                    </a:lnTo>
                    <a:lnTo>
                      <a:pt x="15859" y="6715"/>
                    </a:lnTo>
                    <a:lnTo>
                      <a:pt x="15859" y="5308"/>
                    </a:lnTo>
                    <a:lnTo>
                      <a:pt x="16314" y="4599"/>
                    </a:lnTo>
                    <a:lnTo>
                      <a:pt x="16740" y="5308"/>
                    </a:lnTo>
                    <a:lnTo>
                      <a:pt x="17195" y="5663"/>
                    </a:lnTo>
                    <a:lnTo>
                      <a:pt x="17635" y="6372"/>
                    </a:lnTo>
                    <a:lnTo>
                      <a:pt x="17635" y="7425"/>
                    </a:lnTo>
                    <a:lnTo>
                      <a:pt x="18076" y="8146"/>
                    </a:lnTo>
                    <a:lnTo>
                      <a:pt x="18076" y="8855"/>
                    </a:lnTo>
                    <a:lnTo>
                      <a:pt x="18957" y="10274"/>
                    </a:lnTo>
                    <a:lnTo>
                      <a:pt x="21600" y="17356"/>
                    </a:lnTo>
                    <a:lnTo>
                      <a:pt x="21159" y="17699"/>
                    </a:lnTo>
                    <a:lnTo>
                      <a:pt x="20719" y="18408"/>
                    </a:lnTo>
                    <a:lnTo>
                      <a:pt x="19397" y="19472"/>
                    </a:lnTo>
                    <a:lnTo>
                      <a:pt x="18957" y="19472"/>
                    </a:lnTo>
                    <a:lnTo>
                      <a:pt x="18076" y="19827"/>
                    </a:lnTo>
                    <a:lnTo>
                      <a:pt x="17635" y="19827"/>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grpSp>
      </p:grpSp>
      <p:sp>
        <p:nvSpPr>
          <p:cNvPr id="20" name="Rectangle 19">
            <a:extLst>
              <a:ext uri="{FF2B5EF4-FFF2-40B4-BE49-F238E27FC236}">
                <a16:creationId xmlns:a16="http://schemas.microsoft.com/office/drawing/2014/main" id="{99A43CC0-D69E-47AC-B5FD-FC26E677BB45}"/>
              </a:ext>
            </a:extLst>
          </p:cNvPr>
          <p:cNvSpPr/>
          <p:nvPr/>
        </p:nvSpPr>
        <p:spPr>
          <a:xfrm>
            <a:off x="6916022" y="198038"/>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sz="1800" b="0"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307</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52"/>
                                        </p:tgtEl>
                                        <p:attrNameLst>
                                          <p:attrName>style.visibility</p:attrName>
                                        </p:attrNameLst>
                                      </p:cBhvr>
                                      <p:to>
                                        <p:strVal val="visible"/>
                                      </p:to>
                                    </p:set>
                                    <p:animEffect transition="in" filter="dissolve">
                                      <p:cBhvr>
                                        <p:cTn id="7" dur="1000"/>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554" name="Rectangle 2"/>
          <p:cNvSpPr txBox="1">
            <a:spLocks noGrp="1"/>
          </p:cNvSpPr>
          <p:nvPr>
            <p:ph type="title"/>
          </p:nvPr>
        </p:nvSpPr>
        <p:spPr>
          <a:xfrm>
            <a:off x="457200" y="495300"/>
            <a:ext cx="8229600" cy="1143000"/>
          </a:xfrm>
          <a:prstGeom prst="rect">
            <a:avLst/>
          </a:prstGeom>
          <a:ln w="9525">
            <a:solidFill>
              <a:srgbClr val="FFFF00"/>
            </a:solidFill>
            <a:miter lim="800000"/>
          </a:ln>
        </p:spPr>
        <p:txBody>
          <a:bodyPr/>
          <a:lstStyle>
            <a:lvl1pPr>
              <a:defRPr>
                <a:solidFill>
                  <a:srgbClr val="FFFF00"/>
                </a:solidFill>
              </a:defRPr>
            </a:lvl1pPr>
          </a:lstStyle>
          <a:p>
            <a:r>
              <a:t>Economically Sound Debt</a:t>
            </a:r>
          </a:p>
        </p:txBody>
      </p:sp>
      <p:sp>
        <p:nvSpPr>
          <p:cNvPr id="555" name="Rectangle 3"/>
          <p:cNvSpPr txBox="1">
            <a:spLocks noGrp="1"/>
          </p:cNvSpPr>
          <p:nvPr>
            <p:ph type="body" idx="1"/>
          </p:nvPr>
        </p:nvSpPr>
        <p:spPr>
          <a:xfrm>
            <a:off x="457200" y="1968500"/>
            <a:ext cx="8229600" cy="4525963"/>
          </a:xfrm>
          <a:prstGeom prst="rect">
            <a:avLst/>
          </a:prstGeom>
        </p:spPr>
        <p:txBody>
          <a:bodyPr/>
          <a:lstStyle/>
          <a:p>
            <a:pPr>
              <a:defRPr>
                <a:solidFill>
                  <a:schemeClr val="accent3">
                    <a:lumOff val="44000"/>
                  </a:schemeClr>
                </a:solidFill>
              </a:defRPr>
            </a:pPr>
            <a:r>
              <a:t>Home </a:t>
            </a:r>
            <a:r>
              <a:rPr u="sng"/>
              <a:t>mortgage</a:t>
            </a:r>
          </a:p>
          <a:p>
            <a:pPr>
              <a:defRPr u="sng">
                <a:solidFill>
                  <a:schemeClr val="accent3">
                    <a:lumOff val="44000"/>
                  </a:schemeClr>
                </a:solidFill>
              </a:defRPr>
            </a:pPr>
            <a:r>
              <a:t>Education</a:t>
            </a:r>
          </a:p>
        </p:txBody>
      </p:sp>
      <p:grpSp>
        <p:nvGrpSpPr>
          <p:cNvPr id="568" name="Group 4"/>
          <p:cNvGrpSpPr/>
          <p:nvPr/>
        </p:nvGrpSpPr>
        <p:grpSpPr>
          <a:xfrm>
            <a:off x="5389789" y="2614555"/>
            <a:ext cx="1102868" cy="1617721"/>
            <a:chOff x="0" y="0"/>
            <a:chExt cx="1102866" cy="1617719"/>
          </a:xfrm>
        </p:grpSpPr>
        <p:sp>
          <p:nvSpPr>
            <p:cNvPr id="556" name="Freeform 5"/>
            <p:cNvSpPr/>
            <p:nvPr/>
          </p:nvSpPr>
          <p:spPr>
            <a:xfrm>
              <a:off x="0" y="22033"/>
              <a:ext cx="1102867" cy="1573209"/>
            </a:xfrm>
            <a:custGeom>
              <a:avLst/>
              <a:gdLst/>
              <a:ahLst/>
              <a:cxnLst>
                <a:cxn ang="0">
                  <a:pos x="wd2" y="hd2"/>
                </a:cxn>
                <a:cxn ang="5400000">
                  <a:pos x="wd2" y="hd2"/>
                </a:cxn>
                <a:cxn ang="10800000">
                  <a:pos x="wd2" y="hd2"/>
                </a:cxn>
                <a:cxn ang="16200000">
                  <a:pos x="wd2" y="hd2"/>
                </a:cxn>
              </a:cxnLst>
              <a:rect l="0" t="0" r="r" b="b"/>
              <a:pathLst>
                <a:path w="20809" h="21168" extrusionOk="0">
                  <a:moveTo>
                    <a:pt x="15188" y="83"/>
                  </a:moveTo>
                  <a:cubicBezTo>
                    <a:pt x="12850" y="-402"/>
                    <a:pt x="9226" y="1385"/>
                    <a:pt x="6707" y="2082"/>
                  </a:cubicBezTo>
                  <a:cubicBezTo>
                    <a:pt x="4189" y="2779"/>
                    <a:pt x="727" y="2340"/>
                    <a:pt x="93" y="4294"/>
                  </a:cubicBezTo>
                  <a:cubicBezTo>
                    <a:pt x="-541" y="6248"/>
                    <a:pt x="2250" y="11670"/>
                    <a:pt x="2884" y="13821"/>
                  </a:cubicBezTo>
                  <a:cubicBezTo>
                    <a:pt x="3518" y="15972"/>
                    <a:pt x="3246" y="16275"/>
                    <a:pt x="3880" y="17169"/>
                  </a:cubicBezTo>
                  <a:cubicBezTo>
                    <a:pt x="4515" y="18063"/>
                    <a:pt x="5584" y="18502"/>
                    <a:pt x="6707" y="19168"/>
                  </a:cubicBezTo>
                  <a:cubicBezTo>
                    <a:pt x="7831" y="19835"/>
                    <a:pt x="9027" y="21198"/>
                    <a:pt x="10621" y="21168"/>
                  </a:cubicBezTo>
                  <a:cubicBezTo>
                    <a:pt x="12216" y="21137"/>
                    <a:pt x="15079" y="20365"/>
                    <a:pt x="16311" y="18956"/>
                  </a:cubicBezTo>
                  <a:cubicBezTo>
                    <a:pt x="17544" y="17548"/>
                    <a:pt x="17236" y="15048"/>
                    <a:pt x="17978" y="12731"/>
                  </a:cubicBezTo>
                  <a:cubicBezTo>
                    <a:pt x="18721" y="10413"/>
                    <a:pt x="21059" y="7172"/>
                    <a:pt x="20787" y="5036"/>
                  </a:cubicBezTo>
                  <a:cubicBezTo>
                    <a:pt x="20497" y="2900"/>
                    <a:pt x="17616" y="855"/>
                    <a:pt x="15188" y="83"/>
                  </a:cubicBez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557" name="Freeform 7"/>
            <p:cNvSpPr/>
            <p:nvPr/>
          </p:nvSpPr>
          <p:spPr>
            <a:xfrm>
              <a:off x="10697" y="0"/>
              <a:ext cx="959437" cy="1617720"/>
            </a:xfrm>
            <a:custGeom>
              <a:avLst/>
              <a:gdLst/>
              <a:ahLst/>
              <a:cxnLst>
                <a:cxn ang="0">
                  <a:pos x="wd2" y="hd2"/>
                </a:cxn>
                <a:cxn ang="5400000">
                  <a:pos x="wd2" y="hd2"/>
                </a:cxn>
                <a:cxn ang="10800000">
                  <a:pos x="wd2" y="hd2"/>
                </a:cxn>
                <a:cxn ang="16200000">
                  <a:pos x="wd2" y="hd2"/>
                </a:cxn>
              </a:cxnLst>
              <a:rect l="0" t="0" r="r" b="b"/>
              <a:pathLst>
                <a:path w="21600" h="21600" extrusionOk="0">
                  <a:moveTo>
                    <a:pt x="20975" y="10688"/>
                  </a:moveTo>
                  <a:lnTo>
                    <a:pt x="20818" y="10335"/>
                  </a:lnTo>
                  <a:lnTo>
                    <a:pt x="20505" y="9986"/>
                  </a:lnTo>
                  <a:lnTo>
                    <a:pt x="20349" y="9524"/>
                  </a:lnTo>
                  <a:lnTo>
                    <a:pt x="20193" y="9171"/>
                  </a:lnTo>
                  <a:lnTo>
                    <a:pt x="20036" y="8710"/>
                  </a:lnTo>
                  <a:lnTo>
                    <a:pt x="19724" y="8477"/>
                  </a:lnTo>
                  <a:lnTo>
                    <a:pt x="19411" y="8132"/>
                  </a:lnTo>
                  <a:lnTo>
                    <a:pt x="18942" y="8012"/>
                  </a:lnTo>
                  <a:lnTo>
                    <a:pt x="18942" y="7550"/>
                  </a:lnTo>
                  <a:lnTo>
                    <a:pt x="19098" y="7197"/>
                  </a:lnTo>
                  <a:lnTo>
                    <a:pt x="19254" y="6736"/>
                  </a:lnTo>
                  <a:lnTo>
                    <a:pt x="19567" y="6038"/>
                  </a:lnTo>
                  <a:lnTo>
                    <a:pt x="19880" y="5576"/>
                  </a:lnTo>
                  <a:lnTo>
                    <a:pt x="20036" y="5224"/>
                  </a:lnTo>
                  <a:lnTo>
                    <a:pt x="20193" y="4878"/>
                  </a:lnTo>
                  <a:lnTo>
                    <a:pt x="20036" y="4642"/>
                  </a:lnTo>
                  <a:lnTo>
                    <a:pt x="19567" y="4529"/>
                  </a:lnTo>
                  <a:lnTo>
                    <a:pt x="19098" y="4529"/>
                  </a:lnTo>
                  <a:lnTo>
                    <a:pt x="18624" y="4413"/>
                  </a:lnTo>
                  <a:lnTo>
                    <a:pt x="17998" y="4297"/>
                  </a:lnTo>
                  <a:lnTo>
                    <a:pt x="17534" y="4297"/>
                  </a:lnTo>
                  <a:lnTo>
                    <a:pt x="17060" y="4180"/>
                  </a:lnTo>
                  <a:lnTo>
                    <a:pt x="15184" y="3715"/>
                  </a:lnTo>
                  <a:lnTo>
                    <a:pt x="14714" y="3482"/>
                  </a:lnTo>
                  <a:lnTo>
                    <a:pt x="14245" y="3370"/>
                  </a:lnTo>
                  <a:lnTo>
                    <a:pt x="13776" y="3250"/>
                  </a:lnTo>
                  <a:lnTo>
                    <a:pt x="13307" y="3021"/>
                  </a:lnTo>
                  <a:lnTo>
                    <a:pt x="12833" y="2788"/>
                  </a:lnTo>
                  <a:lnTo>
                    <a:pt x="12369" y="2556"/>
                  </a:lnTo>
                  <a:lnTo>
                    <a:pt x="12520" y="2439"/>
                  </a:lnTo>
                  <a:lnTo>
                    <a:pt x="12682" y="2323"/>
                  </a:lnTo>
                  <a:lnTo>
                    <a:pt x="12833" y="2207"/>
                  </a:lnTo>
                  <a:lnTo>
                    <a:pt x="12833" y="2090"/>
                  </a:lnTo>
                  <a:lnTo>
                    <a:pt x="12994" y="1974"/>
                  </a:lnTo>
                  <a:lnTo>
                    <a:pt x="13151" y="1861"/>
                  </a:lnTo>
                  <a:lnTo>
                    <a:pt x="13307" y="1741"/>
                  </a:lnTo>
                  <a:lnTo>
                    <a:pt x="13307" y="1509"/>
                  </a:lnTo>
                  <a:lnTo>
                    <a:pt x="13464" y="1392"/>
                  </a:lnTo>
                  <a:lnTo>
                    <a:pt x="13464" y="1047"/>
                  </a:lnTo>
                  <a:lnTo>
                    <a:pt x="13307" y="814"/>
                  </a:lnTo>
                  <a:lnTo>
                    <a:pt x="13307" y="582"/>
                  </a:lnTo>
                  <a:lnTo>
                    <a:pt x="12994" y="349"/>
                  </a:lnTo>
                  <a:lnTo>
                    <a:pt x="12833" y="233"/>
                  </a:lnTo>
                  <a:lnTo>
                    <a:pt x="12682" y="112"/>
                  </a:lnTo>
                  <a:lnTo>
                    <a:pt x="12207" y="112"/>
                  </a:lnTo>
                  <a:lnTo>
                    <a:pt x="12207" y="0"/>
                  </a:lnTo>
                  <a:lnTo>
                    <a:pt x="10956" y="0"/>
                  </a:lnTo>
                  <a:lnTo>
                    <a:pt x="10805" y="112"/>
                  </a:lnTo>
                  <a:lnTo>
                    <a:pt x="10487" y="112"/>
                  </a:lnTo>
                  <a:lnTo>
                    <a:pt x="10487" y="1629"/>
                  </a:lnTo>
                  <a:lnTo>
                    <a:pt x="10644" y="1629"/>
                  </a:lnTo>
                  <a:lnTo>
                    <a:pt x="10805" y="1509"/>
                  </a:lnTo>
                  <a:lnTo>
                    <a:pt x="11118" y="1509"/>
                  </a:lnTo>
                  <a:lnTo>
                    <a:pt x="10956" y="1629"/>
                  </a:lnTo>
                  <a:lnTo>
                    <a:pt x="10805" y="1629"/>
                  </a:lnTo>
                  <a:lnTo>
                    <a:pt x="10644" y="1741"/>
                  </a:lnTo>
                  <a:lnTo>
                    <a:pt x="10487" y="1861"/>
                  </a:lnTo>
                  <a:lnTo>
                    <a:pt x="10331" y="1974"/>
                  </a:lnTo>
                  <a:lnTo>
                    <a:pt x="10175" y="2090"/>
                  </a:lnTo>
                  <a:lnTo>
                    <a:pt x="10018" y="1974"/>
                  </a:lnTo>
                  <a:lnTo>
                    <a:pt x="9862" y="1974"/>
                  </a:lnTo>
                  <a:lnTo>
                    <a:pt x="9862" y="1861"/>
                  </a:lnTo>
                  <a:lnTo>
                    <a:pt x="10018" y="1861"/>
                  </a:lnTo>
                  <a:lnTo>
                    <a:pt x="10018" y="1741"/>
                  </a:lnTo>
                  <a:lnTo>
                    <a:pt x="10331" y="1741"/>
                  </a:lnTo>
                  <a:lnTo>
                    <a:pt x="10331" y="112"/>
                  </a:lnTo>
                  <a:lnTo>
                    <a:pt x="10175" y="233"/>
                  </a:lnTo>
                  <a:lnTo>
                    <a:pt x="9705" y="233"/>
                  </a:lnTo>
                  <a:lnTo>
                    <a:pt x="9549" y="349"/>
                  </a:lnTo>
                  <a:lnTo>
                    <a:pt x="9236" y="349"/>
                  </a:lnTo>
                  <a:lnTo>
                    <a:pt x="9075" y="465"/>
                  </a:lnTo>
                  <a:lnTo>
                    <a:pt x="8924" y="465"/>
                  </a:lnTo>
                  <a:lnTo>
                    <a:pt x="8772" y="582"/>
                  </a:lnTo>
                  <a:lnTo>
                    <a:pt x="8611" y="582"/>
                  </a:lnTo>
                  <a:lnTo>
                    <a:pt x="8454" y="694"/>
                  </a:lnTo>
                  <a:lnTo>
                    <a:pt x="8298" y="694"/>
                  </a:lnTo>
                  <a:lnTo>
                    <a:pt x="8142" y="814"/>
                  </a:lnTo>
                  <a:lnTo>
                    <a:pt x="7985" y="814"/>
                  </a:lnTo>
                  <a:lnTo>
                    <a:pt x="7829" y="927"/>
                  </a:lnTo>
                  <a:lnTo>
                    <a:pt x="7203" y="927"/>
                  </a:lnTo>
                  <a:lnTo>
                    <a:pt x="7047" y="814"/>
                  </a:lnTo>
                  <a:lnTo>
                    <a:pt x="6891" y="694"/>
                  </a:lnTo>
                  <a:lnTo>
                    <a:pt x="6729" y="582"/>
                  </a:lnTo>
                  <a:lnTo>
                    <a:pt x="6578" y="814"/>
                  </a:lnTo>
                  <a:lnTo>
                    <a:pt x="6578" y="2207"/>
                  </a:lnTo>
                  <a:lnTo>
                    <a:pt x="6104" y="2439"/>
                  </a:lnTo>
                  <a:lnTo>
                    <a:pt x="5640" y="2788"/>
                  </a:lnTo>
                  <a:lnTo>
                    <a:pt x="5327" y="3137"/>
                  </a:lnTo>
                  <a:lnTo>
                    <a:pt x="5014" y="3482"/>
                  </a:lnTo>
                  <a:lnTo>
                    <a:pt x="4696" y="3831"/>
                  </a:lnTo>
                  <a:lnTo>
                    <a:pt x="4384" y="4762"/>
                  </a:lnTo>
                  <a:lnTo>
                    <a:pt x="4540" y="5224"/>
                  </a:lnTo>
                  <a:lnTo>
                    <a:pt x="4540" y="5344"/>
                  </a:lnTo>
                  <a:lnTo>
                    <a:pt x="4696" y="5456"/>
                  </a:lnTo>
                  <a:lnTo>
                    <a:pt x="6416" y="5456"/>
                  </a:lnTo>
                  <a:lnTo>
                    <a:pt x="6578" y="5344"/>
                  </a:lnTo>
                  <a:lnTo>
                    <a:pt x="6578" y="6158"/>
                  </a:lnTo>
                  <a:lnTo>
                    <a:pt x="6416" y="6387"/>
                  </a:lnTo>
                  <a:lnTo>
                    <a:pt x="5791" y="6387"/>
                  </a:lnTo>
                  <a:lnTo>
                    <a:pt x="5165" y="6620"/>
                  </a:lnTo>
                  <a:lnTo>
                    <a:pt x="5014" y="6736"/>
                  </a:lnTo>
                  <a:lnTo>
                    <a:pt x="4696" y="6852"/>
                  </a:lnTo>
                  <a:lnTo>
                    <a:pt x="4540" y="7085"/>
                  </a:lnTo>
                  <a:lnTo>
                    <a:pt x="4227" y="7197"/>
                  </a:lnTo>
                  <a:lnTo>
                    <a:pt x="4227" y="7779"/>
                  </a:lnTo>
                  <a:lnTo>
                    <a:pt x="4071" y="8361"/>
                  </a:lnTo>
                  <a:lnTo>
                    <a:pt x="3914" y="8939"/>
                  </a:lnTo>
                  <a:lnTo>
                    <a:pt x="3758" y="9524"/>
                  </a:lnTo>
                  <a:lnTo>
                    <a:pt x="3133" y="10688"/>
                  </a:lnTo>
                  <a:lnTo>
                    <a:pt x="2820" y="11265"/>
                  </a:lnTo>
                  <a:lnTo>
                    <a:pt x="2507" y="11727"/>
                  </a:lnTo>
                  <a:lnTo>
                    <a:pt x="2351" y="11959"/>
                  </a:lnTo>
                  <a:lnTo>
                    <a:pt x="2194" y="11959"/>
                  </a:lnTo>
                  <a:lnTo>
                    <a:pt x="1725" y="12309"/>
                  </a:lnTo>
                  <a:lnTo>
                    <a:pt x="1569" y="12429"/>
                  </a:lnTo>
                  <a:lnTo>
                    <a:pt x="1413" y="12541"/>
                  </a:lnTo>
                  <a:lnTo>
                    <a:pt x="1256" y="12541"/>
                  </a:lnTo>
                  <a:lnTo>
                    <a:pt x="1100" y="12661"/>
                  </a:lnTo>
                  <a:lnTo>
                    <a:pt x="938" y="12774"/>
                  </a:lnTo>
                  <a:lnTo>
                    <a:pt x="787" y="12890"/>
                  </a:lnTo>
                  <a:lnTo>
                    <a:pt x="625" y="12890"/>
                  </a:lnTo>
                  <a:lnTo>
                    <a:pt x="474" y="13007"/>
                  </a:lnTo>
                  <a:lnTo>
                    <a:pt x="313" y="13007"/>
                  </a:lnTo>
                  <a:lnTo>
                    <a:pt x="162" y="13123"/>
                  </a:lnTo>
                  <a:lnTo>
                    <a:pt x="0" y="13239"/>
                  </a:lnTo>
                  <a:lnTo>
                    <a:pt x="0" y="13468"/>
                  </a:lnTo>
                  <a:lnTo>
                    <a:pt x="474" y="13821"/>
                  </a:lnTo>
                  <a:lnTo>
                    <a:pt x="625" y="13821"/>
                  </a:lnTo>
                  <a:lnTo>
                    <a:pt x="787" y="13937"/>
                  </a:lnTo>
                  <a:lnTo>
                    <a:pt x="938" y="14050"/>
                  </a:lnTo>
                  <a:lnTo>
                    <a:pt x="1256" y="14050"/>
                  </a:lnTo>
                  <a:lnTo>
                    <a:pt x="1413" y="14170"/>
                  </a:lnTo>
                  <a:lnTo>
                    <a:pt x="2194" y="14170"/>
                  </a:lnTo>
                  <a:lnTo>
                    <a:pt x="2507" y="14282"/>
                  </a:lnTo>
                  <a:lnTo>
                    <a:pt x="2664" y="14170"/>
                  </a:lnTo>
                  <a:lnTo>
                    <a:pt x="3445" y="14170"/>
                  </a:lnTo>
                  <a:lnTo>
                    <a:pt x="3602" y="14050"/>
                  </a:lnTo>
                  <a:lnTo>
                    <a:pt x="4227" y="14050"/>
                  </a:lnTo>
                  <a:lnTo>
                    <a:pt x="4384" y="13937"/>
                  </a:lnTo>
                  <a:lnTo>
                    <a:pt x="4540" y="13821"/>
                  </a:lnTo>
                  <a:lnTo>
                    <a:pt x="4696" y="13937"/>
                  </a:lnTo>
                  <a:lnTo>
                    <a:pt x="5478" y="13937"/>
                  </a:lnTo>
                  <a:lnTo>
                    <a:pt x="5640" y="13821"/>
                  </a:lnTo>
                  <a:lnTo>
                    <a:pt x="5791" y="13701"/>
                  </a:lnTo>
                  <a:lnTo>
                    <a:pt x="5953" y="13701"/>
                  </a:lnTo>
                  <a:lnTo>
                    <a:pt x="6104" y="13588"/>
                  </a:lnTo>
                  <a:lnTo>
                    <a:pt x="6265" y="13588"/>
                  </a:lnTo>
                  <a:lnTo>
                    <a:pt x="6416" y="13468"/>
                  </a:lnTo>
                  <a:lnTo>
                    <a:pt x="6729" y="13701"/>
                  </a:lnTo>
                  <a:lnTo>
                    <a:pt x="7516" y="13701"/>
                  </a:lnTo>
                  <a:lnTo>
                    <a:pt x="7829" y="13588"/>
                  </a:lnTo>
                  <a:lnTo>
                    <a:pt x="7985" y="13468"/>
                  </a:lnTo>
                  <a:lnTo>
                    <a:pt x="8298" y="13356"/>
                  </a:lnTo>
                  <a:lnTo>
                    <a:pt x="8454" y="13239"/>
                  </a:lnTo>
                  <a:lnTo>
                    <a:pt x="8611" y="13007"/>
                  </a:lnTo>
                  <a:lnTo>
                    <a:pt x="9075" y="13937"/>
                  </a:lnTo>
                  <a:lnTo>
                    <a:pt x="9393" y="14864"/>
                  </a:lnTo>
                  <a:lnTo>
                    <a:pt x="9705" y="16958"/>
                  </a:lnTo>
                  <a:lnTo>
                    <a:pt x="9705" y="17885"/>
                  </a:lnTo>
                  <a:lnTo>
                    <a:pt x="9549" y="18932"/>
                  </a:lnTo>
                  <a:lnTo>
                    <a:pt x="9393" y="19859"/>
                  </a:lnTo>
                  <a:lnTo>
                    <a:pt x="9075" y="20786"/>
                  </a:lnTo>
                  <a:lnTo>
                    <a:pt x="9075" y="21367"/>
                  </a:lnTo>
                  <a:lnTo>
                    <a:pt x="9236" y="21488"/>
                  </a:lnTo>
                  <a:lnTo>
                    <a:pt x="9393" y="21600"/>
                  </a:lnTo>
                  <a:lnTo>
                    <a:pt x="9549" y="21600"/>
                  </a:lnTo>
                  <a:lnTo>
                    <a:pt x="10018" y="21251"/>
                  </a:lnTo>
                  <a:lnTo>
                    <a:pt x="10956" y="20786"/>
                  </a:lnTo>
                  <a:lnTo>
                    <a:pt x="11582" y="20553"/>
                  </a:lnTo>
                  <a:lnTo>
                    <a:pt x="12056" y="20324"/>
                  </a:lnTo>
                  <a:lnTo>
                    <a:pt x="12520" y="20091"/>
                  </a:lnTo>
                  <a:lnTo>
                    <a:pt x="13151" y="19859"/>
                  </a:lnTo>
                  <a:lnTo>
                    <a:pt x="13620" y="19739"/>
                  </a:lnTo>
                  <a:lnTo>
                    <a:pt x="14245" y="19510"/>
                  </a:lnTo>
                  <a:lnTo>
                    <a:pt x="14714" y="19277"/>
                  </a:lnTo>
                  <a:lnTo>
                    <a:pt x="15340" y="19161"/>
                  </a:lnTo>
                  <a:lnTo>
                    <a:pt x="15809" y="18932"/>
                  </a:lnTo>
                  <a:lnTo>
                    <a:pt x="16435" y="18812"/>
                  </a:lnTo>
                  <a:lnTo>
                    <a:pt x="17060" y="18579"/>
                  </a:lnTo>
                  <a:lnTo>
                    <a:pt x="17534" y="18350"/>
                  </a:lnTo>
                  <a:lnTo>
                    <a:pt x="18160" y="18230"/>
                  </a:lnTo>
                  <a:lnTo>
                    <a:pt x="18473" y="18118"/>
                  </a:lnTo>
                  <a:lnTo>
                    <a:pt x="18785" y="18118"/>
                  </a:lnTo>
                  <a:lnTo>
                    <a:pt x="18942" y="17997"/>
                  </a:lnTo>
                  <a:lnTo>
                    <a:pt x="19254" y="17997"/>
                  </a:lnTo>
                  <a:lnTo>
                    <a:pt x="19567" y="17885"/>
                  </a:lnTo>
                  <a:lnTo>
                    <a:pt x="19880" y="17885"/>
                  </a:lnTo>
                  <a:lnTo>
                    <a:pt x="20193" y="17769"/>
                  </a:lnTo>
                  <a:lnTo>
                    <a:pt x="20505" y="17769"/>
                  </a:lnTo>
                  <a:lnTo>
                    <a:pt x="20036" y="17187"/>
                  </a:lnTo>
                  <a:lnTo>
                    <a:pt x="19098" y="15442"/>
                  </a:lnTo>
                  <a:lnTo>
                    <a:pt x="18942" y="14864"/>
                  </a:lnTo>
                  <a:lnTo>
                    <a:pt x="18624" y="14282"/>
                  </a:lnTo>
                  <a:lnTo>
                    <a:pt x="18473" y="13588"/>
                  </a:lnTo>
                  <a:lnTo>
                    <a:pt x="18473" y="12890"/>
                  </a:lnTo>
                  <a:lnTo>
                    <a:pt x="18624" y="12774"/>
                  </a:lnTo>
                  <a:lnTo>
                    <a:pt x="18785" y="12661"/>
                  </a:lnTo>
                  <a:lnTo>
                    <a:pt x="19411" y="12661"/>
                  </a:lnTo>
                  <a:lnTo>
                    <a:pt x="19567" y="12541"/>
                  </a:lnTo>
                  <a:lnTo>
                    <a:pt x="19724" y="12541"/>
                  </a:lnTo>
                  <a:lnTo>
                    <a:pt x="19724" y="12309"/>
                  </a:lnTo>
                  <a:lnTo>
                    <a:pt x="19880" y="12309"/>
                  </a:lnTo>
                  <a:lnTo>
                    <a:pt x="20193" y="12076"/>
                  </a:lnTo>
                  <a:lnTo>
                    <a:pt x="20349" y="12076"/>
                  </a:lnTo>
                  <a:lnTo>
                    <a:pt x="20505" y="11959"/>
                  </a:lnTo>
                  <a:lnTo>
                    <a:pt x="20667" y="11847"/>
                  </a:lnTo>
                  <a:lnTo>
                    <a:pt x="21131" y="11847"/>
                  </a:lnTo>
                  <a:lnTo>
                    <a:pt x="21287" y="11727"/>
                  </a:lnTo>
                  <a:lnTo>
                    <a:pt x="21444" y="11614"/>
                  </a:lnTo>
                  <a:lnTo>
                    <a:pt x="21444" y="11382"/>
                  </a:lnTo>
                  <a:lnTo>
                    <a:pt x="21600" y="11265"/>
                  </a:lnTo>
                  <a:lnTo>
                    <a:pt x="21600" y="11149"/>
                  </a:lnTo>
                  <a:lnTo>
                    <a:pt x="21444" y="11033"/>
                  </a:lnTo>
                  <a:lnTo>
                    <a:pt x="21287" y="10912"/>
                  </a:lnTo>
                  <a:lnTo>
                    <a:pt x="21287" y="10800"/>
                  </a:lnTo>
                  <a:lnTo>
                    <a:pt x="21131" y="10800"/>
                  </a:lnTo>
                  <a:lnTo>
                    <a:pt x="20975" y="10688"/>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58" name="Freeform 8"/>
            <p:cNvSpPr/>
            <p:nvPr/>
          </p:nvSpPr>
          <p:spPr>
            <a:xfrm>
              <a:off x="465817" y="9006"/>
              <a:ext cx="12701" cy="113188"/>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559" name="Freeform 9"/>
            <p:cNvSpPr/>
            <p:nvPr/>
          </p:nvSpPr>
          <p:spPr>
            <a:xfrm>
              <a:off x="330509" y="226278"/>
              <a:ext cx="549348" cy="1339657"/>
            </a:xfrm>
            <a:custGeom>
              <a:avLst/>
              <a:gdLst/>
              <a:ahLst/>
              <a:cxnLst>
                <a:cxn ang="0">
                  <a:pos x="wd2" y="hd2"/>
                </a:cxn>
                <a:cxn ang="5400000">
                  <a:pos x="wd2" y="hd2"/>
                </a:cxn>
                <a:cxn ang="10800000">
                  <a:pos x="wd2" y="hd2"/>
                </a:cxn>
                <a:cxn ang="16200000">
                  <a:pos x="wd2" y="hd2"/>
                </a:cxn>
              </a:cxnLst>
              <a:rect l="0" t="0" r="r" b="b"/>
              <a:pathLst>
                <a:path w="21600" h="21600" extrusionOk="0">
                  <a:moveTo>
                    <a:pt x="18595" y="12762"/>
                  </a:moveTo>
                  <a:lnTo>
                    <a:pt x="18859" y="13320"/>
                  </a:lnTo>
                  <a:lnTo>
                    <a:pt x="19141" y="14022"/>
                  </a:lnTo>
                  <a:lnTo>
                    <a:pt x="19405" y="14584"/>
                  </a:lnTo>
                  <a:lnTo>
                    <a:pt x="19952" y="15146"/>
                  </a:lnTo>
                  <a:lnTo>
                    <a:pt x="20234" y="15704"/>
                  </a:lnTo>
                  <a:lnTo>
                    <a:pt x="20780" y="16266"/>
                  </a:lnTo>
                  <a:lnTo>
                    <a:pt x="21054" y="16832"/>
                  </a:lnTo>
                  <a:lnTo>
                    <a:pt x="21600" y="17390"/>
                  </a:lnTo>
                  <a:lnTo>
                    <a:pt x="21054" y="17390"/>
                  </a:lnTo>
                  <a:lnTo>
                    <a:pt x="20507" y="17530"/>
                  </a:lnTo>
                  <a:lnTo>
                    <a:pt x="19952" y="17671"/>
                  </a:lnTo>
                  <a:lnTo>
                    <a:pt x="19405" y="17811"/>
                  </a:lnTo>
                  <a:lnTo>
                    <a:pt x="18859" y="17811"/>
                  </a:lnTo>
                  <a:lnTo>
                    <a:pt x="18313" y="17952"/>
                  </a:lnTo>
                  <a:lnTo>
                    <a:pt x="17766" y="18087"/>
                  </a:lnTo>
                  <a:lnTo>
                    <a:pt x="17220" y="18233"/>
                  </a:lnTo>
                  <a:lnTo>
                    <a:pt x="16674" y="18368"/>
                  </a:lnTo>
                  <a:lnTo>
                    <a:pt x="15854" y="18514"/>
                  </a:lnTo>
                  <a:lnTo>
                    <a:pt x="15308" y="18514"/>
                  </a:lnTo>
                  <a:lnTo>
                    <a:pt x="14761" y="18649"/>
                  </a:lnTo>
                  <a:lnTo>
                    <a:pt x="14215" y="18790"/>
                  </a:lnTo>
                  <a:lnTo>
                    <a:pt x="13668" y="18935"/>
                  </a:lnTo>
                  <a:lnTo>
                    <a:pt x="13122" y="19071"/>
                  </a:lnTo>
                  <a:lnTo>
                    <a:pt x="12576" y="19216"/>
                  </a:lnTo>
                  <a:lnTo>
                    <a:pt x="12029" y="19352"/>
                  </a:lnTo>
                  <a:lnTo>
                    <a:pt x="10937" y="19633"/>
                  </a:lnTo>
                  <a:lnTo>
                    <a:pt x="10390" y="19633"/>
                  </a:lnTo>
                  <a:lnTo>
                    <a:pt x="9835" y="19773"/>
                  </a:lnTo>
                  <a:lnTo>
                    <a:pt x="8742" y="20054"/>
                  </a:lnTo>
                  <a:lnTo>
                    <a:pt x="8478" y="20335"/>
                  </a:lnTo>
                  <a:lnTo>
                    <a:pt x="7932" y="20471"/>
                  </a:lnTo>
                  <a:lnTo>
                    <a:pt x="7385" y="20616"/>
                  </a:lnTo>
                  <a:lnTo>
                    <a:pt x="6292" y="20897"/>
                  </a:lnTo>
                  <a:lnTo>
                    <a:pt x="5737" y="21038"/>
                  </a:lnTo>
                  <a:lnTo>
                    <a:pt x="5464" y="21174"/>
                  </a:lnTo>
                  <a:lnTo>
                    <a:pt x="4917" y="21455"/>
                  </a:lnTo>
                  <a:lnTo>
                    <a:pt x="4371" y="21600"/>
                  </a:lnTo>
                  <a:lnTo>
                    <a:pt x="4644" y="20471"/>
                  </a:lnTo>
                  <a:lnTo>
                    <a:pt x="4917" y="19216"/>
                  </a:lnTo>
                  <a:lnTo>
                    <a:pt x="5191" y="17952"/>
                  </a:lnTo>
                  <a:lnTo>
                    <a:pt x="5191" y="15568"/>
                  </a:lnTo>
                  <a:lnTo>
                    <a:pt x="4917" y="14303"/>
                  </a:lnTo>
                  <a:lnTo>
                    <a:pt x="4371" y="13184"/>
                  </a:lnTo>
                  <a:lnTo>
                    <a:pt x="3551" y="11919"/>
                  </a:lnTo>
                  <a:lnTo>
                    <a:pt x="3005" y="10795"/>
                  </a:lnTo>
                  <a:lnTo>
                    <a:pt x="2459" y="9676"/>
                  </a:lnTo>
                  <a:lnTo>
                    <a:pt x="1639" y="8557"/>
                  </a:lnTo>
                  <a:lnTo>
                    <a:pt x="1093" y="7428"/>
                  </a:lnTo>
                  <a:lnTo>
                    <a:pt x="546" y="6173"/>
                  </a:lnTo>
                  <a:lnTo>
                    <a:pt x="273" y="5044"/>
                  </a:lnTo>
                  <a:lnTo>
                    <a:pt x="0" y="3789"/>
                  </a:lnTo>
                  <a:lnTo>
                    <a:pt x="0" y="2660"/>
                  </a:lnTo>
                  <a:lnTo>
                    <a:pt x="546" y="2524"/>
                  </a:lnTo>
                  <a:lnTo>
                    <a:pt x="2185" y="2103"/>
                  </a:lnTo>
                  <a:lnTo>
                    <a:pt x="2741" y="1958"/>
                  </a:lnTo>
                  <a:lnTo>
                    <a:pt x="3269" y="1822"/>
                  </a:lnTo>
                  <a:lnTo>
                    <a:pt x="3825" y="1541"/>
                  </a:lnTo>
                  <a:lnTo>
                    <a:pt x="4098" y="1400"/>
                  </a:lnTo>
                  <a:lnTo>
                    <a:pt x="5737" y="979"/>
                  </a:lnTo>
                  <a:lnTo>
                    <a:pt x="6010" y="703"/>
                  </a:lnTo>
                  <a:lnTo>
                    <a:pt x="6556" y="557"/>
                  </a:lnTo>
                  <a:lnTo>
                    <a:pt x="7103" y="422"/>
                  </a:lnTo>
                  <a:lnTo>
                    <a:pt x="7649" y="141"/>
                  </a:lnTo>
                  <a:lnTo>
                    <a:pt x="7932" y="0"/>
                  </a:lnTo>
                  <a:lnTo>
                    <a:pt x="8478" y="0"/>
                  </a:lnTo>
                  <a:lnTo>
                    <a:pt x="9024" y="276"/>
                  </a:lnTo>
                  <a:lnTo>
                    <a:pt x="9835" y="557"/>
                  </a:lnTo>
                  <a:lnTo>
                    <a:pt x="10663" y="703"/>
                  </a:lnTo>
                  <a:lnTo>
                    <a:pt x="11483" y="979"/>
                  </a:lnTo>
                  <a:lnTo>
                    <a:pt x="13122" y="1260"/>
                  </a:lnTo>
                  <a:lnTo>
                    <a:pt x="13942" y="1541"/>
                  </a:lnTo>
                  <a:lnTo>
                    <a:pt x="15581" y="1822"/>
                  </a:lnTo>
                  <a:lnTo>
                    <a:pt x="16400" y="1958"/>
                  </a:lnTo>
                  <a:lnTo>
                    <a:pt x="17220" y="1958"/>
                  </a:lnTo>
                  <a:lnTo>
                    <a:pt x="18049" y="2103"/>
                  </a:lnTo>
                  <a:lnTo>
                    <a:pt x="18859" y="2243"/>
                  </a:lnTo>
                  <a:lnTo>
                    <a:pt x="19688" y="2384"/>
                  </a:lnTo>
                  <a:lnTo>
                    <a:pt x="20507" y="2384"/>
                  </a:lnTo>
                  <a:lnTo>
                    <a:pt x="21600" y="2524"/>
                  </a:lnTo>
                  <a:lnTo>
                    <a:pt x="20507" y="3644"/>
                  </a:lnTo>
                  <a:lnTo>
                    <a:pt x="19688" y="4908"/>
                  </a:lnTo>
                  <a:lnTo>
                    <a:pt x="19141" y="6173"/>
                  </a:lnTo>
                  <a:lnTo>
                    <a:pt x="18595" y="7428"/>
                  </a:lnTo>
                  <a:lnTo>
                    <a:pt x="18595" y="12762"/>
                  </a:lnTo>
                  <a:close/>
                </a:path>
              </a:pathLst>
            </a:custGeom>
            <a:solidFill>
              <a:srgbClr val="3FFF3F"/>
            </a:solidFill>
            <a:ln w="12700" cap="flat">
              <a:noFill/>
              <a:miter lim="400000"/>
            </a:ln>
            <a:effectLst/>
          </p:spPr>
          <p:txBody>
            <a:bodyPr wrap="square" lIns="45719" tIns="45719" rIns="45719" bIns="45719" numCol="1" anchor="t">
              <a:noAutofit/>
            </a:bodyPr>
            <a:lstStyle/>
            <a:p>
              <a:endParaRPr/>
            </a:p>
          </p:txBody>
        </p:sp>
        <p:sp>
          <p:nvSpPr>
            <p:cNvPr id="560" name="Freeform 10"/>
            <p:cNvSpPr/>
            <p:nvPr/>
          </p:nvSpPr>
          <p:spPr>
            <a:xfrm>
              <a:off x="830875" y="634929"/>
              <a:ext cx="104685" cy="296077"/>
            </a:xfrm>
            <a:custGeom>
              <a:avLst/>
              <a:gdLst/>
              <a:ahLst/>
              <a:cxnLst>
                <a:cxn ang="0">
                  <a:pos x="wd2" y="hd2"/>
                </a:cxn>
                <a:cxn ang="5400000">
                  <a:pos x="wd2" y="hd2"/>
                </a:cxn>
                <a:cxn ang="10800000">
                  <a:pos x="wd2" y="hd2"/>
                </a:cxn>
                <a:cxn ang="16200000">
                  <a:pos x="wd2" y="hd2"/>
                </a:cxn>
              </a:cxnLst>
              <a:rect l="0" t="0" r="r" b="b"/>
              <a:pathLst>
                <a:path w="21600" h="21600" extrusionOk="0">
                  <a:moveTo>
                    <a:pt x="11520" y="14605"/>
                  </a:moveTo>
                  <a:lnTo>
                    <a:pt x="10080" y="15877"/>
                  </a:lnTo>
                  <a:lnTo>
                    <a:pt x="10080" y="17763"/>
                  </a:lnTo>
                  <a:lnTo>
                    <a:pt x="11520" y="18420"/>
                  </a:lnTo>
                  <a:lnTo>
                    <a:pt x="7200" y="18420"/>
                  </a:lnTo>
                  <a:lnTo>
                    <a:pt x="7200" y="17763"/>
                  </a:lnTo>
                  <a:lnTo>
                    <a:pt x="4320" y="17763"/>
                  </a:lnTo>
                  <a:lnTo>
                    <a:pt x="2880" y="18420"/>
                  </a:lnTo>
                  <a:lnTo>
                    <a:pt x="1392" y="19035"/>
                  </a:lnTo>
                  <a:lnTo>
                    <a:pt x="2880" y="19035"/>
                  </a:lnTo>
                  <a:lnTo>
                    <a:pt x="2880" y="20307"/>
                  </a:lnTo>
                  <a:lnTo>
                    <a:pt x="4320" y="20307"/>
                  </a:lnTo>
                  <a:lnTo>
                    <a:pt x="0" y="21600"/>
                  </a:lnTo>
                  <a:lnTo>
                    <a:pt x="0" y="13312"/>
                  </a:lnTo>
                  <a:lnTo>
                    <a:pt x="1392" y="9518"/>
                  </a:lnTo>
                  <a:lnTo>
                    <a:pt x="1392" y="5723"/>
                  </a:lnTo>
                  <a:lnTo>
                    <a:pt x="4320" y="5723"/>
                  </a:lnTo>
                  <a:lnTo>
                    <a:pt x="4320" y="6974"/>
                  </a:lnTo>
                  <a:lnTo>
                    <a:pt x="5760" y="7631"/>
                  </a:lnTo>
                  <a:lnTo>
                    <a:pt x="8640" y="7631"/>
                  </a:lnTo>
                  <a:lnTo>
                    <a:pt x="10080" y="6974"/>
                  </a:lnTo>
                  <a:lnTo>
                    <a:pt x="10080" y="5087"/>
                  </a:lnTo>
                  <a:lnTo>
                    <a:pt x="8640" y="4451"/>
                  </a:lnTo>
                  <a:lnTo>
                    <a:pt x="8640" y="3794"/>
                  </a:lnTo>
                  <a:lnTo>
                    <a:pt x="7200" y="3794"/>
                  </a:lnTo>
                  <a:lnTo>
                    <a:pt x="7200" y="3180"/>
                  </a:lnTo>
                  <a:lnTo>
                    <a:pt x="1392" y="3180"/>
                  </a:lnTo>
                  <a:lnTo>
                    <a:pt x="2880" y="2522"/>
                  </a:lnTo>
                  <a:lnTo>
                    <a:pt x="2880" y="636"/>
                  </a:lnTo>
                  <a:lnTo>
                    <a:pt x="4320" y="0"/>
                  </a:lnTo>
                  <a:lnTo>
                    <a:pt x="7200" y="1908"/>
                  </a:lnTo>
                  <a:lnTo>
                    <a:pt x="10080" y="3794"/>
                  </a:lnTo>
                  <a:lnTo>
                    <a:pt x="11520" y="5723"/>
                  </a:lnTo>
                  <a:lnTo>
                    <a:pt x="12960" y="7631"/>
                  </a:lnTo>
                  <a:lnTo>
                    <a:pt x="14400" y="10153"/>
                  </a:lnTo>
                  <a:lnTo>
                    <a:pt x="15840" y="12082"/>
                  </a:lnTo>
                  <a:lnTo>
                    <a:pt x="18720" y="13969"/>
                  </a:lnTo>
                  <a:lnTo>
                    <a:pt x="21600" y="15877"/>
                  </a:lnTo>
                  <a:lnTo>
                    <a:pt x="20208" y="16491"/>
                  </a:lnTo>
                  <a:lnTo>
                    <a:pt x="17280" y="16491"/>
                  </a:lnTo>
                  <a:lnTo>
                    <a:pt x="15840" y="15877"/>
                  </a:lnTo>
                  <a:lnTo>
                    <a:pt x="14400" y="15877"/>
                  </a:lnTo>
                  <a:lnTo>
                    <a:pt x="14400" y="15241"/>
                  </a:lnTo>
                  <a:lnTo>
                    <a:pt x="12960" y="15241"/>
                  </a:lnTo>
                  <a:lnTo>
                    <a:pt x="11520" y="14605"/>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561" name="Freeform 11"/>
            <p:cNvSpPr/>
            <p:nvPr/>
          </p:nvSpPr>
          <p:spPr>
            <a:xfrm>
              <a:off x="406380" y="330973"/>
              <a:ext cx="411051" cy="1103248"/>
            </a:xfrm>
            <a:custGeom>
              <a:avLst/>
              <a:gdLst/>
              <a:ahLst/>
              <a:cxnLst>
                <a:cxn ang="0">
                  <a:pos x="wd2" y="hd2"/>
                </a:cxn>
                <a:cxn ang="5400000">
                  <a:pos x="wd2" y="hd2"/>
                </a:cxn>
                <a:cxn ang="10800000">
                  <a:pos x="wd2" y="hd2"/>
                </a:cxn>
                <a:cxn ang="16200000">
                  <a:pos x="wd2" y="hd2"/>
                </a:cxn>
              </a:cxnLst>
              <a:rect l="0" t="0" r="r" b="b"/>
              <a:pathLst>
                <a:path w="21600" h="21600" extrusionOk="0">
                  <a:moveTo>
                    <a:pt x="19406" y="12757"/>
                  </a:moveTo>
                  <a:lnTo>
                    <a:pt x="19406" y="13262"/>
                  </a:lnTo>
                  <a:lnTo>
                    <a:pt x="19759" y="13603"/>
                  </a:lnTo>
                  <a:lnTo>
                    <a:pt x="20137" y="14114"/>
                  </a:lnTo>
                  <a:lnTo>
                    <a:pt x="20137" y="14631"/>
                  </a:lnTo>
                  <a:lnTo>
                    <a:pt x="20491" y="15136"/>
                  </a:lnTo>
                  <a:lnTo>
                    <a:pt x="20869" y="15477"/>
                  </a:lnTo>
                  <a:lnTo>
                    <a:pt x="21222" y="15988"/>
                  </a:lnTo>
                  <a:lnTo>
                    <a:pt x="21600" y="16329"/>
                  </a:lnTo>
                  <a:lnTo>
                    <a:pt x="21222" y="16670"/>
                  </a:lnTo>
                  <a:lnTo>
                    <a:pt x="20869" y="16840"/>
                  </a:lnTo>
                  <a:lnTo>
                    <a:pt x="20491" y="17005"/>
                  </a:lnTo>
                  <a:lnTo>
                    <a:pt x="19406" y="17005"/>
                  </a:lnTo>
                  <a:lnTo>
                    <a:pt x="19028" y="17181"/>
                  </a:lnTo>
                  <a:lnTo>
                    <a:pt x="19028" y="17857"/>
                  </a:lnTo>
                  <a:lnTo>
                    <a:pt x="18674" y="18027"/>
                  </a:lnTo>
                  <a:lnTo>
                    <a:pt x="18674" y="18198"/>
                  </a:lnTo>
                  <a:lnTo>
                    <a:pt x="19028" y="18374"/>
                  </a:lnTo>
                  <a:lnTo>
                    <a:pt x="19028" y="18539"/>
                  </a:lnTo>
                  <a:lnTo>
                    <a:pt x="19406" y="18709"/>
                  </a:lnTo>
                  <a:lnTo>
                    <a:pt x="19406" y="18879"/>
                  </a:lnTo>
                  <a:lnTo>
                    <a:pt x="19759" y="19050"/>
                  </a:lnTo>
                  <a:lnTo>
                    <a:pt x="17565" y="19561"/>
                  </a:lnTo>
                  <a:lnTo>
                    <a:pt x="17200" y="19561"/>
                  </a:lnTo>
                  <a:lnTo>
                    <a:pt x="16468" y="19731"/>
                  </a:lnTo>
                  <a:lnTo>
                    <a:pt x="15737" y="19896"/>
                  </a:lnTo>
                  <a:lnTo>
                    <a:pt x="15005" y="20072"/>
                  </a:lnTo>
                  <a:lnTo>
                    <a:pt x="14640" y="20072"/>
                  </a:lnTo>
                  <a:lnTo>
                    <a:pt x="13896" y="20237"/>
                  </a:lnTo>
                  <a:lnTo>
                    <a:pt x="13189" y="20413"/>
                  </a:lnTo>
                  <a:lnTo>
                    <a:pt x="12811" y="20578"/>
                  </a:lnTo>
                  <a:lnTo>
                    <a:pt x="12080" y="20748"/>
                  </a:lnTo>
                  <a:lnTo>
                    <a:pt x="11349" y="20924"/>
                  </a:lnTo>
                  <a:lnTo>
                    <a:pt x="10983" y="21089"/>
                  </a:lnTo>
                  <a:lnTo>
                    <a:pt x="10617" y="21265"/>
                  </a:lnTo>
                  <a:lnTo>
                    <a:pt x="9886" y="21430"/>
                  </a:lnTo>
                  <a:lnTo>
                    <a:pt x="9520" y="21600"/>
                  </a:lnTo>
                  <a:lnTo>
                    <a:pt x="8789" y="21600"/>
                  </a:lnTo>
                  <a:lnTo>
                    <a:pt x="8789" y="21265"/>
                  </a:lnTo>
                  <a:lnTo>
                    <a:pt x="8411" y="21089"/>
                  </a:lnTo>
                  <a:lnTo>
                    <a:pt x="8789" y="20924"/>
                  </a:lnTo>
                  <a:lnTo>
                    <a:pt x="8789" y="20072"/>
                  </a:lnTo>
                  <a:lnTo>
                    <a:pt x="8411" y="20072"/>
                  </a:lnTo>
                  <a:lnTo>
                    <a:pt x="8057" y="19896"/>
                  </a:lnTo>
                  <a:lnTo>
                    <a:pt x="6595" y="19896"/>
                  </a:lnTo>
                  <a:lnTo>
                    <a:pt x="6217" y="19731"/>
                  </a:lnTo>
                  <a:lnTo>
                    <a:pt x="6595" y="19220"/>
                  </a:lnTo>
                  <a:lnTo>
                    <a:pt x="6595" y="16153"/>
                  </a:lnTo>
                  <a:lnTo>
                    <a:pt x="6217" y="15477"/>
                  </a:lnTo>
                  <a:lnTo>
                    <a:pt x="6217" y="14966"/>
                  </a:lnTo>
                  <a:lnTo>
                    <a:pt x="5863" y="14290"/>
                  </a:lnTo>
                  <a:lnTo>
                    <a:pt x="5485" y="13779"/>
                  </a:lnTo>
                  <a:lnTo>
                    <a:pt x="5132" y="13097"/>
                  </a:lnTo>
                  <a:lnTo>
                    <a:pt x="4400" y="12586"/>
                  </a:lnTo>
                  <a:lnTo>
                    <a:pt x="4023" y="12081"/>
                  </a:lnTo>
                  <a:lnTo>
                    <a:pt x="3291" y="11564"/>
                  </a:lnTo>
                  <a:lnTo>
                    <a:pt x="2560" y="11053"/>
                  </a:lnTo>
                  <a:lnTo>
                    <a:pt x="1828" y="10547"/>
                  </a:lnTo>
                  <a:lnTo>
                    <a:pt x="1463" y="9519"/>
                  </a:lnTo>
                  <a:lnTo>
                    <a:pt x="1097" y="8503"/>
                  </a:lnTo>
                  <a:lnTo>
                    <a:pt x="731" y="7656"/>
                  </a:lnTo>
                  <a:lnTo>
                    <a:pt x="353" y="6628"/>
                  </a:lnTo>
                  <a:lnTo>
                    <a:pt x="0" y="5612"/>
                  </a:lnTo>
                  <a:lnTo>
                    <a:pt x="0" y="3743"/>
                  </a:lnTo>
                  <a:lnTo>
                    <a:pt x="353" y="2721"/>
                  </a:lnTo>
                  <a:lnTo>
                    <a:pt x="0" y="2721"/>
                  </a:lnTo>
                  <a:lnTo>
                    <a:pt x="0" y="2556"/>
                  </a:lnTo>
                  <a:lnTo>
                    <a:pt x="353" y="2209"/>
                  </a:lnTo>
                  <a:lnTo>
                    <a:pt x="731" y="2209"/>
                  </a:lnTo>
                  <a:lnTo>
                    <a:pt x="1097" y="2039"/>
                  </a:lnTo>
                  <a:lnTo>
                    <a:pt x="1463" y="2039"/>
                  </a:lnTo>
                  <a:lnTo>
                    <a:pt x="1828" y="1869"/>
                  </a:lnTo>
                  <a:lnTo>
                    <a:pt x="2194" y="1704"/>
                  </a:lnTo>
                  <a:lnTo>
                    <a:pt x="2560" y="1528"/>
                  </a:lnTo>
                  <a:lnTo>
                    <a:pt x="2560" y="0"/>
                  </a:lnTo>
                  <a:lnTo>
                    <a:pt x="5132" y="0"/>
                  </a:lnTo>
                  <a:lnTo>
                    <a:pt x="6217" y="170"/>
                  </a:lnTo>
                  <a:lnTo>
                    <a:pt x="6948" y="170"/>
                  </a:lnTo>
                  <a:lnTo>
                    <a:pt x="7679" y="335"/>
                  </a:lnTo>
                  <a:lnTo>
                    <a:pt x="9520" y="335"/>
                  </a:lnTo>
                  <a:lnTo>
                    <a:pt x="10251" y="511"/>
                  </a:lnTo>
                  <a:lnTo>
                    <a:pt x="10983" y="511"/>
                  </a:lnTo>
                  <a:lnTo>
                    <a:pt x="12080" y="682"/>
                  </a:lnTo>
                  <a:lnTo>
                    <a:pt x="12811" y="852"/>
                  </a:lnTo>
                  <a:lnTo>
                    <a:pt x="14640" y="852"/>
                  </a:lnTo>
                  <a:lnTo>
                    <a:pt x="15371" y="1022"/>
                  </a:lnTo>
                  <a:lnTo>
                    <a:pt x="16102" y="1022"/>
                  </a:lnTo>
                  <a:lnTo>
                    <a:pt x="16834" y="1704"/>
                  </a:lnTo>
                  <a:lnTo>
                    <a:pt x="16834" y="2721"/>
                  </a:lnTo>
                  <a:lnTo>
                    <a:pt x="17200" y="3061"/>
                  </a:lnTo>
                  <a:lnTo>
                    <a:pt x="17931" y="3232"/>
                  </a:lnTo>
                  <a:lnTo>
                    <a:pt x="18674" y="3402"/>
                  </a:lnTo>
                  <a:lnTo>
                    <a:pt x="19028" y="3402"/>
                  </a:lnTo>
                  <a:lnTo>
                    <a:pt x="19406" y="3232"/>
                  </a:lnTo>
                  <a:lnTo>
                    <a:pt x="20491" y="3232"/>
                  </a:lnTo>
                  <a:lnTo>
                    <a:pt x="20491" y="3402"/>
                  </a:lnTo>
                  <a:lnTo>
                    <a:pt x="20137" y="4419"/>
                  </a:lnTo>
                  <a:lnTo>
                    <a:pt x="19759" y="5612"/>
                  </a:lnTo>
                  <a:lnTo>
                    <a:pt x="19406" y="6804"/>
                  </a:lnTo>
                  <a:lnTo>
                    <a:pt x="19028" y="7997"/>
                  </a:lnTo>
                  <a:lnTo>
                    <a:pt x="18674" y="9014"/>
                  </a:lnTo>
                  <a:lnTo>
                    <a:pt x="18674" y="10206"/>
                  </a:lnTo>
                  <a:lnTo>
                    <a:pt x="19028" y="11564"/>
                  </a:lnTo>
                  <a:lnTo>
                    <a:pt x="19406" y="12757"/>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62" name="Freeform 12"/>
            <p:cNvSpPr/>
            <p:nvPr/>
          </p:nvSpPr>
          <p:spPr>
            <a:xfrm>
              <a:off x="434232" y="365872"/>
              <a:ext cx="348625" cy="999678"/>
            </a:xfrm>
            <a:custGeom>
              <a:avLst/>
              <a:gdLst/>
              <a:ahLst/>
              <a:cxnLst>
                <a:cxn ang="0">
                  <a:pos x="wd2" y="hd2"/>
                </a:cxn>
                <a:cxn ang="5400000">
                  <a:pos x="wd2" y="hd2"/>
                </a:cxn>
                <a:cxn ang="10800000">
                  <a:pos x="wd2" y="hd2"/>
                </a:cxn>
                <a:cxn ang="16200000">
                  <a:pos x="wd2" y="hd2"/>
                </a:cxn>
              </a:cxnLst>
              <a:rect l="0" t="0" r="r" b="b"/>
              <a:pathLst>
                <a:path w="21600" h="21600" extrusionOk="0">
                  <a:moveTo>
                    <a:pt x="21600" y="17089"/>
                  </a:moveTo>
                  <a:lnTo>
                    <a:pt x="20737" y="17472"/>
                  </a:lnTo>
                  <a:lnTo>
                    <a:pt x="19873" y="17660"/>
                  </a:lnTo>
                  <a:lnTo>
                    <a:pt x="19441" y="18030"/>
                  </a:lnTo>
                  <a:lnTo>
                    <a:pt x="19441" y="18407"/>
                  </a:lnTo>
                  <a:lnTo>
                    <a:pt x="19010" y="18783"/>
                  </a:lnTo>
                  <a:lnTo>
                    <a:pt x="19010" y="20101"/>
                  </a:lnTo>
                  <a:lnTo>
                    <a:pt x="18146" y="20101"/>
                  </a:lnTo>
                  <a:lnTo>
                    <a:pt x="17283" y="20289"/>
                  </a:lnTo>
                  <a:lnTo>
                    <a:pt x="16851" y="20289"/>
                  </a:lnTo>
                  <a:lnTo>
                    <a:pt x="16419" y="20477"/>
                  </a:lnTo>
                  <a:lnTo>
                    <a:pt x="15988" y="20477"/>
                  </a:lnTo>
                  <a:lnTo>
                    <a:pt x="15124" y="20665"/>
                  </a:lnTo>
                  <a:lnTo>
                    <a:pt x="14678" y="20665"/>
                  </a:lnTo>
                  <a:lnTo>
                    <a:pt x="14261" y="20853"/>
                  </a:lnTo>
                  <a:lnTo>
                    <a:pt x="13844" y="20853"/>
                  </a:lnTo>
                  <a:lnTo>
                    <a:pt x="13397" y="21042"/>
                  </a:lnTo>
                  <a:lnTo>
                    <a:pt x="12966" y="21224"/>
                  </a:lnTo>
                  <a:lnTo>
                    <a:pt x="12534" y="21224"/>
                  </a:lnTo>
                  <a:lnTo>
                    <a:pt x="11671" y="21418"/>
                  </a:lnTo>
                  <a:lnTo>
                    <a:pt x="11239" y="21418"/>
                  </a:lnTo>
                  <a:lnTo>
                    <a:pt x="10807" y="21600"/>
                  </a:lnTo>
                  <a:lnTo>
                    <a:pt x="10807" y="21418"/>
                  </a:lnTo>
                  <a:lnTo>
                    <a:pt x="10375" y="21418"/>
                  </a:lnTo>
                  <a:lnTo>
                    <a:pt x="10375" y="21224"/>
                  </a:lnTo>
                  <a:lnTo>
                    <a:pt x="9944" y="21042"/>
                  </a:lnTo>
                  <a:lnTo>
                    <a:pt x="9944" y="20853"/>
                  </a:lnTo>
                  <a:lnTo>
                    <a:pt x="9512" y="20665"/>
                  </a:lnTo>
                  <a:lnTo>
                    <a:pt x="9066" y="20477"/>
                  </a:lnTo>
                  <a:lnTo>
                    <a:pt x="7339" y="20477"/>
                  </a:lnTo>
                  <a:lnTo>
                    <a:pt x="7785" y="19724"/>
                  </a:lnTo>
                  <a:lnTo>
                    <a:pt x="7785" y="16531"/>
                  </a:lnTo>
                  <a:lnTo>
                    <a:pt x="7339" y="15966"/>
                  </a:lnTo>
                  <a:lnTo>
                    <a:pt x="6922" y="15213"/>
                  </a:lnTo>
                  <a:lnTo>
                    <a:pt x="6476" y="14655"/>
                  </a:lnTo>
                  <a:lnTo>
                    <a:pt x="6058" y="14091"/>
                  </a:lnTo>
                  <a:lnTo>
                    <a:pt x="5612" y="13338"/>
                  </a:lnTo>
                  <a:lnTo>
                    <a:pt x="5195" y="12773"/>
                  </a:lnTo>
                  <a:lnTo>
                    <a:pt x="4332" y="12215"/>
                  </a:lnTo>
                  <a:lnTo>
                    <a:pt x="3885" y="11644"/>
                  </a:lnTo>
                  <a:lnTo>
                    <a:pt x="3022" y="11079"/>
                  </a:lnTo>
                  <a:lnTo>
                    <a:pt x="2590" y="10521"/>
                  </a:lnTo>
                  <a:lnTo>
                    <a:pt x="1727" y="9580"/>
                  </a:lnTo>
                  <a:lnTo>
                    <a:pt x="863" y="8457"/>
                  </a:lnTo>
                  <a:lnTo>
                    <a:pt x="432" y="7516"/>
                  </a:lnTo>
                  <a:lnTo>
                    <a:pt x="432" y="6387"/>
                  </a:lnTo>
                  <a:lnTo>
                    <a:pt x="0" y="5264"/>
                  </a:lnTo>
                  <a:lnTo>
                    <a:pt x="0" y="3193"/>
                  </a:lnTo>
                  <a:lnTo>
                    <a:pt x="432" y="2070"/>
                  </a:lnTo>
                  <a:lnTo>
                    <a:pt x="863" y="2070"/>
                  </a:lnTo>
                  <a:lnTo>
                    <a:pt x="1727" y="1876"/>
                  </a:lnTo>
                  <a:lnTo>
                    <a:pt x="2159" y="1688"/>
                  </a:lnTo>
                  <a:lnTo>
                    <a:pt x="2590" y="1311"/>
                  </a:lnTo>
                  <a:lnTo>
                    <a:pt x="2590" y="1129"/>
                  </a:lnTo>
                  <a:lnTo>
                    <a:pt x="3022" y="935"/>
                  </a:lnTo>
                  <a:lnTo>
                    <a:pt x="3022" y="0"/>
                  </a:lnTo>
                  <a:lnTo>
                    <a:pt x="3885" y="0"/>
                  </a:lnTo>
                  <a:lnTo>
                    <a:pt x="4749" y="188"/>
                  </a:lnTo>
                  <a:lnTo>
                    <a:pt x="6058" y="188"/>
                  </a:lnTo>
                  <a:lnTo>
                    <a:pt x="6922" y="376"/>
                  </a:lnTo>
                  <a:lnTo>
                    <a:pt x="7785" y="376"/>
                  </a:lnTo>
                  <a:lnTo>
                    <a:pt x="8649" y="558"/>
                  </a:lnTo>
                  <a:lnTo>
                    <a:pt x="9944" y="558"/>
                  </a:lnTo>
                  <a:lnTo>
                    <a:pt x="10807" y="753"/>
                  </a:lnTo>
                  <a:lnTo>
                    <a:pt x="12534" y="753"/>
                  </a:lnTo>
                  <a:lnTo>
                    <a:pt x="13397" y="935"/>
                  </a:lnTo>
                  <a:lnTo>
                    <a:pt x="13844" y="935"/>
                  </a:lnTo>
                  <a:lnTo>
                    <a:pt x="14678" y="1129"/>
                  </a:lnTo>
                  <a:lnTo>
                    <a:pt x="15556" y="1129"/>
                  </a:lnTo>
                  <a:lnTo>
                    <a:pt x="15988" y="1499"/>
                  </a:lnTo>
                  <a:lnTo>
                    <a:pt x="15988" y="1876"/>
                  </a:lnTo>
                  <a:lnTo>
                    <a:pt x="16851" y="2629"/>
                  </a:lnTo>
                  <a:lnTo>
                    <a:pt x="16851" y="2817"/>
                  </a:lnTo>
                  <a:lnTo>
                    <a:pt x="17283" y="3193"/>
                  </a:lnTo>
                  <a:lnTo>
                    <a:pt x="17715" y="3381"/>
                  </a:lnTo>
                  <a:lnTo>
                    <a:pt x="18146" y="3381"/>
                  </a:lnTo>
                  <a:lnTo>
                    <a:pt x="18578" y="3570"/>
                  </a:lnTo>
                  <a:lnTo>
                    <a:pt x="19441" y="3752"/>
                  </a:lnTo>
                  <a:lnTo>
                    <a:pt x="20737" y="3752"/>
                  </a:lnTo>
                  <a:lnTo>
                    <a:pt x="19873" y="5264"/>
                  </a:lnTo>
                  <a:lnTo>
                    <a:pt x="19441" y="6945"/>
                  </a:lnTo>
                  <a:lnTo>
                    <a:pt x="19010" y="8639"/>
                  </a:lnTo>
                  <a:lnTo>
                    <a:pt x="19010" y="12020"/>
                  </a:lnTo>
                  <a:lnTo>
                    <a:pt x="19441" y="13896"/>
                  </a:lnTo>
                  <a:lnTo>
                    <a:pt x="20319" y="15590"/>
                  </a:lnTo>
                  <a:lnTo>
                    <a:pt x="21600" y="17089"/>
                  </a:lnTo>
                  <a:close/>
                </a:path>
              </a:pathLst>
            </a:custGeom>
            <a:solidFill>
              <a:srgbClr val="3F9E3F"/>
            </a:solidFill>
            <a:ln w="12700" cap="flat">
              <a:noFill/>
              <a:miter lim="400000"/>
            </a:ln>
            <a:effectLst/>
          </p:spPr>
          <p:txBody>
            <a:bodyPr wrap="square" lIns="45719" tIns="45719" rIns="45719" bIns="45719" numCol="1" anchor="t">
              <a:noAutofit/>
            </a:bodyPr>
            <a:lstStyle/>
            <a:p>
              <a:endParaRPr/>
            </a:p>
          </p:txBody>
        </p:sp>
        <p:sp>
          <p:nvSpPr>
            <p:cNvPr id="563" name="Freeform 13"/>
            <p:cNvSpPr/>
            <p:nvPr/>
          </p:nvSpPr>
          <p:spPr>
            <a:xfrm>
              <a:off x="538915" y="600031"/>
              <a:ext cx="167110" cy="470569"/>
            </a:xfrm>
            <a:custGeom>
              <a:avLst/>
              <a:gdLst/>
              <a:ahLst/>
              <a:cxnLst>
                <a:cxn ang="0">
                  <a:pos x="wd2" y="hd2"/>
                </a:cxn>
                <a:cxn ang="5400000">
                  <a:pos x="wd2" y="hd2"/>
                </a:cxn>
                <a:cxn ang="10800000">
                  <a:pos x="wd2" y="hd2"/>
                </a:cxn>
                <a:cxn ang="16200000">
                  <a:pos x="wd2" y="hd2"/>
                </a:cxn>
              </a:cxnLst>
              <a:rect l="0" t="0" r="r" b="b"/>
              <a:pathLst>
                <a:path w="21600" h="21600" extrusionOk="0">
                  <a:moveTo>
                    <a:pt x="16207" y="21600"/>
                  </a:moveTo>
                  <a:lnTo>
                    <a:pt x="12612" y="21600"/>
                  </a:lnTo>
                  <a:lnTo>
                    <a:pt x="9916" y="20799"/>
                  </a:lnTo>
                  <a:lnTo>
                    <a:pt x="8119" y="19596"/>
                  </a:lnTo>
                  <a:lnTo>
                    <a:pt x="7220" y="18795"/>
                  </a:lnTo>
                  <a:lnTo>
                    <a:pt x="6321" y="17606"/>
                  </a:lnTo>
                  <a:lnTo>
                    <a:pt x="5393" y="16404"/>
                  </a:lnTo>
                  <a:lnTo>
                    <a:pt x="4524" y="15215"/>
                  </a:lnTo>
                  <a:lnTo>
                    <a:pt x="3595" y="13999"/>
                  </a:lnTo>
                  <a:lnTo>
                    <a:pt x="2726" y="12797"/>
                  </a:lnTo>
                  <a:lnTo>
                    <a:pt x="1798" y="11207"/>
                  </a:lnTo>
                  <a:lnTo>
                    <a:pt x="929" y="9604"/>
                  </a:lnTo>
                  <a:lnTo>
                    <a:pt x="0" y="8402"/>
                  </a:lnTo>
                  <a:lnTo>
                    <a:pt x="0" y="5210"/>
                  </a:lnTo>
                  <a:lnTo>
                    <a:pt x="929" y="3994"/>
                  </a:lnTo>
                  <a:lnTo>
                    <a:pt x="1798" y="2404"/>
                  </a:lnTo>
                  <a:lnTo>
                    <a:pt x="3595" y="1202"/>
                  </a:lnTo>
                  <a:lnTo>
                    <a:pt x="4524" y="801"/>
                  </a:lnTo>
                  <a:lnTo>
                    <a:pt x="5393" y="801"/>
                  </a:lnTo>
                  <a:lnTo>
                    <a:pt x="5393" y="414"/>
                  </a:lnTo>
                  <a:lnTo>
                    <a:pt x="7220" y="414"/>
                  </a:lnTo>
                  <a:lnTo>
                    <a:pt x="7220" y="0"/>
                  </a:lnTo>
                  <a:lnTo>
                    <a:pt x="8119" y="414"/>
                  </a:lnTo>
                  <a:lnTo>
                    <a:pt x="9017" y="801"/>
                  </a:lnTo>
                  <a:lnTo>
                    <a:pt x="11714" y="801"/>
                  </a:lnTo>
                  <a:lnTo>
                    <a:pt x="12612" y="1202"/>
                  </a:lnTo>
                  <a:lnTo>
                    <a:pt x="13511" y="1202"/>
                  </a:lnTo>
                  <a:lnTo>
                    <a:pt x="14410" y="1603"/>
                  </a:lnTo>
                  <a:lnTo>
                    <a:pt x="16207" y="3607"/>
                  </a:lnTo>
                  <a:lnTo>
                    <a:pt x="18005" y="5998"/>
                  </a:lnTo>
                  <a:lnTo>
                    <a:pt x="19802" y="8402"/>
                  </a:lnTo>
                  <a:lnTo>
                    <a:pt x="21600" y="13211"/>
                  </a:lnTo>
                  <a:lnTo>
                    <a:pt x="21600" y="15602"/>
                  </a:lnTo>
                  <a:lnTo>
                    <a:pt x="20701" y="18007"/>
                  </a:lnTo>
                  <a:lnTo>
                    <a:pt x="19802" y="20010"/>
                  </a:lnTo>
                  <a:lnTo>
                    <a:pt x="16207"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64" name="Freeform 14"/>
            <p:cNvSpPr/>
            <p:nvPr/>
          </p:nvSpPr>
          <p:spPr>
            <a:xfrm>
              <a:off x="565806" y="634929"/>
              <a:ext cx="112367" cy="391766"/>
            </a:xfrm>
            <a:custGeom>
              <a:avLst/>
              <a:gdLst/>
              <a:ahLst/>
              <a:cxnLst>
                <a:cxn ang="0">
                  <a:pos x="wd2" y="hd2"/>
                </a:cxn>
                <a:cxn ang="5400000">
                  <a:pos x="wd2" y="hd2"/>
                </a:cxn>
                <a:cxn ang="10800000">
                  <a:pos x="wd2" y="hd2"/>
                </a:cxn>
                <a:cxn ang="16200000">
                  <a:pos x="wd2" y="hd2"/>
                </a:cxn>
              </a:cxnLst>
              <a:rect l="0" t="0" r="r" b="b"/>
              <a:pathLst>
                <a:path w="21600" h="21600" extrusionOk="0">
                  <a:moveTo>
                    <a:pt x="18906" y="21600"/>
                  </a:moveTo>
                  <a:lnTo>
                    <a:pt x="16211" y="21600"/>
                  </a:lnTo>
                  <a:lnTo>
                    <a:pt x="13517" y="21135"/>
                  </a:lnTo>
                  <a:lnTo>
                    <a:pt x="12170" y="20638"/>
                  </a:lnTo>
                  <a:lnTo>
                    <a:pt x="10822" y="20173"/>
                  </a:lnTo>
                  <a:lnTo>
                    <a:pt x="10822" y="19211"/>
                  </a:lnTo>
                  <a:lnTo>
                    <a:pt x="9475" y="18249"/>
                  </a:lnTo>
                  <a:lnTo>
                    <a:pt x="9475" y="17302"/>
                  </a:lnTo>
                  <a:lnTo>
                    <a:pt x="8128" y="16805"/>
                  </a:lnTo>
                  <a:lnTo>
                    <a:pt x="6781" y="14881"/>
                  </a:lnTo>
                  <a:lnTo>
                    <a:pt x="4086" y="12476"/>
                  </a:lnTo>
                  <a:lnTo>
                    <a:pt x="2694" y="10567"/>
                  </a:lnTo>
                  <a:lnTo>
                    <a:pt x="1392" y="8162"/>
                  </a:lnTo>
                  <a:lnTo>
                    <a:pt x="0" y="5773"/>
                  </a:lnTo>
                  <a:lnTo>
                    <a:pt x="0" y="3849"/>
                  </a:lnTo>
                  <a:lnTo>
                    <a:pt x="1392" y="1908"/>
                  </a:lnTo>
                  <a:lnTo>
                    <a:pt x="5434" y="0"/>
                  </a:lnTo>
                  <a:lnTo>
                    <a:pt x="8128" y="962"/>
                  </a:lnTo>
                  <a:lnTo>
                    <a:pt x="10822" y="1908"/>
                  </a:lnTo>
                  <a:lnTo>
                    <a:pt x="13517" y="2870"/>
                  </a:lnTo>
                  <a:lnTo>
                    <a:pt x="14864" y="3849"/>
                  </a:lnTo>
                  <a:lnTo>
                    <a:pt x="16211" y="5276"/>
                  </a:lnTo>
                  <a:lnTo>
                    <a:pt x="17603" y="6735"/>
                  </a:lnTo>
                  <a:lnTo>
                    <a:pt x="18906" y="8162"/>
                  </a:lnTo>
                  <a:lnTo>
                    <a:pt x="20208" y="9605"/>
                  </a:lnTo>
                  <a:lnTo>
                    <a:pt x="20208" y="12476"/>
                  </a:lnTo>
                  <a:lnTo>
                    <a:pt x="21600" y="14400"/>
                  </a:lnTo>
                  <a:lnTo>
                    <a:pt x="21600" y="18730"/>
                  </a:lnTo>
                  <a:lnTo>
                    <a:pt x="20208" y="20173"/>
                  </a:lnTo>
                  <a:lnTo>
                    <a:pt x="18906" y="21600"/>
                  </a:lnTo>
                  <a:close/>
                </a:path>
              </a:pathLst>
            </a:custGeom>
            <a:solidFill>
              <a:srgbClr val="7FFF00"/>
            </a:solidFill>
            <a:ln w="12700" cap="flat">
              <a:noFill/>
              <a:miter lim="400000"/>
            </a:ln>
            <a:effectLst/>
          </p:spPr>
          <p:txBody>
            <a:bodyPr wrap="square" lIns="45719" tIns="45719" rIns="45719" bIns="45719" numCol="1" anchor="t">
              <a:noAutofit/>
            </a:bodyPr>
            <a:lstStyle/>
            <a:p>
              <a:endParaRPr/>
            </a:p>
          </p:txBody>
        </p:sp>
        <p:sp>
          <p:nvSpPr>
            <p:cNvPr id="565" name="Freeform 15"/>
            <p:cNvSpPr/>
            <p:nvPr/>
          </p:nvSpPr>
          <p:spPr>
            <a:xfrm>
              <a:off x="233509" y="43904"/>
              <a:ext cx="340942" cy="330975"/>
            </a:xfrm>
            <a:custGeom>
              <a:avLst/>
              <a:gdLst/>
              <a:ahLst/>
              <a:cxnLst>
                <a:cxn ang="0">
                  <a:pos x="wd2" y="hd2"/>
                </a:cxn>
                <a:cxn ang="5400000">
                  <a:pos x="wd2" y="hd2"/>
                </a:cxn>
                <a:cxn ang="10800000">
                  <a:pos x="wd2" y="hd2"/>
                </a:cxn>
                <a:cxn ang="16200000">
                  <a:pos x="wd2" y="hd2"/>
                </a:cxn>
              </a:cxnLst>
              <a:rect l="0" t="0" r="r" b="b"/>
              <a:pathLst>
                <a:path w="21600" h="21600" extrusionOk="0">
                  <a:moveTo>
                    <a:pt x="18076" y="9661"/>
                  </a:moveTo>
                  <a:lnTo>
                    <a:pt x="17195" y="10800"/>
                  </a:lnTo>
                  <a:lnTo>
                    <a:pt x="16314" y="11350"/>
                  </a:lnTo>
                  <a:lnTo>
                    <a:pt x="14537" y="13647"/>
                  </a:lnTo>
                  <a:lnTo>
                    <a:pt x="13656" y="14198"/>
                  </a:lnTo>
                  <a:lnTo>
                    <a:pt x="12775" y="15336"/>
                  </a:lnTo>
                  <a:lnTo>
                    <a:pt x="11439" y="15906"/>
                  </a:lnTo>
                  <a:lnTo>
                    <a:pt x="10587" y="17045"/>
                  </a:lnTo>
                  <a:lnTo>
                    <a:pt x="9691" y="17614"/>
                  </a:lnTo>
                  <a:lnTo>
                    <a:pt x="8370" y="18183"/>
                  </a:lnTo>
                  <a:lnTo>
                    <a:pt x="7489" y="18753"/>
                  </a:lnTo>
                  <a:lnTo>
                    <a:pt x="6167" y="19322"/>
                  </a:lnTo>
                  <a:lnTo>
                    <a:pt x="5286" y="19873"/>
                  </a:lnTo>
                  <a:lnTo>
                    <a:pt x="3950" y="20461"/>
                  </a:lnTo>
                  <a:lnTo>
                    <a:pt x="3069" y="21031"/>
                  </a:lnTo>
                  <a:lnTo>
                    <a:pt x="1762" y="21600"/>
                  </a:lnTo>
                  <a:lnTo>
                    <a:pt x="426" y="21600"/>
                  </a:lnTo>
                  <a:lnTo>
                    <a:pt x="0" y="19873"/>
                  </a:lnTo>
                  <a:lnTo>
                    <a:pt x="0" y="18183"/>
                  </a:lnTo>
                  <a:lnTo>
                    <a:pt x="426" y="17045"/>
                  </a:lnTo>
                  <a:lnTo>
                    <a:pt x="881" y="15336"/>
                  </a:lnTo>
                  <a:lnTo>
                    <a:pt x="2643" y="13059"/>
                  </a:lnTo>
                  <a:lnTo>
                    <a:pt x="3524" y="11939"/>
                  </a:lnTo>
                  <a:lnTo>
                    <a:pt x="4405" y="10800"/>
                  </a:lnTo>
                  <a:lnTo>
                    <a:pt x="4405" y="11350"/>
                  </a:lnTo>
                  <a:lnTo>
                    <a:pt x="3950" y="12508"/>
                  </a:lnTo>
                  <a:lnTo>
                    <a:pt x="3524" y="13647"/>
                  </a:lnTo>
                  <a:lnTo>
                    <a:pt x="3069" y="14786"/>
                  </a:lnTo>
                  <a:lnTo>
                    <a:pt x="2643" y="15336"/>
                  </a:lnTo>
                  <a:lnTo>
                    <a:pt x="2188" y="16475"/>
                  </a:lnTo>
                  <a:lnTo>
                    <a:pt x="2643" y="17614"/>
                  </a:lnTo>
                  <a:lnTo>
                    <a:pt x="3069" y="18753"/>
                  </a:lnTo>
                  <a:lnTo>
                    <a:pt x="3950" y="18183"/>
                  </a:lnTo>
                  <a:lnTo>
                    <a:pt x="5286" y="17614"/>
                  </a:lnTo>
                  <a:lnTo>
                    <a:pt x="6167" y="17045"/>
                  </a:lnTo>
                  <a:lnTo>
                    <a:pt x="7489" y="16475"/>
                  </a:lnTo>
                  <a:lnTo>
                    <a:pt x="9251" y="15336"/>
                  </a:lnTo>
                  <a:lnTo>
                    <a:pt x="10132" y="14786"/>
                  </a:lnTo>
                  <a:lnTo>
                    <a:pt x="11013" y="13647"/>
                  </a:lnTo>
                  <a:lnTo>
                    <a:pt x="12334" y="13059"/>
                  </a:lnTo>
                  <a:lnTo>
                    <a:pt x="13215" y="11939"/>
                  </a:lnTo>
                  <a:lnTo>
                    <a:pt x="14097" y="11350"/>
                  </a:lnTo>
                  <a:lnTo>
                    <a:pt x="14978" y="10212"/>
                  </a:lnTo>
                  <a:lnTo>
                    <a:pt x="15859" y="9661"/>
                  </a:lnTo>
                  <a:lnTo>
                    <a:pt x="16740" y="8522"/>
                  </a:lnTo>
                  <a:lnTo>
                    <a:pt x="17621" y="7953"/>
                  </a:lnTo>
                  <a:lnTo>
                    <a:pt x="18076" y="6814"/>
                  </a:lnTo>
                  <a:lnTo>
                    <a:pt x="18502" y="6264"/>
                  </a:lnTo>
                  <a:lnTo>
                    <a:pt x="18502" y="5675"/>
                  </a:lnTo>
                  <a:lnTo>
                    <a:pt x="18957" y="5125"/>
                  </a:lnTo>
                  <a:lnTo>
                    <a:pt x="18957" y="4536"/>
                  </a:lnTo>
                  <a:lnTo>
                    <a:pt x="19383" y="3967"/>
                  </a:lnTo>
                  <a:lnTo>
                    <a:pt x="19383" y="3398"/>
                  </a:lnTo>
                  <a:lnTo>
                    <a:pt x="18957" y="2828"/>
                  </a:lnTo>
                  <a:lnTo>
                    <a:pt x="18957" y="2278"/>
                  </a:lnTo>
                  <a:lnTo>
                    <a:pt x="18076" y="1689"/>
                  </a:lnTo>
                  <a:lnTo>
                    <a:pt x="15859" y="1689"/>
                  </a:lnTo>
                  <a:lnTo>
                    <a:pt x="15418" y="2278"/>
                  </a:lnTo>
                  <a:lnTo>
                    <a:pt x="14537" y="2828"/>
                  </a:lnTo>
                  <a:lnTo>
                    <a:pt x="14097" y="2828"/>
                  </a:lnTo>
                  <a:lnTo>
                    <a:pt x="13215" y="3398"/>
                  </a:lnTo>
                  <a:lnTo>
                    <a:pt x="12775" y="3398"/>
                  </a:lnTo>
                  <a:lnTo>
                    <a:pt x="11894" y="4536"/>
                  </a:lnTo>
                  <a:lnTo>
                    <a:pt x="10132" y="4536"/>
                  </a:lnTo>
                  <a:lnTo>
                    <a:pt x="9251" y="3398"/>
                  </a:lnTo>
                  <a:lnTo>
                    <a:pt x="10132" y="2828"/>
                  </a:lnTo>
                  <a:lnTo>
                    <a:pt x="10587" y="2278"/>
                  </a:lnTo>
                  <a:lnTo>
                    <a:pt x="11439" y="2278"/>
                  </a:lnTo>
                  <a:lnTo>
                    <a:pt x="11894" y="1689"/>
                  </a:lnTo>
                  <a:lnTo>
                    <a:pt x="12775" y="1139"/>
                  </a:lnTo>
                  <a:lnTo>
                    <a:pt x="13656" y="1139"/>
                  </a:lnTo>
                  <a:lnTo>
                    <a:pt x="14097" y="550"/>
                  </a:lnTo>
                  <a:lnTo>
                    <a:pt x="14978" y="0"/>
                  </a:lnTo>
                  <a:lnTo>
                    <a:pt x="19383" y="0"/>
                  </a:lnTo>
                  <a:lnTo>
                    <a:pt x="20264" y="550"/>
                  </a:lnTo>
                  <a:lnTo>
                    <a:pt x="20719" y="550"/>
                  </a:lnTo>
                  <a:lnTo>
                    <a:pt x="21600" y="1689"/>
                  </a:lnTo>
                  <a:lnTo>
                    <a:pt x="21600" y="4536"/>
                  </a:lnTo>
                  <a:lnTo>
                    <a:pt x="21145" y="5675"/>
                  </a:lnTo>
                  <a:lnTo>
                    <a:pt x="20719" y="6814"/>
                  </a:lnTo>
                  <a:lnTo>
                    <a:pt x="18957" y="9092"/>
                  </a:lnTo>
                  <a:lnTo>
                    <a:pt x="18076" y="9661"/>
                  </a:lnTo>
                  <a:close/>
                </a:path>
              </a:pathLst>
            </a:custGeom>
            <a:solidFill>
              <a:srgbClr val="FFDB00"/>
            </a:solidFill>
            <a:ln w="12700" cap="flat">
              <a:noFill/>
              <a:miter lim="400000"/>
            </a:ln>
            <a:effectLst/>
          </p:spPr>
          <p:txBody>
            <a:bodyPr wrap="square" lIns="45719" tIns="45719" rIns="45719" bIns="45719" numCol="1" anchor="t">
              <a:noAutofit/>
            </a:bodyPr>
            <a:lstStyle/>
            <a:p>
              <a:endParaRPr/>
            </a:p>
          </p:txBody>
        </p:sp>
        <p:sp>
          <p:nvSpPr>
            <p:cNvPr id="566" name="Freeform 16"/>
            <p:cNvSpPr/>
            <p:nvPr/>
          </p:nvSpPr>
          <p:spPr>
            <a:xfrm>
              <a:off x="322826" y="95689"/>
              <a:ext cx="111407" cy="1744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50" y="19440"/>
                  </a:lnTo>
                  <a:lnTo>
                    <a:pt x="1350" y="0"/>
                  </a:lnTo>
                  <a:lnTo>
                    <a:pt x="4050" y="2160"/>
                  </a:lnTo>
                  <a:lnTo>
                    <a:pt x="5400" y="2160"/>
                  </a:lnTo>
                  <a:lnTo>
                    <a:pt x="6750" y="3276"/>
                  </a:lnTo>
                  <a:lnTo>
                    <a:pt x="8100" y="4320"/>
                  </a:lnTo>
                  <a:lnTo>
                    <a:pt x="9450" y="5436"/>
                  </a:lnTo>
                  <a:lnTo>
                    <a:pt x="10800" y="6480"/>
                  </a:lnTo>
                  <a:lnTo>
                    <a:pt x="12150" y="6480"/>
                  </a:lnTo>
                  <a:lnTo>
                    <a:pt x="13500" y="7560"/>
                  </a:lnTo>
                  <a:lnTo>
                    <a:pt x="14895" y="7560"/>
                  </a:lnTo>
                  <a:lnTo>
                    <a:pt x="16200" y="8640"/>
                  </a:lnTo>
                  <a:lnTo>
                    <a:pt x="17505" y="8640"/>
                  </a:lnTo>
                  <a:lnTo>
                    <a:pt x="18900" y="9720"/>
                  </a:lnTo>
                  <a:lnTo>
                    <a:pt x="20250" y="9720"/>
                  </a:lnTo>
                  <a:lnTo>
                    <a:pt x="21600" y="10800"/>
                  </a:lnTo>
                  <a:lnTo>
                    <a:pt x="20250" y="10800"/>
                  </a:lnTo>
                  <a:lnTo>
                    <a:pt x="18900" y="11880"/>
                  </a:lnTo>
                  <a:lnTo>
                    <a:pt x="17505" y="12924"/>
                  </a:lnTo>
                  <a:lnTo>
                    <a:pt x="16200" y="14040"/>
                  </a:lnTo>
                  <a:lnTo>
                    <a:pt x="13500" y="16200"/>
                  </a:lnTo>
                  <a:lnTo>
                    <a:pt x="12150" y="16200"/>
                  </a:lnTo>
                  <a:lnTo>
                    <a:pt x="10800" y="17280"/>
                  </a:lnTo>
                  <a:lnTo>
                    <a:pt x="9450" y="18324"/>
                  </a:lnTo>
                  <a:lnTo>
                    <a:pt x="8100" y="18324"/>
                  </a:lnTo>
                  <a:lnTo>
                    <a:pt x="6750" y="19440"/>
                  </a:lnTo>
                  <a:lnTo>
                    <a:pt x="5400" y="19440"/>
                  </a:lnTo>
                  <a:lnTo>
                    <a:pt x="4050" y="20484"/>
                  </a:lnTo>
                  <a:lnTo>
                    <a:pt x="1350" y="20484"/>
                  </a:lnTo>
                  <a:lnTo>
                    <a:pt x="0" y="21600"/>
                  </a:lnTo>
                  <a:close/>
                </a:path>
              </a:pathLst>
            </a:custGeom>
            <a:solidFill>
              <a:srgbClr val="3FFF3F"/>
            </a:solidFill>
            <a:ln w="12700" cap="flat">
              <a:noFill/>
              <a:miter lim="400000"/>
            </a:ln>
            <a:effectLst/>
          </p:spPr>
          <p:txBody>
            <a:bodyPr wrap="square" lIns="45719" tIns="45719" rIns="45719" bIns="45719" numCol="1" anchor="t">
              <a:noAutofit/>
            </a:bodyPr>
            <a:lstStyle/>
            <a:p>
              <a:endParaRPr/>
            </a:p>
          </p:txBody>
        </p:sp>
        <p:sp>
          <p:nvSpPr>
            <p:cNvPr id="567" name="Freeform 17"/>
            <p:cNvSpPr/>
            <p:nvPr/>
          </p:nvSpPr>
          <p:spPr>
            <a:xfrm>
              <a:off x="45271" y="504341"/>
              <a:ext cx="340942" cy="531360"/>
            </a:xfrm>
            <a:custGeom>
              <a:avLst/>
              <a:gdLst/>
              <a:ahLst/>
              <a:cxnLst>
                <a:cxn ang="0">
                  <a:pos x="wd2" y="hd2"/>
                </a:cxn>
                <a:cxn ang="5400000">
                  <a:pos x="wd2" y="hd2"/>
                </a:cxn>
                <a:cxn ang="10800000">
                  <a:pos x="wd2" y="hd2"/>
                </a:cxn>
                <a:cxn ang="16200000">
                  <a:pos x="wd2" y="hd2"/>
                </a:cxn>
              </a:cxnLst>
              <a:rect l="0" t="0" r="r" b="b"/>
              <a:pathLst>
                <a:path w="21600" h="21600" extrusionOk="0">
                  <a:moveTo>
                    <a:pt x="17635" y="19827"/>
                  </a:moveTo>
                  <a:lnTo>
                    <a:pt x="17195" y="19827"/>
                  </a:lnTo>
                  <a:lnTo>
                    <a:pt x="17195" y="19472"/>
                  </a:lnTo>
                  <a:lnTo>
                    <a:pt x="18076" y="18763"/>
                  </a:lnTo>
                  <a:lnTo>
                    <a:pt x="18076" y="18408"/>
                  </a:lnTo>
                  <a:lnTo>
                    <a:pt x="18516" y="18408"/>
                  </a:lnTo>
                  <a:lnTo>
                    <a:pt x="18516" y="17356"/>
                  </a:lnTo>
                  <a:lnTo>
                    <a:pt x="18076" y="16989"/>
                  </a:lnTo>
                  <a:lnTo>
                    <a:pt x="17635" y="16989"/>
                  </a:lnTo>
                  <a:lnTo>
                    <a:pt x="17195" y="17356"/>
                  </a:lnTo>
                  <a:lnTo>
                    <a:pt x="16740" y="17699"/>
                  </a:lnTo>
                  <a:lnTo>
                    <a:pt x="16314" y="18408"/>
                  </a:lnTo>
                  <a:lnTo>
                    <a:pt x="15859" y="18763"/>
                  </a:lnTo>
                  <a:lnTo>
                    <a:pt x="15433" y="19117"/>
                  </a:lnTo>
                  <a:lnTo>
                    <a:pt x="14978" y="19472"/>
                  </a:lnTo>
                  <a:lnTo>
                    <a:pt x="14552" y="19472"/>
                  </a:lnTo>
                  <a:lnTo>
                    <a:pt x="14552" y="19827"/>
                  </a:lnTo>
                  <a:lnTo>
                    <a:pt x="14097" y="19827"/>
                  </a:lnTo>
                  <a:lnTo>
                    <a:pt x="13671" y="20181"/>
                  </a:lnTo>
                  <a:lnTo>
                    <a:pt x="13215" y="20181"/>
                  </a:lnTo>
                  <a:lnTo>
                    <a:pt x="12790" y="20524"/>
                  </a:lnTo>
                  <a:lnTo>
                    <a:pt x="12334" y="20524"/>
                  </a:lnTo>
                  <a:lnTo>
                    <a:pt x="13215" y="19827"/>
                  </a:lnTo>
                  <a:lnTo>
                    <a:pt x="13671" y="19117"/>
                  </a:lnTo>
                  <a:lnTo>
                    <a:pt x="14097" y="18408"/>
                  </a:lnTo>
                  <a:lnTo>
                    <a:pt x="14552" y="18065"/>
                  </a:lnTo>
                  <a:lnTo>
                    <a:pt x="14978" y="17356"/>
                  </a:lnTo>
                  <a:lnTo>
                    <a:pt x="15433" y="16634"/>
                  </a:lnTo>
                  <a:lnTo>
                    <a:pt x="15859" y="15925"/>
                  </a:lnTo>
                  <a:lnTo>
                    <a:pt x="16314" y="15216"/>
                  </a:lnTo>
                  <a:lnTo>
                    <a:pt x="15433" y="14873"/>
                  </a:lnTo>
                  <a:lnTo>
                    <a:pt x="14552" y="15216"/>
                  </a:lnTo>
                  <a:lnTo>
                    <a:pt x="14097" y="15582"/>
                  </a:lnTo>
                  <a:lnTo>
                    <a:pt x="14097" y="15925"/>
                  </a:lnTo>
                  <a:lnTo>
                    <a:pt x="13671" y="16634"/>
                  </a:lnTo>
                  <a:lnTo>
                    <a:pt x="13215" y="17356"/>
                  </a:lnTo>
                  <a:lnTo>
                    <a:pt x="12790" y="18065"/>
                  </a:lnTo>
                  <a:lnTo>
                    <a:pt x="11909" y="18408"/>
                  </a:lnTo>
                  <a:lnTo>
                    <a:pt x="11453" y="19117"/>
                  </a:lnTo>
                  <a:lnTo>
                    <a:pt x="10572" y="19827"/>
                  </a:lnTo>
                  <a:lnTo>
                    <a:pt x="9691" y="20181"/>
                  </a:lnTo>
                  <a:lnTo>
                    <a:pt x="9251" y="20524"/>
                  </a:lnTo>
                  <a:lnTo>
                    <a:pt x="8370" y="20891"/>
                  </a:lnTo>
                  <a:lnTo>
                    <a:pt x="7929" y="21233"/>
                  </a:lnTo>
                  <a:lnTo>
                    <a:pt x="6608" y="21233"/>
                  </a:lnTo>
                  <a:lnTo>
                    <a:pt x="6153" y="21600"/>
                  </a:lnTo>
                  <a:lnTo>
                    <a:pt x="4405" y="21600"/>
                  </a:lnTo>
                  <a:lnTo>
                    <a:pt x="3965" y="21233"/>
                  </a:lnTo>
                  <a:lnTo>
                    <a:pt x="2643" y="21233"/>
                  </a:lnTo>
                  <a:lnTo>
                    <a:pt x="2203" y="20891"/>
                  </a:lnTo>
                  <a:lnTo>
                    <a:pt x="1322" y="20891"/>
                  </a:lnTo>
                  <a:lnTo>
                    <a:pt x="881" y="20524"/>
                  </a:lnTo>
                  <a:lnTo>
                    <a:pt x="426" y="20524"/>
                  </a:lnTo>
                  <a:lnTo>
                    <a:pt x="0" y="20181"/>
                  </a:lnTo>
                  <a:lnTo>
                    <a:pt x="426" y="19827"/>
                  </a:lnTo>
                  <a:lnTo>
                    <a:pt x="881" y="19472"/>
                  </a:lnTo>
                  <a:lnTo>
                    <a:pt x="1762" y="19472"/>
                  </a:lnTo>
                  <a:lnTo>
                    <a:pt x="2203" y="19117"/>
                  </a:lnTo>
                  <a:lnTo>
                    <a:pt x="3524" y="18408"/>
                  </a:lnTo>
                  <a:lnTo>
                    <a:pt x="4405" y="17356"/>
                  </a:lnTo>
                  <a:lnTo>
                    <a:pt x="5286" y="16280"/>
                  </a:lnTo>
                  <a:lnTo>
                    <a:pt x="6153" y="15582"/>
                  </a:lnTo>
                  <a:lnTo>
                    <a:pt x="7048" y="14506"/>
                  </a:lnTo>
                  <a:lnTo>
                    <a:pt x="7929" y="13454"/>
                  </a:lnTo>
                  <a:lnTo>
                    <a:pt x="8370" y="12390"/>
                  </a:lnTo>
                  <a:lnTo>
                    <a:pt x="8810" y="10971"/>
                  </a:lnTo>
                  <a:lnTo>
                    <a:pt x="9691" y="9907"/>
                  </a:lnTo>
                  <a:lnTo>
                    <a:pt x="10132" y="8855"/>
                  </a:lnTo>
                  <a:lnTo>
                    <a:pt x="10132" y="7791"/>
                  </a:lnTo>
                  <a:lnTo>
                    <a:pt x="10572" y="6372"/>
                  </a:lnTo>
                  <a:lnTo>
                    <a:pt x="11013" y="5308"/>
                  </a:lnTo>
                  <a:lnTo>
                    <a:pt x="11013" y="4256"/>
                  </a:lnTo>
                  <a:lnTo>
                    <a:pt x="11453" y="2826"/>
                  </a:lnTo>
                  <a:lnTo>
                    <a:pt x="11453" y="1773"/>
                  </a:lnTo>
                  <a:lnTo>
                    <a:pt x="12334" y="1064"/>
                  </a:lnTo>
                  <a:lnTo>
                    <a:pt x="12790" y="709"/>
                  </a:lnTo>
                  <a:lnTo>
                    <a:pt x="13215" y="709"/>
                  </a:lnTo>
                  <a:lnTo>
                    <a:pt x="13671" y="355"/>
                  </a:lnTo>
                  <a:lnTo>
                    <a:pt x="14097" y="0"/>
                  </a:lnTo>
                  <a:lnTo>
                    <a:pt x="15433" y="0"/>
                  </a:lnTo>
                  <a:lnTo>
                    <a:pt x="15859" y="355"/>
                  </a:lnTo>
                  <a:lnTo>
                    <a:pt x="16314" y="355"/>
                  </a:lnTo>
                  <a:lnTo>
                    <a:pt x="16314" y="709"/>
                  </a:lnTo>
                  <a:lnTo>
                    <a:pt x="16740" y="1407"/>
                  </a:lnTo>
                  <a:lnTo>
                    <a:pt x="16740" y="3180"/>
                  </a:lnTo>
                  <a:lnTo>
                    <a:pt x="15859" y="3180"/>
                  </a:lnTo>
                  <a:lnTo>
                    <a:pt x="14978" y="3890"/>
                  </a:lnTo>
                  <a:lnTo>
                    <a:pt x="14552" y="4256"/>
                  </a:lnTo>
                  <a:lnTo>
                    <a:pt x="14097" y="4954"/>
                  </a:lnTo>
                  <a:lnTo>
                    <a:pt x="14097" y="6372"/>
                  </a:lnTo>
                  <a:lnTo>
                    <a:pt x="13671" y="7425"/>
                  </a:lnTo>
                  <a:lnTo>
                    <a:pt x="13671" y="8146"/>
                  </a:lnTo>
                  <a:lnTo>
                    <a:pt x="14097" y="8500"/>
                  </a:lnTo>
                  <a:lnTo>
                    <a:pt x="14552" y="8146"/>
                  </a:lnTo>
                  <a:lnTo>
                    <a:pt x="14978" y="7791"/>
                  </a:lnTo>
                  <a:lnTo>
                    <a:pt x="15433" y="7425"/>
                  </a:lnTo>
                  <a:lnTo>
                    <a:pt x="15859" y="6715"/>
                  </a:lnTo>
                  <a:lnTo>
                    <a:pt x="15859" y="5308"/>
                  </a:lnTo>
                  <a:lnTo>
                    <a:pt x="16314" y="4599"/>
                  </a:lnTo>
                  <a:lnTo>
                    <a:pt x="16740" y="5308"/>
                  </a:lnTo>
                  <a:lnTo>
                    <a:pt x="17195" y="5663"/>
                  </a:lnTo>
                  <a:lnTo>
                    <a:pt x="17635" y="6372"/>
                  </a:lnTo>
                  <a:lnTo>
                    <a:pt x="17635" y="7425"/>
                  </a:lnTo>
                  <a:lnTo>
                    <a:pt x="18076" y="8146"/>
                  </a:lnTo>
                  <a:lnTo>
                    <a:pt x="18076" y="8855"/>
                  </a:lnTo>
                  <a:lnTo>
                    <a:pt x="18957" y="10274"/>
                  </a:lnTo>
                  <a:lnTo>
                    <a:pt x="21600" y="17356"/>
                  </a:lnTo>
                  <a:lnTo>
                    <a:pt x="21159" y="17699"/>
                  </a:lnTo>
                  <a:lnTo>
                    <a:pt x="20719" y="18408"/>
                  </a:lnTo>
                  <a:lnTo>
                    <a:pt x="19397" y="19472"/>
                  </a:lnTo>
                  <a:lnTo>
                    <a:pt x="18957" y="19472"/>
                  </a:lnTo>
                  <a:lnTo>
                    <a:pt x="18076" y="19827"/>
                  </a:lnTo>
                  <a:lnTo>
                    <a:pt x="17635" y="19827"/>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54"/>
                                        </p:tgtEl>
                                        <p:attrNameLst>
                                          <p:attrName>style.visibility</p:attrName>
                                        </p:attrNameLst>
                                      </p:cBhvr>
                                      <p:to>
                                        <p:strVal val="visible"/>
                                      </p:to>
                                    </p:set>
                                    <p:animEffect transition="in" filter="dissolve">
                                      <p:cBhvr>
                                        <p:cTn id="7" dur="500"/>
                                        <p:tgtEl>
                                          <p:spTgt spid="5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55">
                                            <p:bg/>
                                          </p:spTgt>
                                        </p:tgtEl>
                                        <p:attrNameLst>
                                          <p:attrName>style.visibility</p:attrName>
                                        </p:attrNameLst>
                                      </p:cBhvr>
                                      <p:to>
                                        <p:strVal val="visible"/>
                                      </p:to>
                                    </p:set>
                                    <p:animEffect transition="in" filter="dissolve">
                                      <p:cBhvr>
                                        <p:cTn id="12" dur="500"/>
                                        <p:tgtEl>
                                          <p:spTgt spid="555">
                                            <p:bg/>
                                          </p:spTgt>
                                        </p:tgtEl>
                                      </p:cBhvr>
                                    </p:animEffect>
                                  </p:childTnLst>
                                </p:cTn>
                              </p:par>
                              <p:par>
                                <p:cTn id="13" presetID="9" presetClass="entr" presetSubtype="0" fill="hold" grpId="2" nodeType="withEffect">
                                  <p:stCondLst>
                                    <p:cond delay="0"/>
                                  </p:stCondLst>
                                  <p:iterate>
                                    <p:tmAbs val="0"/>
                                  </p:iterate>
                                  <p:childTnLst>
                                    <p:set>
                                      <p:cBhvr>
                                        <p:cTn id="14" fill="hold"/>
                                        <p:tgtEl>
                                          <p:spTgt spid="555">
                                            <p:txEl>
                                              <p:pRg st="0" end="0"/>
                                            </p:txEl>
                                          </p:spTgt>
                                        </p:tgtEl>
                                        <p:attrNameLst>
                                          <p:attrName>style.visibility</p:attrName>
                                        </p:attrNameLst>
                                      </p:cBhvr>
                                      <p:to>
                                        <p:strVal val="visible"/>
                                      </p:to>
                                    </p:set>
                                    <p:animEffect transition="in" filter="dissolve">
                                      <p:cBhvr>
                                        <p:cTn id="15" dur="500"/>
                                        <p:tgtEl>
                                          <p:spTgt spid="55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555">
                                            <p:txEl>
                                              <p:pRg st="1" end="1"/>
                                            </p:txEl>
                                          </p:spTgt>
                                        </p:tgtEl>
                                        <p:attrNameLst>
                                          <p:attrName>style.visibility</p:attrName>
                                        </p:attrNameLst>
                                      </p:cBhvr>
                                      <p:to>
                                        <p:strVal val="visible"/>
                                      </p:to>
                                    </p:set>
                                    <p:animEffect transition="in" filter="dissolve">
                                      <p:cBhvr>
                                        <p:cTn id="20" dur="500"/>
                                        <p:tgtEl>
                                          <p:spTgt spid="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1" animBg="1" advAuto="0"/>
      <p:bldP spid="555" grpId="2" build="p"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572" name="Rectangle 2"/>
          <p:cNvSpPr txBox="1">
            <a:spLocks noGrp="1"/>
          </p:cNvSpPr>
          <p:nvPr>
            <p:ph type="title"/>
          </p:nvPr>
        </p:nvSpPr>
        <p:spPr>
          <a:xfrm>
            <a:off x="457200" y="457200"/>
            <a:ext cx="8229600" cy="946150"/>
          </a:xfrm>
          <a:prstGeom prst="rect">
            <a:avLst/>
          </a:prstGeom>
          <a:ln w="9525">
            <a:solidFill>
              <a:srgbClr val="FFFF00"/>
            </a:solidFill>
            <a:miter lim="800000"/>
          </a:ln>
        </p:spPr>
        <p:txBody>
          <a:bodyPr/>
          <a:lstStyle>
            <a:lvl1pPr>
              <a:defRPr>
                <a:solidFill>
                  <a:srgbClr val="FFFF00"/>
                </a:solidFill>
              </a:defRPr>
            </a:lvl1pPr>
          </a:lstStyle>
          <a:p>
            <a:r>
              <a:t>Bad Debt</a:t>
            </a:r>
          </a:p>
        </p:txBody>
      </p:sp>
      <p:sp>
        <p:nvSpPr>
          <p:cNvPr id="573" name="Rectangle 3"/>
          <p:cNvSpPr txBox="1">
            <a:spLocks noGrp="1"/>
          </p:cNvSpPr>
          <p:nvPr>
            <p:ph type="body" idx="1"/>
          </p:nvPr>
        </p:nvSpPr>
        <p:spPr>
          <a:xfrm>
            <a:off x="457200" y="1822450"/>
            <a:ext cx="8229600" cy="4525963"/>
          </a:xfrm>
          <a:prstGeom prst="rect">
            <a:avLst/>
          </a:prstGeom>
        </p:spPr>
        <p:txBody>
          <a:bodyPr/>
          <a:lstStyle/>
          <a:p>
            <a:pPr>
              <a:defRPr u="sng">
                <a:solidFill>
                  <a:schemeClr val="accent3">
                    <a:lumOff val="44000"/>
                  </a:schemeClr>
                </a:solidFill>
              </a:defRPr>
            </a:pPr>
            <a:r>
              <a:t>Always</a:t>
            </a:r>
            <a:r>
              <a:rPr u="none"/>
              <a:t> bad if for consumptive or depreciating item</a:t>
            </a:r>
          </a:p>
          <a:p>
            <a:pPr>
              <a:defRPr>
                <a:solidFill>
                  <a:schemeClr val="accent3">
                    <a:lumOff val="44000"/>
                  </a:schemeClr>
                </a:solidFill>
              </a:defRPr>
            </a:pPr>
            <a:r>
              <a:t>Credit cards</a:t>
            </a:r>
          </a:p>
          <a:p>
            <a:pPr>
              <a:defRPr>
                <a:solidFill>
                  <a:schemeClr val="accent3">
                    <a:lumOff val="44000"/>
                  </a:schemeClr>
                </a:solidFill>
              </a:defRPr>
            </a:pPr>
            <a:r>
              <a:t>Car </a:t>
            </a:r>
            <a:r>
              <a:rPr u="sng"/>
              <a:t>loans</a:t>
            </a:r>
          </a:p>
          <a:p>
            <a:pPr>
              <a:defRPr u="sng">
                <a:solidFill>
                  <a:schemeClr val="accent3">
                    <a:lumOff val="44000"/>
                  </a:schemeClr>
                </a:solidFill>
              </a:defRPr>
            </a:pPr>
            <a:r>
              <a:t>Payday</a:t>
            </a:r>
            <a:r>
              <a:rPr u="none"/>
              <a:t> loans</a:t>
            </a:r>
          </a:p>
        </p:txBody>
      </p:sp>
      <p:grpSp>
        <p:nvGrpSpPr>
          <p:cNvPr id="576" name="Group 4"/>
          <p:cNvGrpSpPr/>
          <p:nvPr/>
        </p:nvGrpSpPr>
        <p:grpSpPr>
          <a:xfrm>
            <a:off x="4902199" y="2518445"/>
            <a:ext cx="1118609" cy="1641882"/>
            <a:chOff x="0" y="0"/>
            <a:chExt cx="1118607" cy="1641881"/>
          </a:xfrm>
        </p:grpSpPr>
        <p:sp>
          <p:nvSpPr>
            <p:cNvPr id="574" name="Freeform 5"/>
            <p:cNvSpPr/>
            <p:nvPr/>
          </p:nvSpPr>
          <p:spPr>
            <a:xfrm>
              <a:off x="85362" y="0"/>
              <a:ext cx="1033246" cy="1641882"/>
            </a:xfrm>
            <a:custGeom>
              <a:avLst/>
              <a:gdLst/>
              <a:ahLst/>
              <a:cxnLst>
                <a:cxn ang="0">
                  <a:pos x="wd2" y="hd2"/>
                </a:cxn>
                <a:cxn ang="5400000">
                  <a:pos x="wd2" y="hd2"/>
                </a:cxn>
                <a:cxn ang="10800000">
                  <a:pos x="wd2" y="hd2"/>
                </a:cxn>
                <a:cxn ang="16200000">
                  <a:pos x="wd2" y="hd2"/>
                </a:cxn>
              </a:cxnLst>
              <a:rect l="0" t="0" r="r" b="b"/>
              <a:pathLst>
                <a:path w="19829" h="20801" extrusionOk="0">
                  <a:moveTo>
                    <a:pt x="2718" y="1851"/>
                  </a:moveTo>
                  <a:cubicBezTo>
                    <a:pt x="3388" y="1116"/>
                    <a:pt x="3221" y="-652"/>
                    <a:pt x="5343" y="251"/>
                  </a:cubicBezTo>
                  <a:cubicBezTo>
                    <a:pt x="7451" y="1142"/>
                    <a:pt x="13986" y="5374"/>
                    <a:pt x="15424" y="7245"/>
                  </a:cubicBezTo>
                  <a:cubicBezTo>
                    <a:pt x="16876" y="9103"/>
                    <a:pt x="13916" y="10032"/>
                    <a:pt x="14014" y="11438"/>
                  </a:cubicBezTo>
                  <a:cubicBezTo>
                    <a:pt x="14112" y="12832"/>
                    <a:pt x="15089" y="14561"/>
                    <a:pt x="16024" y="15632"/>
                  </a:cubicBezTo>
                  <a:cubicBezTo>
                    <a:pt x="16974" y="16703"/>
                    <a:pt x="20632" y="16961"/>
                    <a:pt x="19669" y="17825"/>
                  </a:cubicBezTo>
                  <a:cubicBezTo>
                    <a:pt x="18705" y="18690"/>
                    <a:pt x="13427" y="20948"/>
                    <a:pt x="10244" y="20793"/>
                  </a:cubicBezTo>
                  <a:cubicBezTo>
                    <a:pt x="7060" y="20638"/>
                    <a:pt x="2020" y="17916"/>
                    <a:pt x="526" y="16922"/>
                  </a:cubicBezTo>
                  <a:cubicBezTo>
                    <a:pt x="-968" y="15929"/>
                    <a:pt x="1182" y="16883"/>
                    <a:pt x="1308" y="14832"/>
                  </a:cubicBezTo>
                  <a:cubicBezTo>
                    <a:pt x="1434" y="12780"/>
                    <a:pt x="1071" y="6806"/>
                    <a:pt x="1308" y="4638"/>
                  </a:cubicBezTo>
                  <a:cubicBezTo>
                    <a:pt x="1531" y="2483"/>
                    <a:pt x="2048" y="2574"/>
                    <a:pt x="2718" y="1851"/>
                  </a:cubicBez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pic>
          <p:nvPicPr>
            <p:cNvPr id="575" name="Picture 6" descr="Picture 6"/>
            <p:cNvPicPr>
              <a:picLocks noChangeAspect="1"/>
            </p:cNvPicPr>
            <p:nvPr/>
          </p:nvPicPr>
          <p:blipFill>
            <a:blip r:embed="rId3">
              <a:extLst/>
            </a:blip>
            <a:stretch>
              <a:fillRect/>
            </a:stretch>
          </p:blipFill>
          <p:spPr>
            <a:xfrm>
              <a:off x="0" y="70750"/>
              <a:ext cx="999672" cy="1473775"/>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72"/>
                                        </p:tgtEl>
                                        <p:attrNameLst>
                                          <p:attrName>style.visibility</p:attrName>
                                        </p:attrNameLst>
                                      </p:cBhvr>
                                      <p:to>
                                        <p:strVal val="visible"/>
                                      </p:to>
                                    </p:set>
                                    <p:animEffect transition="in" filter="dissolve">
                                      <p:cBhvr>
                                        <p:cTn id="7" dur="500"/>
                                        <p:tgtEl>
                                          <p:spTgt spid="5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73">
                                            <p:bg/>
                                          </p:spTgt>
                                        </p:tgtEl>
                                        <p:attrNameLst>
                                          <p:attrName>style.visibility</p:attrName>
                                        </p:attrNameLst>
                                      </p:cBhvr>
                                      <p:to>
                                        <p:strVal val="visible"/>
                                      </p:to>
                                    </p:set>
                                    <p:animEffect transition="in" filter="dissolve">
                                      <p:cBhvr>
                                        <p:cTn id="12" dur="500"/>
                                        <p:tgtEl>
                                          <p:spTgt spid="573">
                                            <p:bg/>
                                          </p:spTgt>
                                        </p:tgtEl>
                                      </p:cBhvr>
                                    </p:animEffect>
                                  </p:childTnLst>
                                </p:cTn>
                              </p:par>
                              <p:par>
                                <p:cTn id="13" presetID="9" presetClass="entr" presetSubtype="0" fill="hold" grpId="2" nodeType="withEffect">
                                  <p:stCondLst>
                                    <p:cond delay="0"/>
                                  </p:stCondLst>
                                  <p:iterate>
                                    <p:tmAbs val="0"/>
                                  </p:iterate>
                                  <p:childTnLst>
                                    <p:set>
                                      <p:cBhvr>
                                        <p:cTn id="14" fill="hold"/>
                                        <p:tgtEl>
                                          <p:spTgt spid="573">
                                            <p:txEl>
                                              <p:pRg st="0" end="0"/>
                                            </p:txEl>
                                          </p:spTgt>
                                        </p:tgtEl>
                                        <p:attrNameLst>
                                          <p:attrName>style.visibility</p:attrName>
                                        </p:attrNameLst>
                                      </p:cBhvr>
                                      <p:to>
                                        <p:strVal val="visible"/>
                                      </p:to>
                                    </p:set>
                                    <p:animEffect transition="in" filter="dissolve">
                                      <p:cBhvr>
                                        <p:cTn id="15" dur="500"/>
                                        <p:tgtEl>
                                          <p:spTgt spid="57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573">
                                            <p:txEl>
                                              <p:pRg st="1" end="1"/>
                                            </p:txEl>
                                          </p:spTgt>
                                        </p:tgtEl>
                                        <p:attrNameLst>
                                          <p:attrName>style.visibility</p:attrName>
                                        </p:attrNameLst>
                                      </p:cBhvr>
                                      <p:to>
                                        <p:strVal val="visible"/>
                                      </p:to>
                                    </p:set>
                                    <p:animEffect transition="in" filter="dissolve">
                                      <p:cBhvr>
                                        <p:cTn id="20" dur="500"/>
                                        <p:tgtEl>
                                          <p:spTgt spid="57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573">
                                            <p:txEl>
                                              <p:pRg st="2" end="2"/>
                                            </p:txEl>
                                          </p:spTgt>
                                        </p:tgtEl>
                                        <p:attrNameLst>
                                          <p:attrName>style.visibility</p:attrName>
                                        </p:attrNameLst>
                                      </p:cBhvr>
                                      <p:to>
                                        <p:strVal val="visible"/>
                                      </p:to>
                                    </p:set>
                                    <p:animEffect transition="in" filter="dissolve">
                                      <p:cBhvr>
                                        <p:cTn id="25" dur="500"/>
                                        <p:tgtEl>
                                          <p:spTgt spid="57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2" nodeType="clickEffect">
                                  <p:stCondLst>
                                    <p:cond delay="0"/>
                                  </p:stCondLst>
                                  <p:iterate>
                                    <p:tmAbs val="0"/>
                                  </p:iterate>
                                  <p:childTnLst>
                                    <p:set>
                                      <p:cBhvr>
                                        <p:cTn id="29" fill="hold"/>
                                        <p:tgtEl>
                                          <p:spTgt spid="573">
                                            <p:txEl>
                                              <p:pRg st="3" end="3"/>
                                            </p:txEl>
                                          </p:spTgt>
                                        </p:tgtEl>
                                        <p:attrNameLst>
                                          <p:attrName>style.visibility</p:attrName>
                                        </p:attrNameLst>
                                      </p:cBhvr>
                                      <p:to>
                                        <p:strVal val="visible"/>
                                      </p:to>
                                    </p:set>
                                    <p:animEffect transition="in" filter="dissolve">
                                      <p:cBhvr>
                                        <p:cTn id="30" dur="500"/>
                                        <p:tgtEl>
                                          <p:spTgt spid="5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1" animBg="1" advAuto="0"/>
      <p:bldP spid="573" grpId="2" build="p"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580" name="Rectangle 2"/>
          <p:cNvSpPr txBox="1">
            <a:spLocks noGrp="1"/>
          </p:cNvSpPr>
          <p:nvPr>
            <p:ph type="title"/>
          </p:nvPr>
        </p:nvSpPr>
        <p:spPr>
          <a:xfrm>
            <a:off x="457200" y="684213"/>
            <a:ext cx="8229600" cy="801687"/>
          </a:xfrm>
          <a:prstGeom prst="rect">
            <a:avLst/>
          </a:prstGeom>
          <a:ln w="9525">
            <a:solidFill>
              <a:srgbClr val="FFFF00"/>
            </a:solidFill>
            <a:miter lim="800000"/>
          </a:ln>
        </p:spPr>
        <p:txBody>
          <a:bodyPr/>
          <a:lstStyle>
            <a:lvl1pPr>
              <a:defRPr>
                <a:solidFill>
                  <a:srgbClr val="FFFF00"/>
                </a:solidFill>
              </a:defRPr>
            </a:lvl1pPr>
          </a:lstStyle>
          <a:p>
            <a:r>
              <a:t>Debt Avoidance Tactics</a:t>
            </a:r>
          </a:p>
        </p:txBody>
      </p:sp>
      <p:sp>
        <p:nvSpPr>
          <p:cNvPr id="581" name="Rectangle 3"/>
          <p:cNvSpPr txBox="1">
            <a:spLocks noGrp="1"/>
          </p:cNvSpPr>
          <p:nvPr>
            <p:ph type="body" idx="1"/>
          </p:nvPr>
        </p:nvSpPr>
        <p:spPr>
          <a:xfrm>
            <a:off x="457200" y="1931988"/>
            <a:ext cx="8229600" cy="4525963"/>
          </a:xfrm>
          <a:prstGeom prst="rect">
            <a:avLst/>
          </a:prstGeom>
        </p:spPr>
        <p:txBody>
          <a:bodyPr/>
          <a:lstStyle/>
          <a:p>
            <a:pPr>
              <a:defRPr>
                <a:solidFill>
                  <a:schemeClr val="accent3">
                    <a:lumOff val="44000"/>
                  </a:schemeClr>
                </a:solidFill>
              </a:defRPr>
            </a:pPr>
            <a:r>
              <a:t>Commit to only writing </a:t>
            </a:r>
            <a:r>
              <a:rPr u="sng"/>
              <a:t>checks</a:t>
            </a:r>
          </a:p>
          <a:p>
            <a:pPr>
              <a:defRPr>
                <a:solidFill>
                  <a:schemeClr val="accent3">
                    <a:lumOff val="44000"/>
                  </a:schemeClr>
                </a:solidFill>
              </a:defRPr>
            </a:pPr>
            <a:r>
              <a:t>Use a </a:t>
            </a:r>
            <a:r>
              <a:rPr u="sng"/>
              <a:t>debit</a:t>
            </a:r>
            <a:r>
              <a:t> card</a:t>
            </a:r>
          </a:p>
          <a:p>
            <a:pPr>
              <a:defRPr>
                <a:solidFill>
                  <a:schemeClr val="accent3">
                    <a:lumOff val="44000"/>
                  </a:schemeClr>
                </a:solidFill>
              </a:defRPr>
            </a:pPr>
            <a:r>
              <a:t>Establish a spending </a:t>
            </a:r>
            <a:r>
              <a:rPr u="sng"/>
              <a:t>plan</a:t>
            </a:r>
          </a:p>
          <a:p>
            <a:pPr>
              <a:defRPr>
                <a:solidFill>
                  <a:schemeClr val="accent3">
                    <a:lumOff val="44000"/>
                  </a:schemeClr>
                </a:solidFill>
              </a:defRPr>
            </a:pPr>
            <a:r>
              <a:t>Don’t buy until </a:t>
            </a:r>
            <a:r>
              <a:rPr u="sng"/>
              <a:t>cash</a:t>
            </a:r>
            <a:r>
              <a:t> is on hand</a:t>
            </a:r>
          </a:p>
        </p:txBody>
      </p:sp>
      <p:sp>
        <p:nvSpPr>
          <p:cNvPr id="4" name="Rectangle 3">
            <a:extLst>
              <a:ext uri="{FF2B5EF4-FFF2-40B4-BE49-F238E27FC236}">
                <a16:creationId xmlns:a16="http://schemas.microsoft.com/office/drawing/2014/main" id="{D4467EA2-6F8A-42F7-93D7-29D9A2D445DB}"/>
              </a:ext>
            </a:extLst>
          </p:cNvPr>
          <p:cNvSpPr/>
          <p:nvPr/>
        </p:nvSpPr>
        <p:spPr>
          <a:xfrm>
            <a:off x="7087472" y="159938"/>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sz="1800" b="0"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308</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80"/>
                                        </p:tgtEl>
                                        <p:attrNameLst>
                                          <p:attrName>style.visibility</p:attrName>
                                        </p:attrNameLst>
                                      </p:cBhvr>
                                      <p:to>
                                        <p:strVal val="visible"/>
                                      </p:to>
                                    </p:set>
                                    <p:animEffect transition="in" filter="dissolve">
                                      <p:cBhvr>
                                        <p:cTn id="7" dur="500"/>
                                        <p:tgtEl>
                                          <p:spTgt spid="5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81">
                                            <p:bg/>
                                          </p:spTgt>
                                        </p:tgtEl>
                                        <p:attrNameLst>
                                          <p:attrName>style.visibility</p:attrName>
                                        </p:attrNameLst>
                                      </p:cBhvr>
                                      <p:to>
                                        <p:strVal val="visible"/>
                                      </p:to>
                                    </p:set>
                                    <p:animEffect transition="in" filter="dissolve">
                                      <p:cBhvr>
                                        <p:cTn id="12" dur="500"/>
                                        <p:tgtEl>
                                          <p:spTgt spid="581">
                                            <p:bg/>
                                          </p:spTgt>
                                        </p:tgtEl>
                                      </p:cBhvr>
                                    </p:animEffect>
                                  </p:childTnLst>
                                </p:cTn>
                              </p:par>
                              <p:par>
                                <p:cTn id="13" presetID="9" presetClass="entr" presetSubtype="0" fill="hold" grpId="2" nodeType="withEffect">
                                  <p:stCondLst>
                                    <p:cond delay="0"/>
                                  </p:stCondLst>
                                  <p:iterate>
                                    <p:tmAbs val="0"/>
                                  </p:iterate>
                                  <p:childTnLst>
                                    <p:set>
                                      <p:cBhvr>
                                        <p:cTn id="14" fill="hold"/>
                                        <p:tgtEl>
                                          <p:spTgt spid="581">
                                            <p:txEl>
                                              <p:pRg st="0" end="0"/>
                                            </p:txEl>
                                          </p:spTgt>
                                        </p:tgtEl>
                                        <p:attrNameLst>
                                          <p:attrName>style.visibility</p:attrName>
                                        </p:attrNameLst>
                                      </p:cBhvr>
                                      <p:to>
                                        <p:strVal val="visible"/>
                                      </p:to>
                                    </p:set>
                                    <p:animEffect transition="in" filter="dissolve">
                                      <p:cBhvr>
                                        <p:cTn id="15" dur="500"/>
                                        <p:tgtEl>
                                          <p:spTgt spid="58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581">
                                            <p:txEl>
                                              <p:pRg st="1" end="1"/>
                                            </p:txEl>
                                          </p:spTgt>
                                        </p:tgtEl>
                                        <p:attrNameLst>
                                          <p:attrName>style.visibility</p:attrName>
                                        </p:attrNameLst>
                                      </p:cBhvr>
                                      <p:to>
                                        <p:strVal val="visible"/>
                                      </p:to>
                                    </p:set>
                                    <p:animEffect transition="in" filter="dissolve">
                                      <p:cBhvr>
                                        <p:cTn id="20" dur="500"/>
                                        <p:tgtEl>
                                          <p:spTgt spid="58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581">
                                            <p:txEl>
                                              <p:pRg st="2" end="2"/>
                                            </p:txEl>
                                          </p:spTgt>
                                        </p:tgtEl>
                                        <p:attrNameLst>
                                          <p:attrName>style.visibility</p:attrName>
                                        </p:attrNameLst>
                                      </p:cBhvr>
                                      <p:to>
                                        <p:strVal val="visible"/>
                                      </p:to>
                                    </p:set>
                                    <p:animEffect transition="in" filter="dissolve">
                                      <p:cBhvr>
                                        <p:cTn id="25" dur="500"/>
                                        <p:tgtEl>
                                          <p:spTgt spid="58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2" nodeType="clickEffect">
                                  <p:stCondLst>
                                    <p:cond delay="0"/>
                                  </p:stCondLst>
                                  <p:iterate>
                                    <p:tmAbs val="0"/>
                                  </p:iterate>
                                  <p:childTnLst>
                                    <p:set>
                                      <p:cBhvr>
                                        <p:cTn id="29" fill="hold"/>
                                        <p:tgtEl>
                                          <p:spTgt spid="581">
                                            <p:txEl>
                                              <p:pRg st="3" end="3"/>
                                            </p:txEl>
                                          </p:spTgt>
                                        </p:tgtEl>
                                        <p:attrNameLst>
                                          <p:attrName>style.visibility</p:attrName>
                                        </p:attrNameLst>
                                      </p:cBhvr>
                                      <p:to>
                                        <p:strVal val="visible"/>
                                      </p:to>
                                    </p:set>
                                    <p:animEffect transition="in" filter="dissolve">
                                      <p:cBhvr>
                                        <p:cTn id="30" dur="500"/>
                                        <p:tgtEl>
                                          <p:spTgt spid="5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1" animBg="1" advAuto="0"/>
      <p:bldP spid="581" grpId="2" build="p"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585" name="Rectangle 2"/>
          <p:cNvSpPr txBox="1">
            <a:spLocks noGrp="1"/>
          </p:cNvSpPr>
          <p:nvPr>
            <p:ph type="title"/>
          </p:nvPr>
        </p:nvSpPr>
        <p:spPr>
          <a:prstGeom prst="rect">
            <a:avLst/>
          </a:prstGeom>
          <a:ln w="9525">
            <a:solidFill>
              <a:srgbClr val="FFFF00"/>
            </a:solidFill>
            <a:miter lim="800000"/>
          </a:ln>
        </p:spPr>
        <p:txBody>
          <a:bodyPr/>
          <a:lstStyle>
            <a:lvl1pPr>
              <a:defRPr>
                <a:solidFill>
                  <a:srgbClr val="FFFF00"/>
                </a:solidFill>
              </a:defRPr>
            </a:lvl1pPr>
          </a:lstStyle>
          <a:p>
            <a:r>
              <a:t>Personal Action Plan</a:t>
            </a:r>
          </a:p>
        </p:txBody>
      </p:sp>
      <p:sp>
        <p:nvSpPr>
          <p:cNvPr id="586" name="Rectangle 3"/>
          <p:cNvSpPr txBox="1">
            <a:spLocks noGrp="1"/>
          </p:cNvSpPr>
          <p:nvPr>
            <p:ph type="body" sz="quarter" idx="1"/>
          </p:nvPr>
        </p:nvSpPr>
        <p:spPr>
          <a:xfrm>
            <a:off x="4876800" y="2425700"/>
            <a:ext cx="3810000" cy="1057275"/>
          </a:xfrm>
          <a:prstGeom prst="rect">
            <a:avLst/>
          </a:prstGeom>
          <a:ln w="9525">
            <a:solidFill>
              <a:srgbClr val="000000"/>
            </a:solidFill>
            <a:miter lim="800000"/>
          </a:ln>
        </p:spPr>
        <p:txBody>
          <a:bodyPr/>
          <a:lstStyle/>
          <a:p>
            <a:pPr>
              <a:spcBef>
                <a:spcPts val="600"/>
              </a:spcBef>
              <a:defRPr sz="2800">
                <a:solidFill>
                  <a:schemeClr val="accent3">
                    <a:lumOff val="44000"/>
                  </a:schemeClr>
                </a:solidFill>
              </a:defRPr>
            </a:pPr>
            <a:r>
              <a:t>Three action items</a:t>
            </a:r>
          </a:p>
          <a:p>
            <a:pPr>
              <a:spcBef>
                <a:spcPts val="600"/>
              </a:spcBef>
              <a:defRPr sz="2800">
                <a:solidFill>
                  <a:schemeClr val="accent3">
                    <a:lumOff val="44000"/>
                  </a:schemeClr>
                </a:solidFill>
              </a:defRPr>
            </a:pPr>
            <a:r>
              <a:t>Three-month timeline</a:t>
            </a:r>
          </a:p>
        </p:txBody>
      </p:sp>
      <p:grpSp>
        <p:nvGrpSpPr>
          <p:cNvPr id="651" name="Group 5"/>
          <p:cNvGrpSpPr/>
          <p:nvPr/>
        </p:nvGrpSpPr>
        <p:grpSpPr>
          <a:xfrm>
            <a:off x="603250" y="2517775"/>
            <a:ext cx="4029076" cy="3511551"/>
            <a:chOff x="0" y="0"/>
            <a:chExt cx="4029075" cy="3511550"/>
          </a:xfrm>
        </p:grpSpPr>
        <p:sp>
          <p:nvSpPr>
            <p:cNvPr id="587" name="Freeform 6"/>
            <p:cNvSpPr/>
            <p:nvPr/>
          </p:nvSpPr>
          <p:spPr>
            <a:xfrm>
              <a:off x="0" y="0"/>
              <a:ext cx="4029076" cy="3511551"/>
            </a:xfrm>
            <a:custGeom>
              <a:avLst/>
              <a:gdLst/>
              <a:ahLst/>
              <a:cxnLst>
                <a:cxn ang="0">
                  <a:pos x="wd2" y="hd2"/>
                </a:cxn>
                <a:cxn ang="5400000">
                  <a:pos x="wd2" y="hd2"/>
                </a:cxn>
                <a:cxn ang="10800000">
                  <a:pos x="wd2" y="hd2"/>
                </a:cxn>
                <a:cxn ang="16200000">
                  <a:pos x="wd2" y="hd2"/>
                </a:cxn>
              </a:cxnLst>
              <a:rect l="0" t="0" r="r" b="b"/>
              <a:pathLst>
                <a:path w="21600" h="21600" extrusionOk="0">
                  <a:moveTo>
                    <a:pt x="21600" y="7495"/>
                  </a:moveTo>
                  <a:lnTo>
                    <a:pt x="21579" y="7456"/>
                  </a:lnTo>
                  <a:lnTo>
                    <a:pt x="21557" y="7397"/>
                  </a:lnTo>
                  <a:lnTo>
                    <a:pt x="20400" y="7397"/>
                  </a:lnTo>
                  <a:lnTo>
                    <a:pt x="20013" y="7407"/>
                  </a:lnTo>
                  <a:lnTo>
                    <a:pt x="19617" y="7397"/>
                  </a:lnTo>
                  <a:lnTo>
                    <a:pt x="19221" y="7397"/>
                  </a:lnTo>
                  <a:lnTo>
                    <a:pt x="18830" y="7387"/>
                  </a:lnTo>
                  <a:lnTo>
                    <a:pt x="18455" y="7373"/>
                  </a:lnTo>
                  <a:lnTo>
                    <a:pt x="17715" y="7353"/>
                  </a:lnTo>
                  <a:lnTo>
                    <a:pt x="16983" y="7314"/>
                  </a:lnTo>
                  <a:lnTo>
                    <a:pt x="16238" y="7231"/>
                  </a:lnTo>
                  <a:lnTo>
                    <a:pt x="15506" y="7133"/>
                  </a:lnTo>
                  <a:lnTo>
                    <a:pt x="14757" y="7016"/>
                  </a:lnTo>
                  <a:lnTo>
                    <a:pt x="14017" y="6909"/>
                  </a:lnTo>
                  <a:lnTo>
                    <a:pt x="13277" y="6811"/>
                  </a:lnTo>
                  <a:lnTo>
                    <a:pt x="12536" y="6743"/>
                  </a:lnTo>
                  <a:lnTo>
                    <a:pt x="12404" y="6689"/>
                  </a:lnTo>
                  <a:lnTo>
                    <a:pt x="12281" y="6660"/>
                  </a:lnTo>
                  <a:lnTo>
                    <a:pt x="12162" y="6655"/>
                  </a:lnTo>
                  <a:lnTo>
                    <a:pt x="12038" y="6660"/>
                  </a:lnTo>
                  <a:lnTo>
                    <a:pt x="11800" y="6660"/>
                  </a:lnTo>
                  <a:lnTo>
                    <a:pt x="11685" y="6635"/>
                  </a:lnTo>
                  <a:lnTo>
                    <a:pt x="11583" y="6596"/>
                  </a:lnTo>
                  <a:lnTo>
                    <a:pt x="11255" y="6811"/>
                  </a:lnTo>
                  <a:lnTo>
                    <a:pt x="10932" y="7031"/>
                  </a:lnTo>
                  <a:lnTo>
                    <a:pt x="10600" y="7255"/>
                  </a:lnTo>
                  <a:lnTo>
                    <a:pt x="10277" y="7480"/>
                  </a:lnTo>
                  <a:lnTo>
                    <a:pt x="9936" y="7675"/>
                  </a:lnTo>
                  <a:lnTo>
                    <a:pt x="9600" y="7866"/>
                  </a:lnTo>
                  <a:lnTo>
                    <a:pt x="9238" y="8032"/>
                  </a:lnTo>
                  <a:lnTo>
                    <a:pt x="8881" y="8173"/>
                  </a:lnTo>
                  <a:lnTo>
                    <a:pt x="8579" y="8281"/>
                  </a:lnTo>
                  <a:lnTo>
                    <a:pt x="8323" y="8461"/>
                  </a:lnTo>
                  <a:lnTo>
                    <a:pt x="8094" y="8686"/>
                  </a:lnTo>
                  <a:lnTo>
                    <a:pt x="7902" y="8950"/>
                  </a:lnTo>
                  <a:lnTo>
                    <a:pt x="7706" y="9218"/>
                  </a:lnTo>
                  <a:lnTo>
                    <a:pt x="7532" y="9511"/>
                  </a:lnTo>
                  <a:lnTo>
                    <a:pt x="7345" y="9780"/>
                  </a:lnTo>
                  <a:lnTo>
                    <a:pt x="7166" y="10038"/>
                  </a:lnTo>
                  <a:lnTo>
                    <a:pt x="7166" y="9540"/>
                  </a:lnTo>
                  <a:lnTo>
                    <a:pt x="7183" y="9057"/>
                  </a:lnTo>
                  <a:lnTo>
                    <a:pt x="7204" y="8569"/>
                  </a:lnTo>
                  <a:lnTo>
                    <a:pt x="7230" y="8080"/>
                  </a:lnTo>
                  <a:lnTo>
                    <a:pt x="7260" y="7587"/>
                  </a:lnTo>
                  <a:lnTo>
                    <a:pt x="7289" y="7089"/>
                  </a:lnTo>
                  <a:lnTo>
                    <a:pt x="7311" y="6596"/>
                  </a:lnTo>
                  <a:lnTo>
                    <a:pt x="7340" y="6108"/>
                  </a:lnTo>
                  <a:lnTo>
                    <a:pt x="7298" y="6044"/>
                  </a:lnTo>
                  <a:lnTo>
                    <a:pt x="7268" y="5976"/>
                  </a:lnTo>
                  <a:lnTo>
                    <a:pt x="7209" y="5830"/>
                  </a:lnTo>
                  <a:lnTo>
                    <a:pt x="7174" y="5752"/>
                  </a:lnTo>
                  <a:lnTo>
                    <a:pt x="7132" y="5703"/>
                  </a:lnTo>
                  <a:lnTo>
                    <a:pt x="7072" y="5664"/>
                  </a:lnTo>
                  <a:lnTo>
                    <a:pt x="7000" y="5649"/>
                  </a:lnTo>
                  <a:lnTo>
                    <a:pt x="7209" y="5034"/>
                  </a:lnTo>
                  <a:lnTo>
                    <a:pt x="7438" y="4433"/>
                  </a:lnTo>
                  <a:lnTo>
                    <a:pt x="7664" y="3823"/>
                  </a:lnTo>
                  <a:lnTo>
                    <a:pt x="7902" y="3227"/>
                  </a:lnTo>
                  <a:lnTo>
                    <a:pt x="8136" y="2627"/>
                  </a:lnTo>
                  <a:lnTo>
                    <a:pt x="8374" y="2021"/>
                  </a:lnTo>
                  <a:lnTo>
                    <a:pt x="8613" y="1421"/>
                  </a:lnTo>
                  <a:lnTo>
                    <a:pt x="8860" y="825"/>
                  </a:lnTo>
                  <a:lnTo>
                    <a:pt x="8787" y="718"/>
                  </a:lnTo>
                  <a:lnTo>
                    <a:pt x="8706" y="635"/>
                  </a:lnTo>
                  <a:lnTo>
                    <a:pt x="8613" y="571"/>
                  </a:lnTo>
                  <a:lnTo>
                    <a:pt x="8519" y="522"/>
                  </a:lnTo>
                  <a:lnTo>
                    <a:pt x="8413" y="474"/>
                  </a:lnTo>
                  <a:lnTo>
                    <a:pt x="8302" y="439"/>
                  </a:lnTo>
                  <a:lnTo>
                    <a:pt x="8196" y="415"/>
                  </a:lnTo>
                  <a:lnTo>
                    <a:pt x="8094" y="391"/>
                  </a:lnTo>
                  <a:lnTo>
                    <a:pt x="8030" y="644"/>
                  </a:lnTo>
                  <a:lnTo>
                    <a:pt x="7957" y="903"/>
                  </a:lnTo>
                  <a:lnTo>
                    <a:pt x="7864" y="1147"/>
                  </a:lnTo>
                  <a:lnTo>
                    <a:pt x="7779" y="1406"/>
                  </a:lnTo>
                  <a:lnTo>
                    <a:pt x="7672" y="1645"/>
                  </a:lnTo>
                  <a:lnTo>
                    <a:pt x="7570" y="1890"/>
                  </a:lnTo>
                  <a:lnTo>
                    <a:pt x="7464" y="2129"/>
                  </a:lnTo>
                  <a:lnTo>
                    <a:pt x="7353" y="2378"/>
                  </a:lnTo>
                  <a:lnTo>
                    <a:pt x="7370" y="2080"/>
                  </a:lnTo>
                  <a:lnTo>
                    <a:pt x="7413" y="1792"/>
                  </a:lnTo>
                  <a:lnTo>
                    <a:pt x="7468" y="1504"/>
                  </a:lnTo>
                  <a:lnTo>
                    <a:pt x="7557" y="1216"/>
                  </a:lnTo>
                  <a:lnTo>
                    <a:pt x="7634" y="918"/>
                  </a:lnTo>
                  <a:lnTo>
                    <a:pt x="7728" y="635"/>
                  </a:lnTo>
                  <a:lnTo>
                    <a:pt x="7809" y="347"/>
                  </a:lnTo>
                  <a:lnTo>
                    <a:pt x="7885" y="73"/>
                  </a:lnTo>
                  <a:lnTo>
                    <a:pt x="7787" y="44"/>
                  </a:lnTo>
                  <a:lnTo>
                    <a:pt x="7694" y="34"/>
                  </a:lnTo>
                  <a:lnTo>
                    <a:pt x="7583" y="34"/>
                  </a:lnTo>
                  <a:lnTo>
                    <a:pt x="7485" y="59"/>
                  </a:lnTo>
                  <a:lnTo>
                    <a:pt x="7383" y="83"/>
                  </a:lnTo>
                  <a:lnTo>
                    <a:pt x="7298" y="132"/>
                  </a:lnTo>
                  <a:lnTo>
                    <a:pt x="7217" y="200"/>
                  </a:lnTo>
                  <a:lnTo>
                    <a:pt x="7166" y="288"/>
                  </a:lnTo>
                  <a:lnTo>
                    <a:pt x="6404" y="3032"/>
                  </a:lnTo>
                  <a:lnTo>
                    <a:pt x="6302" y="3310"/>
                  </a:lnTo>
                  <a:lnTo>
                    <a:pt x="6230" y="3598"/>
                  </a:lnTo>
                  <a:lnTo>
                    <a:pt x="6166" y="3896"/>
                  </a:lnTo>
                  <a:lnTo>
                    <a:pt x="6111" y="4204"/>
                  </a:lnTo>
                  <a:lnTo>
                    <a:pt x="6038" y="4492"/>
                  </a:lnTo>
                  <a:lnTo>
                    <a:pt x="5970" y="4790"/>
                  </a:lnTo>
                  <a:lnTo>
                    <a:pt x="5881" y="5078"/>
                  </a:lnTo>
                  <a:lnTo>
                    <a:pt x="5770" y="5356"/>
                  </a:lnTo>
                  <a:lnTo>
                    <a:pt x="5685" y="5351"/>
                  </a:lnTo>
                  <a:lnTo>
                    <a:pt x="5621" y="5351"/>
                  </a:lnTo>
                  <a:lnTo>
                    <a:pt x="5553" y="5341"/>
                  </a:lnTo>
                  <a:lnTo>
                    <a:pt x="5511" y="5332"/>
                  </a:lnTo>
                  <a:lnTo>
                    <a:pt x="5455" y="5317"/>
                  </a:lnTo>
                  <a:lnTo>
                    <a:pt x="5404" y="5307"/>
                  </a:lnTo>
                  <a:lnTo>
                    <a:pt x="5345" y="5293"/>
                  </a:lnTo>
                  <a:lnTo>
                    <a:pt x="5289" y="5283"/>
                  </a:lnTo>
                  <a:lnTo>
                    <a:pt x="5366" y="4936"/>
                  </a:lnTo>
                  <a:lnTo>
                    <a:pt x="5447" y="4599"/>
                  </a:lnTo>
                  <a:lnTo>
                    <a:pt x="5519" y="4262"/>
                  </a:lnTo>
                  <a:lnTo>
                    <a:pt x="5591" y="3921"/>
                  </a:lnTo>
                  <a:lnTo>
                    <a:pt x="5664" y="3574"/>
                  </a:lnTo>
                  <a:lnTo>
                    <a:pt x="5749" y="3247"/>
                  </a:lnTo>
                  <a:lnTo>
                    <a:pt x="5834" y="2905"/>
                  </a:lnTo>
                  <a:lnTo>
                    <a:pt x="5945" y="2593"/>
                  </a:lnTo>
                  <a:lnTo>
                    <a:pt x="5987" y="264"/>
                  </a:lnTo>
                  <a:lnTo>
                    <a:pt x="5902" y="264"/>
                  </a:lnTo>
                  <a:lnTo>
                    <a:pt x="5740" y="742"/>
                  </a:lnTo>
                  <a:lnTo>
                    <a:pt x="5643" y="976"/>
                  </a:lnTo>
                  <a:lnTo>
                    <a:pt x="5540" y="1206"/>
                  </a:lnTo>
                  <a:lnTo>
                    <a:pt x="5434" y="1431"/>
                  </a:lnTo>
                  <a:lnTo>
                    <a:pt x="5323" y="1650"/>
                  </a:lnTo>
                  <a:lnTo>
                    <a:pt x="5217" y="1875"/>
                  </a:lnTo>
                  <a:lnTo>
                    <a:pt x="5115" y="2104"/>
                  </a:lnTo>
                  <a:lnTo>
                    <a:pt x="5081" y="2471"/>
                  </a:lnTo>
                  <a:lnTo>
                    <a:pt x="5030" y="2842"/>
                  </a:lnTo>
                  <a:lnTo>
                    <a:pt x="4966" y="3213"/>
                  </a:lnTo>
                  <a:lnTo>
                    <a:pt x="4894" y="3584"/>
                  </a:lnTo>
                  <a:lnTo>
                    <a:pt x="4813" y="3945"/>
                  </a:lnTo>
                  <a:lnTo>
                    <a:pt x="4740" y="4316"/>
                  </a:lnTo>
                  <a:lnTo>
                    <a:pt x="4677" y="4687"/>
                  </a:lnTo>
                  <a:lnTo>
                    <a:pt x="4634" y="5068"/>
                  </a:lnTo>
                  <a:lnTo>
                    <a:pt x="4570" y="5141"/>
                  </a:lnTo>
                  <a:lnTo>
                    <a:pt x="4498" y="5195"/>
                  </a:lnTo>
                  <a:lnTo>
                    <a:pt x="4404" y="5210"/>
                  </a:lnTo>
                  <a:lnTo>
                    <a:pt x="4302" y="5219"/>
                  </a:lnTo>
                  <a:lnTo>
                    <a:pt x="4196" y="5200"/>
                  </a:lnTo>
                  <a:lnTo>
                    <a:pt x="4085" y="5185"/>
                  </a:lnTo>
                  <a:lnTo>
                    <a:pt x="3987" y="5166"/>
                  </a:lnTo>
                  <a:lnTo>
                    <a:pt x="3894" y="5166"/>
                  </a:lnTo>
                  <a:lnTo>
                    <a:pt x="3923" y="4839"/>
                  </a:lnTo>
                  <a:lnTo>
                    <a:pt x="3979" y="4516"/>
                  </a:lnTo>
                  <a:lnTo>
                    <a:pt x="4043" y="4204"/>
                  </a:lnTo>
                  <a:lnTo>
                    <a:pt x="4123" y="3896"/>
                  </a:lnTo>
                  <a:lnTo>
                    <a:pt x="4204" y="3584"/>
                  </a:lnTo>
                  <a:lnTo>
                    <a:pt x="4289" y="3276"/>
                  </a:lnTo>
                  <a:lnTo>
                    <a:pt x="4374" y="2973"/>
                  </a:lnTo>
                  <a:lnTo>
                    <a:pt x="4460" y="2666"/>
                  </a:lnTo>
                  <a:lnTo>
                    <a:pt x="4477" y="2319"/>
                  </a:lnTo>
                  <a:lnTo>
                    <a:pt x="4489" y="1992"/>
                  </a:lnTo>
                  <a:lnTo>
                    <a:pt x="4506" y="1650"/>
                  </a:lnTo>
                  <a:lnTo>
                    <a:pt x="4528" y="1323"/>
                  </a:lnTo>
                  <a:lnTo>
                    <a:pt x="4549" y="981"/>
                  </a:lnTo>
                  <a:lnTo>
                    <a:pt x="4570" y="654"/>
                  </a:lnTo>
                  <a:lnTo>
                    <a:pt x="4600" y="322"/>
                  </a:lnTo>
                  <a:lnTo>
                    <a:pt x="4634" y="0"/>
                  </a:lnTo>
                  <a:lnTo>
                    <a:pt x="4562" y="20"/>
                  </a:lnTo>
                  <a:lnTo>
                    <a:pt x="4528" y="59"/>
                  </a:lnTo>
                  <a:lnTo>
                    <a:pt x="4498" y="117"/>
                  </a:lnTo>
                  <a:lnTo>
                    <a:pt x="4481" y="264"/>
                  </a:lnTo>
                  <a:lnTo>
                    <a:pt x="4477" y="347"/>
                  </a:lnTo>
                  <a:lnTo>
                    <a:pt x="4447" y="415"/>
                  </a:lnTo>
                  <a:lnTo>
                    <a:pt x="4417" y="488"/>
                  </a:lnTo>
                  <a:lnTo>
                    <a:pt x="4102" y="952"/>
                  </a:lnTo>
                  <a:lnTo>
                    <a:pt x="3902" y="1455"/>
                  </a:lnTo>
                  <a:lnTo>
                    <a:pt x="3762" y="1973"/>
                  </a:lnTo>
                  <a:lnTo>
                    <a:pt x="3685" y="2529"/>
                  </a:lnTo>
                  <a:lnTo>
                    <a:pt x="3626" y="3081"/>
                  </a:lnTo>
                  <a:lnTo>
                    <a:pt x="3574" y="3647"/>
                  </a:lnTo>
                  <a:lnTo>
                    <a:pt x="3498" y="4209"/>
                  </a:lnTo>
                  <a:lnTo>
                    <a:pt x="3383" y="4780"/>
                  </a:lnTo>
                  <a:lnTo>
                    <a:pt x="3345" y="4819"/>
                  </a:lnTo>
                  <a:lnTo>
                    <a:pt x="3332" y="4887"/>
                  </a:lnTo>
                  <a:lnTo>
                    <a:pt x="3311" y="4956"/>
                  </a:lnTo>
                  <a:lnTo>
                    <a:pt x="3302" y="5029"/>
                  </a:lnTo>
                  <a:lnTo>
                    <a:pt x="3272" y="5088"/>
                  </a:lnTo>
                  <a:lnTo>
                    <a:pt x="3247" y="5141"/>
                  </a:lnTo>
                  <a:lnTo>
                    <a:pt x="3196" y="5175"/>
                  </a:lnTo>
                  <a:lnTo>
                    <a:pt x="3132" y="5195"/>
                  </a:lnTo>
                  <a:lnTo>
                    <a:pt x="3081" y="5151"/>
                  </a:lnTo>
                  <a:lnTo>
                    <a:pt x="3072" y="5112"/>
                  </a:lnTo>
                  <a:lnTo>
                    <a:pt x="3081" y="5058"/>
                  </a:lnTo>
                  <a:lnTo>
                    <a:pt x="3085" y="5019"/>
                  </a:lnTo>
                  <a:lnTo>
                    <a:pt x="3115" y="4531"/>
                  </a:lnTo>
                  <a:lnTo>
                    <a:pt x="3111" y="4062"/>
                  </a:lnTo>
                  <a:lnTo>
                    <a:pt x="3051" y="3598"/>
                  </a:lnTo>
                  <a:lnTo>
                    <a:pt x="2979" y="3139"/>
                  </a:lnTo>
                  <a:lnTo>
                    <a:pt x="2885" y="2666"/>
                  </a:lnTo>
                  <a:lnTo>
                    <a:pt x="2804" y="2207"/>
                  </a:lnTo>
                  <a:lnTo>
                    <a:pt x="2728" y="1733"/>
                  </a:lnTo>
                  <a:lnTo>
                    <a:pt x="2685" y="1265"/>
                  </a:lnTo>
                  <a:lnTo>
                    <a:pt x="2655" y="1299"/>
                  </a:lnTo>
                  <a:lnTo>
                    <a:pt x="2621" y="1313"/>
                  </a:lnTo>
                  <a:lnTo>
                    <a:pt x="2621" y="1435"/>
                  </a:lnTo>
                  <a:lnTo>
                    <a:pt x="2613" y="1504"/>
                  </a:lnTo>
                  <a:lnTo>
                    <a:pt x="2604" y="1567"/>
                  </a:lnTo>
                  <a:lnTo>
                    <a:pt x="2591" y="1626"/>
                  </a:lnTo>
                  <a:lnTo>
                    <a:pt x="2574" y="1694"/>
                  </a:lnTo>
                  <a:lnTo>
                    <a:pt x="2562" y="1753"/>
                  </a:lnTo>
                  <a:lnTo>
                    <a:pt x="2562" y="1816"/>
                  </a:lnTo>
                  <a:lnTo>
                    <a:pt x="2438" y="2231"/>
                  </a:lnTo>
                  <a:lnTo>
                    <a:pt x="2366" y="2676"/>
                  </a:lnTo>
                  <a:lnTo>
                    <a:pt x="2323" y="3120"/>
                  </a:lnTo>
                  <a:lnTo>
                    <a:pt x="2319" y="3574"/>
                  </a:lnTo>
                  <a:lnTo>
                    <a:pt x="2311" y="4023"/>
                  </a:lnTo>
                  <a:lnTo>
                    <a:pt x="2311" y="4467"/>
                  </a:lnTo>
                  <a:lnTo>
                    <a:pt x="2302" y="4897"/>
                  </a:lnTo>
                  <a:lnTo>
                    <a:pt x="2281" y="5332"/>
                  </a:lnTo>
                  <a:lnTo>
                    <a:pt x="2157" y="5356"/>
                  </a:lnTo>
                  <a:lnTo>
                    <a:pt x="2060" y="5405"/>
                  </a:lnTo>
                  <a:lnTo>
                    <a:pt x="1949" y="5463"/>
                  </a:lnTo>
                  <a:lnTo>
                    <a:pt x="1855" y="5546"/>
                  </a:lnTo>
                  <a:lnTo>
                    <a:pt x="1762" y="5620"/>
                  </a:lnTo>
                  <a:lnTo>
                    <a:pt x="1677" y="5712"/>
                  </a:lnTo>
                  <a:lnTo>
                    <a:pt x="1596" y="5805"/>
                  </a:lnTo>
                  <a:lnTo>
                    <a:pt x="1523" y="5893"/>
                  </a:lnTo>
                  <a:lnTo>
                    <a:pt x="1570" y="6552"/>
                  </a:lnTo>
                  <a:lnTo>
                    <a:pt x="1604" y="7246"/>
                  </a:lnTo>
                  <a:lnTo>
                    <a:pt x="1634" y="7958"/>
                  </a:lnTo>
                  <a:lnTo>
                    <a:pt x="1668" y="8691"/>
                  </a:lnTo>
                  <a:lnTo>
                    <a:pt x="1698" y="9408"/>
                  </a:lnTo>
                  <a:lnTo>
                    <a:pt x="1728" y="10136"/>
                  </a:lnTo>
                  <a:lnTo>
                    <a:pt x="1757" y="10854"/>
                  </a:lnTo>
                  <a:lnTo>
                    <a:pt x="1800" y="11567"/>
                  </a:lnTo>
                  <a:lnTo>
                    <a:pt x="1770" y="11986"/>
                  </a:lnTo>
                  <a:lnTo>
                    <a:pt x="1749" y="12421"/>
                  </a:lnTo>
                  <a:lnTo>
                    <a:pt x="1740" y="12851"/>
                  </a:lnTo>
                  <a:lnTo>
                    <a:pt x="1740" y="13734"/>
                  </a:lnTo>
                  <a:lnTo>
                    <a:pt x="1749" y="14174"/>
                  </a:lnTo>
                  <a:lnTo>
                    <a:pt x="1749" y="14608"/>
                  </a:lnTo>
                  <a:lnTo>
                    <a:pt x="1757" y="15058"/>
                  </a:lnTo>
                  <a:lnTo>
                    <a:pt x="1936" y="15136"/>
                  </a:lnTo>
                  <a:lnTo>
                    <a:pt x="2132" y="15214"/>
                  </a:lnTo>
                  <a:lnTo>
                    <a:pt x="2323" y="15272"/>
                  </a:lnTo>
                  <a:lnTo>
                    <a:pt x="2528" y="15326"/>
                  </a:lnTo>
                  <a:lnTo>
                    <a:pt x="2719" y="15360"/>
                  </a:lnTo>
                  <a:lnTo>
                    <a:pt x="2923" y="15394"/>
                  </a:lnTo>
                  <a:lnTo>
                    <a:pt x="3115" y="15419"/>
                  </a:lnTo>
                  <a:lnTo>
                    <a:pt x="3319" y="15443"/>
                  </a:lnTo>
                  <a:lnTo>
                    <a:pt x="2864" y="16019"/>
                  </a:lnTo>
                  <a:lnTo>
                    <a:pt x="2438" y="16600"/>
                  </a:lnTo>
                  <a:lnTo>
                    <a:pt x="2021" y="17167"/>
                  </a:lnTo>
                  <a:lnTo>
                    <a:pt x="1617" y="17738"/>
                  </a:lnTo>
                  <a:lnTo>
                    <a:pt x="1209" y="18299"/>
                  </a:lnTo>
                  <a:lnTo>
                    <a:pt x="804" y="18851"/>
                  </a:lnTo>
                  <a:lnTo>
                    <a:pt x="404" y="19398"/>
                  </a:lnTo>
                  <a:lnTo>
                    <a:pt x="0" y="19950"/>
                  </a:lnTo>
                  <a:lnTo>
                    <a:pt x="85" y="20047"/>
                  </a:lnTo>
                  <a:lnTo>
                    <a:pt x="166" y="20174"/>
                  </a:lnTo>
                  <a:lnTo>
                    <a:pt x="217" y="20311"/>
                  </a:lnTo>
                  <a:lnTo>
                    <a:pt x="268" y="20477"/>
                  </a:lnTo>
                  <a:lnTo>
                    <a:pt x="289" y="20633"/>
                  </a:lnTo>
                  <a:lnTo>
                    <a:pt x="311" y="20809"/>
                  </a:lnTo>
                  <a:lnTo>
                    <a:pt x="311" y="20975"/>
                  </a:lnTo>
                  <a:lnTo>
                    <a:pt x="315" y="21136"/>
                  </a:lnTo>
                  <a:lnTo>
                    <a:pt x="353" y="21131"/>
                  </a:lnTo>
                  <a:lnTo>
                    <a:pt x="387" y="21107"/>
                  </a:lnTo>
                  <a:lnTo>
                    <a:pt x="409" y="21073"/>
                  </a:lnTo>
                  <a:lnTo>
                    <a:pt x="447" y="21048"/>
                  </a:lnTo>
                  <a:lnTo>
                    <a:pt x="834" y="20990"/>
                  </a:lnTo>
                  <a:lnTo>
                    <a:pt x="1221" y="20980"/>
                  </a:lnTo>
                  <a:lnTo>
                    <a:pt x="1596" y="21004"/>
                  </a:lnTo>
                  <a:lnTo>
                    <a:pt x="1970" y="21053"/>
                  </a:lnTo>
                  <a:lnTo>
                    <a:pt x="2340" y="21097"/>
                  </a:lnTo>
                  <a:lnTo>
                    <a:pt x="2728" y="21136"/>
                  </a:lnTo>
                  <a:lnTo>
                    <a:pt x="3115" y="21146"/>
                  </a:lnTo>
                  <a:lnTo>
                    <a:pt x="3532" y="21112"/>
                  </a:lnTo>
                  <a:lnTo>
                    <a:pt x="4387" y="21263"/>
                  </a:lnTo>
                  <a:lnTo>
                    <a:pt x="5268" y="21371"/>
                  </a:lnTo>
                  <a:lnTo>
                    <a:pt x="6166" y="21419"/>
                  </a:lnTo>
                  <a:lnTo>
                    <a:pt x="7072" y="21454"/>
                  </a:lnTo>
                  <a:lnTo>
                    <a:pt x="8885" y="21483"/>
                  </a:lnTo>
                  <a:lnTo>
                    <a:pt x="9779" y="21527"/>
                  </a:lnTo>
                  <a:lnTo>
                    <a:pt x="10655" y="21600"/>
                  </a:lnTo>
                  <a:lnTo>
                    <a:pt x="11089" y="20941"/>
                  </a:lnTo>
                  <a:lnTo>
                    <a:pt x="11515" y="20257"/>
                  </a:lnTo>
                  <a:lnTo>
                    <a:pt x="11915" y="19544"/>
                  </a:lnTo>
                  <a:lnTo>
                    <a:pt x="12328" y="18841"/>
                  </a:lnTo>
                  <a:lnTo>
                    <a:pt x="12723" y="18124"/>
                  </a:lnTo>
                  <a:lnTo>
                    <a:pt x="13140" y="17425"/>
                  </a:lnTo>
                  <a:lnTo>
                    <a:pt x="13562" y="16732"/>
                  </a:lnTo>
                  <a:lnTo>
                    <a:pt x="14017" y="16068"/>
                  </a:lnTo>
                  <a:lnTo>
                    <a:pt x="14468" y="15482"/>
                  </a:lnTo>
                  <a:lnTo>
                    <a:pt x="14923" y="14906"/>
                  </a:lnTo>
                  <a:lnTo>
                    <a:pt x="15370" y="14310"/>
                  </a:lnTo>
                  <a:lnTo>
                    <a:pt x="15817" y="13725"/>
                  </a:lnTo>
                  <a:lnTo>
                    <a:pt x="16247" y="13134"/>
                  </a:lnTo>
                  <a:lnTo>
                    <a:pt x="16685" y="12548"/>
                  </a:lnTo>
                  <a:lnTo>
                    <a:pt x="17111" y="11952"/>
                  </a:lnTo>
                  <a:lnTo>
                    <a:pt x="17545" y="11376"/>
                  </a:lnTo>
                  <a:lnTo>
                    <a:pt x="17536" y="11298"/>
                  </a:lnTo>
                  <a:lnTo>
                    <a:pt x="17515" y="11259"/>
                  </a:lnTo>
                  <a:lnTo>
                    <a:pt x="17472" y="11225"/>
                  </a:lnTo>
                  <a:lnTo>
                    <a:pt x="17434" y="11220"/>
                  </a:lnTo>
                  <a:lnTo>
                    <a:pt x="17379" y="11200"/>
                  </a:lnTo>
                  <a:lnTo>
                    <a:pt x="17328" y="11186"/>
                  </a:lnTo>
                  <a:lnTo>
                    <a:pt x="17285" y="11152"/>
                  </a:lnTo>
                  <a:lnTo>
                    <a:pt x="17247" y="11103"/>
                  </a:lnTo>
                  <a:lnTo>
                    <a:pt x="17243" y="11059"/>
                  </a:lnTo>
                  <a:lnTo>
                    <a:pt x="17264" y="11029"/>
                  </a:lnTo>
                  <a:lnTo>
                    <a:pt x="17285" y="10995"/>
                  </a:lnTo>
                  <a:lnTo>
                    <a:pt x="17311" y="10961"/>
                  </a:lnTo>
                  <a:lnTo>
                    <a:pt x="17357" y="11010"/>
                  </a:lnTo>
                  <a:lnTo>
                    <a:pt x="17672" y="10712"/>
                  </a:lnTo>
                  <a:lnTo>
                    <a:pt x="17723" y="10566"/>
                  </a:lnTo>
                  <a:lnTo>
                    <a:pt x="17779" y="10419"/>
                  </a:lnTo>
                  <a:lnTo>
                    <a:pt x="17830" y="10258"/>
                  </a:lnTo>
                  <a:lnTo>
                    <a:pt x="17872" y="10102"/>
                  </a:lnTo>
                  <a:lnTo>
                    <a:pt x="17894" y="9941"/>
                  </a:lnTo>
                  <a:lnTo>
                    <a:pt x="17911" y="9789"/>
                  </a:lnTo>
                  <a:lnTo>
                    <a:pt x="17902" y="9633"/>
                  </a:lnTo>
                  <a:lnTo>
                    <a:pt x="17881" y="9501"/>
                  </a:lnTo>
                  <a:lnTo>
                    <a:pt x="21600" y="7495"/>
                  </a:lnTo>
                  <a:close/>
                  <a:moveTo>
                    <a:pt x="17400" y="10766"/>
                  </a:moveTo>
                  <a:lnTo>
                    <a:pt x="17162" y="10888"/>
                  </a:lnTo>
                  <a:lnTo>
                    <a:pt x="17132" y="10712"/>
                  </a:lnTo>
                  <a:lnTo>
                    <a:pt x="17140" y="10541"/>
                  </a:lnTo>
                  <a:lnTo>
                    <a:pt x="17162" y="10375"/>
                  </a:lnTo>
                  <a:lnTo>
                    <a:pt x="17217" y="10219"/>
                  </a:lnTo>
                  <a:lnTo>
                    <a:pt x="17285" y="10053"/>
                  </a:lnTo>
                  <a:lnTo>
                    <a:pt x="17379" y="9921"/>
                  </a:lnTo>
                  <a:lnTo>
                    <a:pt x="17472" y="9799"/>
                  </a:lnTo>
                  <a:lnTo>
                    <a:pt x="17587" y="9697"/>
                  </a:lnTo>
                  <a:lnTo>
                    <a:pt x="17630" y="9672"/>
                  </a:lnTo>
                  <a:lnTo>
                    <a:pt x="17664" y="9682"/>
                  </a:lnTo>
                  <a:lnTo>
                    <a:pt x="17681" y="9697"/>
                  </a:lnTo>
                  <a:lnTo>
                    <a:pt x="17702" y="9731"/>
                  </a:lnTo>
                  <a:lnTo>
                    <a:pt x="17728" y="9804"/>
                  </a:lnTo>
                  <a:lnTo>
                    <a:pt x="17779" y="9863"/>
                  </a:lnTo>
                  <a:lnTo>
                    <a:pt x="17745" y="9980"/>
                  </a:lnTo>
                  <a:lnTo>
                    <a:pt x="17715" y="10112"/>
                  </a:lnTo>
                  <a:lnTo>
                    <a:pt x="17681" y="10234"/>
                  </a:lnTo>
                  <a:lnTo>
                    <a:pt x="17651" y="10361"/>
                  </a:lnTo>
                  <a:lnTo>
                    <a:pt x="17600" y="10473"/>
                  </a:lnTo>
                  <a:lnTo>
                    <a:pt x="17545" y="10580"/>
                  </a:lnTo>
                  <a:lnTo>
                    <a:pt x="17477" y="10673"/>
                  </a:lnTo>
                  <a:lnTo>
                    <a:pt x="17400" y="10766"/>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588" name="Freeform 7"/>
            <p:cNvSpPr/>
            <p:nvPr/>
          </p:nvSpPr>
          <p:spPr>
            <a:xfrm>
              <a:off x="50799" y="1709737"/>
              <a:ext cx="3167064" cy="1770063"/>
            </a:xfrm>
            <a:custGeom>
              <a:avLst/>
              <a:gdLst/>
              <a:ahLst/>
              <a:cxnLst>
                <a:cxn ang="0">
                  <a:pos x="wd2" y="hd2"/>
                </a:cxn>
                <a:cxn ang="5400000">
                  <a:pos x="wd2" y="hd2"/>
                </a:cxn>
                <a:cxn ang="10800000">
                  <a:pos x="wd2" y="hd2"/>
                </a:cxn>
                <a:cxn ang="16200000">
                  <a:pos x="wd2" y="hd2"/>
                </a:cxn>
              </a:cxnLst>
              <a:rect l="0" t="0" r="r" b="b"/>
              <a:pathLst>
                <a:path w="21600" h="21600" extrusionOk="0">
                  <a:moveTo>
                    <a:pt x="0" y="18673"/>
                  </a:moveTo>
                  <a:lnTo>
                    <a:pt x="1565" y="18703"/>
                  </a:lnTo>
                  <a:lnTo>
                    <a:pt x="3151" y="18887"/>
                  </a:lnTo>
                  <a:lnTo>
                    <a:pt x="4743" y="19148"/>
                  </a:lnTo>
                  <a:lnTo>
                    <a:pt x="6357" y="19458"/>
                  </a:lnTo>
                  <a:lnTo>
                    <a:pt x="7960" y="19730"/>
                  </a:lnTo>
                  <a:lnTo>
                    <a:pt x="9579" y="19982"/>
                  </a:lnTo>
                  <a:lnTo>
                    <a:pt x="11193" y="20098"/>
                  </a:lnTo>
                  <a:lnTo>
                    <a:pt x="12812" y="20059"/>
                  </a:lnTo>
                  <a:lnTo>
                    <a:pt x="13570" y="18305"/>
                  </a:lnTo>
                  <a:lnTo>
                    <a:pt x="14312" y="16561"/>
                  </a:lnTo>
                  <a:lnTo>
                    <a:pt x="15037" y="14788"/>
                  </a:lnTo>
                  <a:lnTo>
                    <a:pt x="15757" y="13014"/>
                  </a:lnTo>
                  <a:lnTo>
                    <a:pt x="16472" y="11251"/>
                  </a:lnTo>
                  <a:lnTo>
                    <a:pt x="17214" y="9497"/>
                  </a:lnTo>
                  <a:lnTo>
                    <a:pt x="17977" y="7772"/>
                  </a:lnTo>
                  <a:lnTo>
                    <a:pt x="18779" y="6105"/>
                  </a:lnTo>
                  <a:lnTo>
                    <a:pt x="19044" y="5339"/>
                  </a:lnTo>
                  <a:lnTo>
                    <a:pt x="19347" y="4564"/>
                  </a:lnTo>
                  <a:lnTo>
                    <a:pt x="19651" y="3799"/>
                  </a:lnTo>
                  <a:lnTo>
                    <a:pt x="19970" y="3043"/>
                  </a:lnTo>
                  <a:lnTo>
                    <a:pt x="20284" y="2258"/>
                  </a:lnTo>
                  <a:lnTo>
                    <a:pt x="20614" y="1502"/>
                  </a:lnTo>
                  <a:lnTo>
                    <a:pt x="20934" y="736"/>
                  </a:lnTo>
                  <a:lnTo>
                    <a:pt x="21253" y="0"/>
                  </a:lnTo>
                  <a:lnTo>
                    <a:pt x="21216" y="223"/>
                  </a:lnTo>
                  <a:lnTo>
                    <a:pt x="21205" y="475"/>
                  </a:lnTo>
                  <a:lnTo>
                    <a:pt x="21216" y="698"/>
                  </a:lnTo>
                  <a:lnTo>
                    <a:pt x="21253" y="950"/>
                  </a:lnTo>
                  <a:lnTo>
                    <a:pt x="21291" y="1163"/>
                  </a:lnTo>
                  <a:lnTo>
                    <a:pt x="21373" y="1376"/>
                  </a:lnTo>
                  <a:lnTo>
                    <a:pt x="21465" y="1550"/>
                  </a:lnTo>
                  <a:lnTo>
                    <a:pt x="21600" y="1735"/>
                  </a:lnTo>
                  <a:lnTo>
                    <a:pt x="20907" y="3469"/>
                  </a:lnTo>
                  <a:lnTo>
                    <a:pt x="20138" y="5175"/>
                  </a:lnTo>
                  <a:lnTo>
                    <a:pt x="19310" y="6822"/>
                  </a:lnTo>
                  <a:lnTo>
                    <a:pt x="18481" y="8479"/>
                  </a:lnTo>
                  <a:lnTo>
                    <a:pt x="17636" y="10156"/>
                  </a:lnTo>
                  <a:lnTo>
                    <a:pt x="16840" y="11871"/>
                  </a:lnTo>
                  <a:lnTo>
                    <a:pt x="16098" y="13693"/>
                  </a:lnTo>
                  <a:lnTo>
                    <a:pt x="15465" y="15621"/>
                  </a:lnTo>
                  <a:lnTo>
                    <a:pt x="15162" y="16348"/>
                  </a:lnTo>
                  <a:lnTo>
                    <a:pt x="14880" y="17084"/>
                  </a:lnTo>
                  <a:lnTo>
                    <a:pt x="14604" y="17830"/>
                  </a:lnTo>
                  <a:lnTo>
                    <a:pt x="14339" y="18606"/>
                  </a:lnTo>
                  <a:lnTo>
                    <a:pt x="14068" y="19362"/>
                  </a:lnTo>
                  <a:lnTo>
                    <a:pt x="13792" y="20108"/>
                  </a:lnTo>
                  <a:lnTo>
                    <a:pt x="13499" y="20844"/>
                  </a:lnTo>
                  <a:lnTo>
                    <a:pt x="13212" y="21600"/>
                  </a:lnTo>
                  <a:lnTo>
                    <a:pt x="12059" y="21455"/>
                  </a:lnTo>
                  <a:lnTo>
                    <a:pt x="10916" y="21387"/>
                  </a:lnTo>
                  <a:lnTo>
                    <a:pt x="9779" y="21338"/>
                  </a:lnTo>
                  <a:lnTo>
                    <a:pt x="8653" y="21319"/>
                  </a:lnTo>
                  <a:lnTo>
                    <a:pt x="7527" y="21261"/>
                  </a:lnTo>
                  <a:lnTo>
                    <a:pt x="6400" y="21164"/>
                  </a:lnTo>
                  <a:lnTo>
                    <a:pt x="5274" y="20999"/>
                  </a:lnTo>
                  <a:lnTo>
                    <a:pt x="4148" y="20738"/>
                  </a:lnTo>
                  <a:lnTo>
                    <a:pt x="3812" y="20786"/>
                  </a:lnTo>
                  <a:lnTo>
                    <a:pt x="3498" y="20796"/>
                  </a:lnTo>
                  <a:lnTo>
                    <a:pt x="3195" y="20786"/>
                  </a:lnTo>
                  <a:lnTo>
                    <a:pt x="2913" y="20747"/>
                  </a:lnTo>
                  <a:lnTo>
                    <a:pt x="2632" y="20689"/>
                  </a:lnTo>
                  <a:lnTo>
                    <a:pt x="2345" y="20602"/>
                  </a:lnTo>
                  <a:lnTo>
                    <a:pt x="2041" y="20524"/>
                  </a:lnTo>
                  <a:lnTo>
                    <a:pt x="1749" y="20437"/>
                  </a:lnTo>
                  <a:lnTo>
                    <a:pt x="249" y="20486"/>
                  </a:lnTo>
                  <a:lnTo>
                    <a:pt x="260" y="20243"/>
                  </a:lnTo>
                  <a:lnTo>
                    <a:pt x="249" y="20011"/>
                  </a:lnTo>
                  <a:lnTo>
                    <a:pt x="222" y="19788"/>
                  </a:lnTo>
                  <a:lnTo>
                    <a:pt x="184" y="19575"/>
                  </a:lnTo>
                  <a:lnTo>
                    <a:pt x="76" y="19110"/>
                  </a:lnTo>
                  <a:lnTo>
                    <a:pt x="27" y="18887"/>
                  </a:lnTo>
                  <a:lnTo>
                    <a:pt x="0" y="18673"/>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589" name="Freeform 8"/>
            <p:cNvSpPr/>
            <p:nvPr/>
          </p:nvSpPr>
          <p:spPr>
            <a:xfrm>
              <a:off x="55562" y="1473199"/>
              <a:ext cx="3122614" cy="1860551"/>
            </a:xfrm>
            <a:custGeom>
              <a:avLst/>
              <a:gdLst/>
              <a:ahLst/>
              <a:cxnLst>
                <a:cxn ang="0">
                  <a:pos x="wd2" y="hd2"/>
                </a:cxn>
                <a:cxn ang="5400000">
                  <a:pos x="wd2" y="hd2"/>
                </a:cxn>
                <a:cxn ang="10800000">
                  <a:pos x="wd2" y="hd2"/>
                </a:cxn>
                <a:cxn ang="16200000">
                  <a:pos x="wd2" y="hd2"/>
                </a:cxn>
              </a:cxnLst>
              <a:rect l="0" t="0" r="r" b="b"/>
              <a:pathLst>
                <a:path w="21600" h="21600" extrusionOk="0">
                  <a:moveTo>
                    <a:pt x="5813" y="8879"/>
                  </a:moveTo>
                  <a:lnTo>
                    <a:pt x="6313" y="7802"/>
                  </a:lnTo>
                  <a:lnTo>
                    <a:pt x="6823" y="6743"/>
                  </a:lnTo>
                  <a:lnTo>
                    <a:pt x="7334" y="5674"/>
                  </a:lnTo>
                  <a:lnTo>
                    <a:pt x="7855" y="4615"/>
                  </a:lnTo>
                  <a:lnTo>
                    <a:pt x="8355" y="3537"/>
                  </a:lnTo>
                  <a:lnTo>
                    <a:pt x="8865" y="2459"/>
                  </a:lnTo>
                  <a:lnTo>
                    <a:pt x="9348" y="1391"/>
                  </a:lnTo>
                  <a:lnTo>
                    <a:pt x="9820" y="332"/>
                  </a:lnTo>
                  <a:lnTo>
                    <a:pt x="9776" y="396"/>
                  </a:lnTo>
                  <a:lnTo>
                    <a:pt x="9765" y="451"/>
                  </a:lnTo>
                  <a:lnTo>
                    <a:pt x="9765" y="516"/>
                  </a:lnTo>
                  <a:lnTo>
                    <a:pt x="9793" y="599"/>
                  </a:lnTo>
                  <a:lnTo>
                    <a:pt x="9848" y="737"/>
                  </a:lnTo>
                  <a:lnTo>
                    <a:pt x="9908" y="875"/>
                  </a:lnTo>
                  <a:lnTo>
                    <a:pt x="9979" y="801"/>
                  </a:lnTo>
                  <a:lnTo>
                    <a:pt x="10029" y="672"/>
                  </a:lnTo>
                  <a:lnTo>
                    <a:pt x="10056" y="534"/>
                  </a:lnTo>
                  <a:lnTo>
                    <a:pt x="10089" y="424"/>
                  </a:lnTo>
                  <a:lnTo>
                    <a:pt x="10089" y="46"/>
                  </a:lnTo>
                  <a:lnTo>
                    <a:pt x="10177" y="0"/>
                  </a:lnTo>
                  <a:lnTo>
                    <a:pt x="10270" y="18"/>
                  </a:lnTo>
                  <a:lnTo>
                    <a:pt x="10342" y="18"/>
                  </a:lnTo>
                  <a:lnTo>
                    <a:pt x="10424" y="83"/>
                  </a:lnTo>
                  <a:lnTo>
                    <a:pt x="10473" y="147"/>
                  </a:lnTo>
                  <a:lnTo>
                    <a:pt x="10517" y="249"/>
                  </a:lnTo>
                  <a:lnTo>
                    <a:pt x="10545" y="378"/>
                  </a:lnTo>
                  <a:lnTo>
                    <a:pt x="10556" y="562"/>
                  </a:lnTo>
                  <a:lnTo>
                    <a:pt x="10583" y="672"/>
                  </a:lnTo>
                  <a:lnTo>
                    <a:pt x="10611" y="746"/>
                  </a:lnTo>
                  <a:lnTo>
                    <a:pt x="10676" y="737"/>
                  </a:lnTo>
                  <a:lnTo>
                    <a:pt x="10742" y="691"/>
                  </a:lnTo>
                  <a:lnTo>
                    <a:pt x="10786" y="599"/>
                  </a:lnTo>
                  <a:lnTo>
                    <a:pt x="10836" y="516"/>
                  </a:lnTo>
                  <a:lnTo>
                    <a:pt x="10748" y="92"/>
                  </a:lnTo>
                  <a:lnTo>
                    <a:pt x="10825" y="175"/>
                  </a:lnTo>
                  <a:lnTo>
                    <a:pt x="10918" y="239"/>
                  </a:lnTo>
                  <a:lnTo>
                    <a:pt x="11000" y="249"/>
                  </a:lnTo>
                  <a:lnTo>
                    <a:pt x="11094" y="295"/>
                  </a:lnTo>
                  <a:lnTo>
                    <a:pt x="11160" y="332"/>
                  </a:lnTo>
                  <a:lnTo>
                    <a:pt x="11225" y="424"/>
                  </a:lnTo>
                  <a:lnTo>
                    <a:pt x="11253" y="562"/>
                  </a:lnTo>
                  <a:lnTo>
                    <a:pt x="11269" y="783"/>
                  </a:lnTo>
                  <a:lnTo>
                    <a:pt x="11319" y="829"/>
                  </a:lnTo>
                  <a:lnTo>
                    <a:pt x="11401" y="829"/>
                  </a:lnTo>
                  <a:lnTo>
                    <a:pt x="11439" y="700"/>
                  </a:lnTo>
                  <a:lnTo>
                    <a:pt x="11456" y="580"/>
                  </a:lnTo>
                  <a:lnTo>
                    <a:pt x="11456" y="332"/>
                  </a:lnTo>
                  <a:lnTo>
                    <a:pt x="11538" y="350"/>
                  </a:lnTo>
                  <a:lnTo>
                    <a:pt x="11643" y="359"/>
                  </a:lnTo>
                  <a:lnTo>
                    <a:pt x="11736" y="378"/>
                  </a:lnTo>
                  <a:lnTo>
                    <a:pt x="11835" y="424"/>
                  </a:lnTo>
                  <a:lnTo>
                    <a:pt x="11901" y="470"/>
                  </a:lnTo>
                  <a:lnTo>
                    <a:pt x="11955" y="580"/>
                  </a:lnTo>
                  <a:lnTo>
                    <a:pt x="11966" y="737"/>
                  </a:lnTo>
                  <a:lnTo>
                    <a:pt x="11950" y="967"/>
                  </a:lnTo>
                  <a:lnTo>
                    <a:pt x="11966" y="1032"/>
                  </a:lnTo>
                  <a:lnTo>
                    <a:pt x="12010" y="1059"/>
                  </a:lnTo>
                  <a:lnTo>
                    <a:pt x="12087" y="1059"/>
                  </a:lnTo>
                  <a:lnTo>
                    <a:pt x="12104" y="967"/>
                  </a:lnTo>
                  <a:lnTo>
                    <a:pt x="12126" y="903"/>
                  </a:lnTo>
                  <a:lnTo>
                    <a:pt x="12131" y="847"/>
                  </a:lnTo>
                  <a:lnTo>
                    <a:pt x="12142" y="801"/>
                  </a:lnTo>
                  <a:lnTo>
                    <a:pt x="12142" y="516"/>
                  </a:lnTo>
                  <a:lnTo>
                    <a:pt x="12521" y="608"/>
                  </a:lnTo>
                  <a:lnTo>
                    <a:pt x="12488" y="700"/>
                  </a:lnTo>
                  <a:lnTo>
                    <a:pt x="12466" y="811"/>
                  </a:lnTo>
                  <a:lnTo>
                    <a:pt x="12460" y="940"/>
                  </a:lnTo>
                  <a:lnTo>
                    <a:pt x="12477" y="1059"/>
                  </a:lnTo>
                  <a:lnTo>
                    <a:pt x="12493" y="1151"/>
                  </a:lnTo>
                  <a:lnTo>
                    <a:pt x="12543" y="1253"/>
                  </a:lnTo>
                  <a:lnTo>
                    <a:pt x="12598" y="1326"/>
                  </a:lnTo>
                  <a:lnTo>
                    <a:pt x="12680" y="1391"/>
                  </a:lnTo>
                  <a:lnTo>
                    <a:pt x="12735" y="1391"/>
                  </a:lnTo>
                  <a:lnTo>
                    <a:pt x="12762" y="654"/>
                  </a:lnTo>
                  <a:lnTo>
                    <a:pt x="12971" y="580"/>
                  </a:lnTo>
                  <a:lnTo>
                    <a:pt x="13092" y="691"/>
                  </a:lnTo>
                  <a:lnTo>
                    <a:pt x="13136" y="893"/>
                  </a:lnTo>
                  <a:lnTo>
                    <a:pt x="13152" y="1151"/>
                  </a:lnTo>
                  <a:lnTo>
                    <a:pt x="13152" y="1372"/>
                  </a:lnTo>
                  <a:lnTo>
                    <a:pt x="13191" y="1511"/>
                  </a:lnTo>
                  <a:lnTo>
                    <a:pt x="13284" y="1511"/>
                  </a:lnTo>
                  <a:lnTo>
                    <a:pt x="13470" y="1299"/>
                  </a:lnTo>
                  <a:lnTo>
                    <a:pt x="13416" y="1216"/>
                  </a:lnTo>
                  <a:lnTo>
                    <a:pt x="13405" y="1105"/>
                  </a:lnTo>
                  <a:lnTo>
                    <a:pt x="13394" y="986"/>
                  </a:lnTo>
                  <a:lnTo>
                    <a:pt x="13394" y="875"/>
                  </a:lnTo>
                  <a:lnTo>
                    <a:pt x="13833" y="921"/>
                  </a:lnTo>
                  <a:lnTo>
                    <a:pt x="13833" y="1326"/>
                  </a:lnTo>
                  <a:lnTo>
                    <a:pt x="13849" y="1400"/>
                  </a:lnTo>
                  <a:lnTo>
                    <a:pt x="13877" y="1455"/>
                  </a:lnTo>
                  <a:lnTo>
                    <a:pt x="13932" y="1511"/>
                  </a:lnTo>
                  <a:lnTo>
                    <a:pt x="13981" y="1511"/>
                  </a:lnTo>
                  <a:lnTo>
                    <a:pt x="14025" y="1465"/>
                  </a:lnTo>
                  <a:lnTo>
                    <a:pt x="14052" y="1400"/>
                  </a:lnTo>
                  <a:lnTo>
                    <a:pt x="14102" y="1345"/>
                  </a:lnTo>
                  <a:lnTo>
                    <a:pt x="14102" y="1013"/>
                  </a:lnTo>
                  <a:lnTo>
                    <a:pt x="14563" y="1059"/>
                  </a:lnTo>
                  <a:lnTo>
                    <a:pt x="14563" y="1465"/>
                  </a:lnTo>
                  <a:lnTo>
                    <a:pt x="14585" y="1547"/>
                  </a:lnTo>
                  <a:lnTo>
                    <a:pt x="14612" y="1594"/>
                  </a:lnTo>
                  <a:lnTo>
                    <a:pt x="14678" y="1658"/>
                  </a:lnTo>
                  <a:lnTo>
                    <a:pt x="14733" y="1557"/>
                  </a:lnTo>
                  <a:lnTo>
                    <a:pt x="14777" y="1437"/>
                  </a:lnTo>
                  <a:lnTo>
                    <a:pt x="14799" y="1308"/>
                  </a:lnTo>
                  <a:lnTo>
                    <a:pt x="14777" y="1197"/>
                  </a:lnTo>
                  <a:lnTo>
                    <a:pt x="14760" y="1013"/>
                  </a:lnTo>
                  <a:lnTo>
                    <a:pt x="15298" y="1013"/>
                  </a:lnTo>
                  <a:lnTo>
                    <a:pt x="15271" y="1105"/>
                  </a:lnTo>
                  <a:lnTo>
                    <a:pt x="15254" y="1197"/>
                  </a:lnTo>
                  <a:lnTo>
                    <a:pt x="15233" y="1280"/>
                  </a:lnTo>
                  <a:lnTo>
                    <a:pt x="15233" y="1455"/>
                  </a:lnTo>
                  <a:lnTo>
                    <a:pt x="15254" y="1529"/>
                  </a:lnTo>
                  <a:lnTo>
                    <a:pt x="15287" y="1603"/>
                  </a:lnTo>
                  <a:lnTo>
                    <a:pt x="15353" y="1704"/>
                  </a:lnTo>
                  <a:lnTo>
                    <a:pt x="15403" y="1686"/>
                  </a:lnTo>
                  <a:lnTo>
                    <a:pt x="15447" y="1640"/>
                  </a:lnTo>
                  <a:lnTo>
                    <a:pt x="15474" y="1557"/>
                  </a:lnTo>
                  <a:lnTo>
                    <a:pt x="15523" y="1511"/>
                  </a:lnTo>
                  <a:lnTo>
                    <a:pt x="15496" y="1059"/>
                  </a:lnTo>
                  <a:lnTo>
                    <a:pt x="16039" y="1013"/>
                  </a:lnTo>
                  <a:lnTo>
                    <a:pt x="16034" y="1105"/>
                  </a:lnTo>
                  <a:lnTo>
                    <a:pt x="16034" y="1511"/>
                  </a:lnTo>
                  <a:lnTo>
                    <a:pt x="16050" y="1603"/>
                  </a:lnTo>
                  <a:lnTo>
                    <a:pt x="16078" y="1667"/>
                  </a:lnTo>
                  <a:lnTo>
                    <a:pt x="16144" y="1750"/>
                  </a:lnTo>
                  <a:lnTo>
                    <a:pt x="16188" y="1667"/>
                  </a:lnTo>
                  <a:lnTo>
                    <a:pt x="16226" y="1594"/>
                  </a:lnTo>
                  <a:lnTo>
                    <a:pt x="16237" y="1511"/>
                  </a:lnTo>
                  <a:lnTo>
                    <a:pt x="16254" y="1437"/>
                  </a:lnTo>
                  <a:lnTo>
                    <a:pt x="16254" y="1262"/>
                  </a:lnTo>
                  <a:lnTo>
                    <a:pt x="16281" y="1105"/>
                  </a:lnTo>
                  <a:lnTo>
                    <a:pt x="16857" y="1151"/>
                  </a:lnTo>
                  <a:lnTo>
                    <a:pt x="16841" y="1234"/>
                  </a:lnTo>
                  <a:lnTo>
                    <a:pt x="16830" y="1308"/>
                  </a:lnTo>
                  <a:lnTo>
                    <a:pt x="16802" y="1400"/>
                  </a:lnTo>
                  <a:lnTo>
                    <a:pt x="16786" y="1501"/>
                  </a:lnTo>
                  <a:lnTo>
                    <a:pt x="16764" y="1575"/>
                  </a:lnTo>
                  <a:lnTo>
                    <a:pt x="16764" y="1658"/>
                  </a:lnTo>
                  <a:lnTo>
                    <a:pt x="16786" y="1750"/>
                  </a:lnTo>
                  <a:lnTo>
                    <a:pt x="16830" y="1842"/>
                  </a:lnTo>
                  <a:lnTo>
                    <a:pt x="16896" y="1842"/>
                  </a:lnTo>
                  <a:lnTo>
                    <a:pt x="16951" y="1805"/>
                  </a:lnTo>
                  <a:lnTo>
                    <a:pt x="16978" y="1713"/>
                  </a:lnTo>
                  <a:lnTo>
                    <a:pt x="17006" y="1640"/>
                  </a:lnTo>
                  <a:lnTo>
                    <a:pt x="17027" y="1419"/>
                  </a:lnTo>
                  <a:lnTo>
                    <a:pt x="17033" y="1326"/>
                  </a:lnTo>
                  <a:lnTo>
                    <a:pt x="17071" y="1253"/>
                  </a:lnTo>
                  <a:lnTo>
                    <a:pt x="17154" y="1262"/>
                  </a:lnTo>
                  <a:lnTo>
                    <a:pt x="17236" y="1280"/>
                  </a:lnTo>
                  <a:lnTo>
                    <a:pt x="17329" y="1262"/>
                  </a:lnTo>
                  <a:lnTo>
                    <a:pt x="17423" y="1262"/>
                  </a:lnTo>
                  <a:lnTo>
                    <a:pt x="17505" y="1253"/>
                  </a:lnTo>
                  <a:lnTo>
                    <a:pt x="17593" y="1253"/>
                  </a:lnTo>
                  <a:lnTo>
                    <a:pt x="17675" y="1280"/>
                  </a:lnTo>
                  <a:lnTo>
                    <a:pt x="17758" y="1345"/>
                  </a:lnTo>
                  <a:lnTo>
                    <a:pt x="17758" y="1465"/>
                  </a:lnTo>
                  <a:lnTo>
                    <a:pt x="17769" y="1594"/>
                  </a:lnTo>
                  <a:lnTo>
                    <a:pt x="17758" y="1704"/>
                  </a:lnTo>
                  <a:lnTo>
                    <a:pt x="17730" y="1796"/>
                  </a:lnTo>
                  <a:lnTo>
                    <a:pt x="17758" y="1842"/>
                  </a:lnTo>
                  <a:lnTo>
                    <a:pt x="17796" y="1916"/>
                  </a:lnTo>
                  <a:lnTo>
                    <a:pt x="17834" y="1962"/>
                  </a:lnTo>
                  <a:lnTo>
                    <a:pt x="17889" y="1980"/>
                  </a:lnTo>
                  <a:lnTo>
                    <a:pt x="17889" y="1713"/>
                  </a:lnTo>
                  <a:lnTo>
                    <a:pt x="17944" y="1547"/>
                  </a:lnTo>
                  <a:lnTo>
                    <a:pt x="18027" y="1455"/>
                  </a:lnTo>
                  <a:lnTo>
                    <a:pt x="18136" y="1400"/>
                  </a:lnTo>
                  <a:lnTo>
                    <a:pt x="18257" y="1372"/>
                  </a:lnTo>
                  <a:lnTo>
                    <a:pt x="18378" y="1400"/>
                  </a:lnTo>
                  <a:lnTo>
                    <a:pt x="18499" y="1437"/>
                  </a:lnTo>
                  <a:lnTo>
                    <a:pt x="18603" y="1483"/>
                  </a:lnTo>
                  <a:lnTo>
                    <a:pt x="18559" y="1511"/>
                  </a:lnTo>
                  <a:lnTo>
                    <a:pt x="18559" y="1603"/>
                  </a:lnTo>
                  <a:lnTo>
                    <a:pt x="18564" y="1713"/>
                  </a:lnTo>
                  <a:lnTo>
                    <a:pt x="18575" y="1842"/>
                  </a:lnTo>
                  <a:lnTo>
                    <a:pt x="18685" y="1980"/>
                  </a:lnTo>
                  <a:lnTo>
                    <a:pt x="18713" y="1759"/>
                  </a:lnTo>
                  <a:lnTo>
                    <a:pt x="18779" y="1621"/>
                  </a:lnTo>
                  <a:lnTo>
                    <a:pt x="18861" y="1547"/>
                  </a:lnTo>
                  <a:lnTo>
                    <a:pt x="18976" y="1529"/>
                  </a:lnTo>
                  <a:lnTo>
                    <a:pt x="19086" y="1511"/>
                  </a:lnTo>
                  <a:lnTo>
                    <a:pt x="19207" y="1547"/>
                  </a:lnTo>
                  <a:lnTo>
                    <a:pt x="19327" y="1547"/>
                  </a:lnTo>
                  <a:lnTo>
                    <a:pt x="19448" y="1557"/>
                  </a:lnTo>
                  <a:lnTo>
                    <a:pt x="19399" y="1640"/>
                  </a:lnTo>
                  <a:lnTo>
                    <a:pt x="19399" y="1750"/>
                  </a:lnTo>
                  <a:lnTo>
                    <a:pt x="19421" y="1934"/>
                  </a:lnTo>
                  <a:lnTo>
                    <a:pt x="19503" y="2119"/>
                  </a:lnTo>
                  <a:lnTo>
                    <a:pt x="19580" y="2026"/>
                  </a:lnTo>
                  <a:lnTo>
                    <a:pt x="19635" y="1907"/>
                  </a:lnTo>
                  <a:lnTo>
                    <a:pt x="19640" y="1805"/>
                  </a:lnTo>
                  <a:lnTo>
                    <a:pt x="19662" y="1732"/>
                  </a:lnTo>
                  <a:lnTo>
                    <a:pt x="19662" y="1557"/>
                  </a:lnTo>
                  <a:lnTo>
                    <a:pt x="19734" y="1511"/>
                  </a:lnTo>
                  <a:lnTo>
                    <a:pt x="19811" y="1529"/>
                  </a:lnTo>
                  <a:lnTo>
                    <a:pt x="19876" y="1547"/>
                  </a:lnTo>
                  <a:lnTo>
                    <a:pt x="19948" y="1575"/>
                  </a:lnTo>
                  <a:lnTo>
                    <a:pt x="20003" y="1594"/>
                  </a:lnTo>
                  <a:lnTo>
                    <a:pt x="20079" y="1621"/>
                  </a:lnTo>
                  <a:lnTo>
                    <a:pt x="20151" y="1621"/>
                  </a:lnTo>
                  <a:lnTo>
                    <a:pt x="20239" y="1603"/>
                  </a:lnTo>
                  <a:lnTo>
                    <a:pt x="20211" y="1732"/>
                  </a:lnTo>
                  <a:lnTo>
                    <a:pt x="20211" y="1842"/>
                  </a:lnTo>
                  <a:lnTo>
                    <a:pt x="20239" y="1934"/>
                  </a:lnTo>
                  <a:lnTo>
                    <a:pt x="20294" y="2026"/>
                  </a:lnTo>
                  <a:lnTo>
                    <a:pt x="20332" y="1980"/>
                  </a:lnTo>
                  <a:lnTo>
                    <a:pt x="20365" y="1907"/>
                  </a:lnTo>
                  <a:lnTo>
                    <a:pt x="20392" y="1805"/>
                  </a:lnTo>
                  <a:lnTo>
                    <a:pt x="20447" y="1621"/>
                  </a:lnTo>
                  <a:lnTo>
                    <a:pt x="20508" y="1557"/>
                  </a:lnTo>
                  <a:lnTo>
                    <a:pt x="20563" y="1529"/>
                  </a:lnTo>
                  <a:lnTo>
                    <a:pt x="20645" y="1557"/>
                  </a:lnTo>
                  <a:lnTo>
                    <a:pt x="20645" y="1686"/>
                  </a:lnTo>
                  <a:lnTo>
                    <a:pt x="20656" y="1824"/>
                  </a:lnTo>
                  <a:lnTo>
                    <a:pt x="20661" y="1934"/>
                  </a:lnTo>
                  <a:lnTo>
                    <a:pt x="20727" y="2026"/>
                  </a:lnTo>
                  <a:lnTo>
                    <a:pt x="20804" y="2008"/>
                  </a:lnTo>
                  <a:lnTo>
                    <a:pt x="20848" y="1962"/>
                  </a:lnTo>
                  <a:lnTo>
                    <a:pt x="20870" y="1870"/>
                  </a:lnTo>
                  <a:lnTo>
                    <a:pt x="20886" y="1796"/>
                  </a:lnTo>
                  <a:lnTo>
                    <a:pt x="20897" y="1686"/>
                  </a:lnTo>
                  <a:lnTo>
                    <a:pt x="20930" y="1621"/>
                  </a:lnTo>
                  <a:lnTo>
                    <a:pt x="20991" y="1594"/>
                  </a:lnTo>
                  <a:lnTo>
                    <a:pt x="21079" y="1658"/>
                  </a:lnTo>
                  <a:lnTo>
                    <a:pt x="21062" y="1778"/>
                  </a:lnTo>
                  <a:lnTo>
                    <a:pt x="21079" y="1888"/>
                  </a:lnTo>
                  <a:lnTo>
                    <a:pt x="21117" y="1980"/>
                  </a:lnTo>
                  <a:lnTo>
                    <a:pt x="21194" y="2072"/>
                  </a:lnTo>
                  <a:lnTo>
                    <a:pt x="21232" y="1999"/>
                  </a:lnTo>
                  <a:lnTo>
                    <a:pt x="21265" y="1916"/>
                  </a:lnTo>
                  <a:lnTo>
                    <a:pt x="21304" y="1842"/>
                  </a:lnTo>
                  <a:lnTo>
                    <a:pt x="21353" y="1778"/>
                  </a:lnTo>
                  <a:lnTo>
                    <a:pt x="21386" y="1704"/>
                  </a:lnTo>
                  <a:lnTo>
                    <a:pt x="21441" y="1667"/>
                  </a:lnTo>
                  <a:lnTo>
                    <a:pt x="21507" y="1658"/>
                  </a:lnTo>
                  <a:lnTo>
                    <a:pt x="21600" y="1704"/>
                  </a:lnTo>
                  <a:lnTo>
                    <a:pt x="21369" y="2450"/>
                  </a:lnTo>
                  <a:lnTo>
                    <a:pt x="21090" y="3159"/>
                  </a:lnTo>
                  <a:lnTo>
                    <a:pt x="20766" y="3869"/>
                  </a:lnTo>
                  <a:lnTo>
                    <a:pt x="20431" y="4569"/>
                  </a:lnTo>
                  <a:lnTo>
                    <a:pt x="20079" y="5232"/>
                  </a:lnTo>
                  <a:lnTo>
                    <a:pt x="19745" y="5932"/>
                  </a:lnTo>
                  <a:lnTo>
                    <a:pt x="19426" y="6632"/>
                  </a:lnTo>
                  <a:lnTo>
                    <a:pt x="19168" y="7369"/>
                  </a:lnTo>
                  <a:lnTo>
                    <a:pt x="18762" y="8290"/>
                  </a:lnTo>
                  <a:lnTo>
                    <a:pt x="18350" y="9220"/>
                  </a:lnTo>
                  <a:lnTo>
                    <a:pt x="17933" y="10151"/>
                  </a:lnTo>
                  <a:lnTo>
                    <a:pt x="17516" y="11090"/>
                  </a:lnTo>
                  <a:lnTo>
                    <a:pt x="17082" y="12011"/>
                  </a:lnTo>
                  <a:lnTo>
                    <a:pt x="16654" y="12942"/>
                  </a:lnTo>
                  <a:lnTo>
                    <a:pt x="16226" y="13863"/>
                  </a:lnTo>
                  <a:lnTo>
                    <a:pt x="15820" y="14784"/>
                  </a:lnTo>
                  <a:lnTo>
                    <a:pt x="15436" y="15604"/>
                  </a:lnTo>
                  <a:lnTo>
                    <a:pt x="15073" y="16479"/>
                  </a:lnTo>
                  <a:lnTo>
                    <a:pt x="14711" y="17344"/>
                  </a:lnTo>
                  <a:lnTo>
                    <a:pt x="14360" y="18238"/>
                  </a:lnTo>
                  <a:lnTo>
                    <a:pt x="13992" y="19095"/>
                  </a:lnTo>
                  <a:lnTo>
                    <a:pt x="13602" y="19960"/>
                  </a:lnTo>
                  <a:lnTo>
                    <a:pt x="13180" y="20789"/>
                  </a:lnTo>
                  <a:lnTo>
                    <a:pt x="12735" y="21600"/>
                  </a:lnTo>
                  <a:lnTo>
                    <a:pt x="12548" y="21508"/>
                  </a:lnTo>
                  <a:lnTo>
                    <a:pt x="12356" y="21471"/>
                  </a:lnTo>
                  <a:lnTo>
                    <a:pt x="12142" y="21462"/>
                  </a:lnTo>
                  <a:lnTo>
                    <a:pt x="11939" y="21471"/>
                  </a:lnTo>
                  <a:lnTo>
                    <a:pt x="11494" y="21471"/>
                  </a:lnTo>
                  <a:lnTo>
                    <a:pt x="11291" y="21425"/>
                  </a:lnTo>
                  <a:lnTo>
                    <a:pt x="11105" y="21370"/>
                  </a:lnTo>
                  <a:lnTo>
                    <a:pt x="10353" y="21333"/>
                  </a:lnTo>
                  <a:lnTo>
                    <a:pt x="9606" y="21287"/>
                  </a:lnTo>
                  <a:lnTo>
                    <a:pt x="8865" y="21213"/>
                  </a:lnTo>
                  <a:lnTo>
                    <a:pt x="8140" y="21121"/>
                  </a:lnTo>
                  <a:lnTo>
                    <a:pt x="7416" y="20992"/>
                  </a:lnTo>
                  <a:lnTo>
                    <a:pt x="6702" y="20854"/>
                  </a:lnTo>
                  <a:lnTo>
                    <a:pt x="6005" y="20697"/>
                  </a:lnTo>
                  <a:lnTo>
                    <a:pt x="5319" y="20541"/>
                  </a:lnTo>
                  <a:lnTo>
                    <a:pt x="4682" y="20495"/>
                  </a:lnTo>
                  <a:lnTo>
                    <a:pt x="4029" y="20449"/>
                  </a:lnTo>
                  <a:lnTo>
                    <a:pt x="3370" y="20366"/>
                  </a:lnTo>
                  <a:lnTo>
                    <a:pt x="2712" y="20292"/>
                  </a:lnTo>
                  <a:lnTo>
                    <a:pt x="2026" y="20200"/>
                  </a:lnTo>
                  <a:lnTo>
                    <a:pt x="1356" y="20117"/>
                  </a:lnTo>
                  <a:lnTo>
                    <a:pt x="670" y="20062"/>
                  </a:lnTo>
                  <a:lnTo>
                    <a:pt x="0" y="20043"/>
                  </a:lnTo>
                  <a:lnTo>
                    <a:pt x="747" y="18625"/>
                  </a:lnTo>
                  <a:lnTo>
                    <a:pt x="1477" y="17225"/>
                  </a:lnTo>
                  <a:lnTo>
                    <a:pt x="2190" y="15806"/>
                  </a:lnTo>
                  <a:lnTo>
                    <a:pt x="2915" y="14406"/>
                  </a:lnTo>
                  <a:lnTo>
                    <a:pt x="3623" y="12988"/>
                  </a:lnTo>
                  <a:lnTo>
                    <a:pt x="4347" y="11606"/>
                  </a:lnTo>
                  <a:lnTo>
                    <a:pt x="5072" y="10215"/>
                  </a:lnTo>
                  <a:lnTo>
                    <a:pt x="5813" y="8879"/>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590" name="Freeform 9"/>
            <p:cNvSpPr/>
            <p:nvPr/>
          </p:nvSpPr>
          <p:spPr>
            <a:xfrm>
              <a:off x="327025" y="1050925"/>
              <a:ext cx="996951" cy="14176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10" y="569"/>
                  </a:lnTo>
                  <a:lnTo>
                    <a:pt x="2924" y="956"/>
                  </a:lnTo>
                  <a:lnTo>
                    <a:pt x="4506" y="1222"/>
                  </a:lnTo>
                  <a:lnTo>
                    <a:pt x="6122" y="1379"/>
                  </a:lnTo>
                  <a:lnTo>
                    <a:pt x="7722" y="1464"/>
                  </a:lnTo>
                  <a:lnTo>
                    <a:pt x="9355" y="1525"/>
                  </a:lnTo>
                  <a:lnTo>
                    <a:pt x="10955" y="1573"/>
                  </a:lnTo>
                  <a:lnTo>
                    <a:pt x="12554" y="1670"/>
                  </a:lnTo>
                  <a:lnTo>
                    <a:pt x="13775" y="1634"/>
                  </a:lnTo>
                  <a:lnTo>
                    <a:pt x="14996" y="1549"/>
                  </a:lnTo>
                  <a:lnTo>
                    <a:pt x="16183" y="1428"/>
                  </a:lnTo>
                  <a:lnTo>
                    <a:pt x="17352" y="1258"/>
                  </a:lnTo>
                  <a:lnTo>
                    <a:pt x="18453" y="1016"/>
                  </a:lnTo>
                  <a:lnTo>
                    <a:pt x="19536" y="750"/>
                  </a:lnTo>
                  <a:lnTo>
                    <a:pt x="20551" y="424"/>
                  </a:lnTo>
                  <a:lnTo>
                    <a:pt x="21600" y="61"/>
                  </a:lnTo>
                  <a:lnTo>
                    <a:pt x="21548" y="1162"/>
                  </a:lnTo>
                  <a:lnTo>
                    <a:pt x="21514" y="2323"/>
                  </a:lnTo>
                  <a:lnTo>
                    <a:pt x="21480" y="3509"/>
                  </a:lnTo>
                  <a:lnTo>
                    <a:pt x="21462" y="4719"/>
                  </a:lnTo>
                  <a:lnTo>
                    <a:pt x="21394" y="5881"/>
                  </a:lnTo>
                  <a:lnTo>
                    <a:pt x="21342" y="7067"/>
                  </a:lnTo>
                  <a:lnTo>
                    <a:pt x="21273" y="8216"/>
                  </a:lnTo>
                  <a:lnTo>
                    <a:pt x="21256" y="9318"/>
                  </a:lnTo>
                  <a:lnTo>
                    <a:pt x="19450" y="10903"/>
                  </a:lnTo>
                  <a:lnTo>
                    <a:pt x="17696" y="12452"/>
                  </a:lnTo>
                  <a:lnTo>
                    <a:pt x="15959" y="13989"/>
                  </a:lnTo>
                  <a:lnTo>
                    <a:pt x="14239" y="15525"/>
                  </a:lnTo>
                  <a:lnTo>
                    <a:pt x="12468" y="17014"/>
                  </a:lnTo>
                  <a:lnTo>
                    <a:pt x="10731" y="18526"/>
                  </a:lnTo>
                  <a:lnTo>
                    <a:pt x="8925" y="20015"/>
                  </a:lnTo>
                  <a:lnTo>
                    <a:pt x="7085" y="21515"/>
                  </a:lnTo>
                  <a:lnTo>
                    <a:pt x="6122" y="21576"/>
                  </a:lnTo>
                  <a:lnTo>
                    <a:pt x="5262" y="21600"/>
                  </a:lnTo>
                  <a:lnTo>
                    <a:pt x="4385" y="21552"/>
                  </a:lnTo>
                  <a:lnTo>
                    <a:pt x="3577" y="21491"/>
                  </a:lnTo>
                  <a:lnTo>
                    <a:pt x="2752" y="21346"/>
                  </a:lnTo>
                  <a:lnTo>
                    <a:pt x="1978" y="21189"/>
                  </a:lnTo>
                  <a:lnTo>
                    <a:pt x="1187" y="20983"/>
                  </a:lnTo>
                  <a:lnTo>
                    <a:pt x="430" y="20801"/>
                  </a:lnTo>
                  <a:lnTo>
                    <a:pt x="482" y="18139"/>
                  </a:lnTo>
                  <a:lnTo>
                    <a:pt x="550" y="15477"/>
                  </a:lnTo>
                  <a:lnTo>
                    <a:pt x="516" y="12803"/>
                  </a:lnTo>
                  <a:lnTo>
                    <a:pt x="516" y="10141"/>
                  </a:lnTo>
                  <a:lnTo>
                    <a:pt x="430" y="7478"/>
                  </a:lnTo>
                  <a:lnTo>
                    <a:pt x="344" y="4901"/>
                  </a:lnTo>
                  <a:lnTo>
                    <a:pt x="172" y="2384"/>
                  </a:lnTo>
                  <a:lnTo>
                    <a:pt x="0" y="0"/>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591" name="Freeform 10"/>
            <p:cNvSpPr/>
            <p:nvPr/>
          </p:nvSpPr>
          <p:spPr>
            <a:xfrm>
              <a:off x="323850" y="898525"/>
              <a:ext cx="109538" cy="173038"/>
            </a:xfrm>
            <a:custGeom>
              <a:avLst/>
              <a:gdLst/>
              <a:ahLst/>
              <a:cxnLst>
                <a:cxn ang="0">
                  <a:pos x="wd2" y="hd2"/>
                </a:cxn>
                <a:cxn ang="5400000">
                  <a:pos x="wd2" y="hd2"/>
                </a:cxn>
                <a:cxn ang="10800000">
                  <a:pos x="wd2" y="hd2"/>
                </a:cxn>
                <a:cxn ang="16200000">
                  <a:pos x="wd2" y="hd2"/>
                </a:cxn>
              </a:cxnLst>
              <a:rect l="0" t="0" r="r" b="b"/>
              <a:pathLst>
                <a:path w="21600" h="21600" extrusionOk="0">
                  <a:moveTo>
                    <a:pt x="11583" y="991"/>
                  </a:moveTo>
                  <a:lnTo>
                    <a:pt x="20035" y="0"/>
                  </a:lnTo>
                  <a:lnTo>
                    <a:pt x="21600" y="21600"/>
                  </a:lnTo>
                  <a:lnTo>
                    <a:pt x="16278" y="20609"/>
                  </a:lnTo>
                  <a:lnTo>
                    <a:pt x="11113" y="18727"/>
                  </a:lnTo>
                  <a:lnTo>
                    <a:pt x="5791" y="16051"/>
                  </a:lnTo>
                  <a:lnTo>
                    <a:pt x="2348" y="12881"/>
                  </a:lnTo>
                  <a:lnTo>
                    <a:pt x="0" y="9413"/>
                  </a:lnTo>
                  <a:lnTo>
                    <a:pt x="470" y="6044"/>
                  </a:lnTo>
                  <a:lnTo>
                    <a:pt x="3913" y="3171"/>
                  </a:lnTo>
                  <a:lnTo>
                    <a:pt x="11583" y="991"/>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592" name="Freeform 11"/>
            <p:cNvSpPr/>
            <p:nvPr/>
          </p:nvSpPr>
          <p:spPr>
            <a:xfrm>
              <a:off x="454025" y="622299"/>
              <a:ext cx="101601" cy="4794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12" y="714"/>
                  </a:lnTo>
                  <a:lnTo>
                    <a:pt x="1856" y="1071"/>
                  </a:lnTo>
                  <a:lnTo>
                    <a:pt x="3037" y="1428"/>
                  </a:lnTo>
                  <a:lnTo>
                    <a:pt x="5400" y="2035"/>
                  </a:lnTo>
                  <a:lnTo>
                    <a:pt x="8269" y="2642"/>
                  </a:lnTo>
                  <a:lnTo>
                    <a:pt x="19406" y="1250"/>
                  </a:lnTo>
                  <a:lnTo>
                    <a:pt x="21600" y="21600"/>
                  </a:lnTo>
                  <a:lnTo>
                    <a:pt x="4219" y="20743"/>
                  </a:lnTo>
                  <a:lnTo>
                    <a:pt x="3375" y="18137"/>
                  </a:lnTo>
                  <a:lnTo>
                    <a:pt x="2700" y="15566"/>
                  </a:lnTo>
                  <a:lnTo>
                    <a:pt x="2194" y="12960"/>
                  </a:lnTo>
                  <a:lnTo>
                    <a:pt x="1687" y="10425"/>
                  </a:lnTo>
                  <a:lnTo>
                    <a:pt x="844" y="7783"/>
                  </a:lnTo>
                  <a:lnTo>
                    <a:pt x="506" y="5177"/>
                  </a:lnTo>
                  <a:lnTo>
                    <a:pt x="0" y="2535"/>
                  </a:lnTo>
                  <a:lnTo>
                    <a:pt x="0" y="0"/>
                  </a:lnTo>
                  <a:close/>
                </a:path>
              </a:pathLst>
            </a:custGeom>
            <a:solidFill>
              <a:srgbClr val="FF9F40"/>
            </a:solidFill>
            <a:ln w="12700" cap="flat">
              <a:noFill/>
              <a:miter lim="400000"/>
            </a:ln>
            <a:effectLst/>
          </p:spPr>
          <p:txBody>
            <a:bodyPr wrap="square" lIns="45719" tIns="45719" rIns="45719" bIns="45719" numCol="1" anchor="t">
              <a:noAutofit/>
            </a:bodyPr>
            <a:lstStyle/>
            <a:p>
              <a:endParaRPr/>
            </a:p>
          </p:txBody>
        </p:sp>
        <p:sp>
          <p:nvSpPr>
            <p:cNvPr id="593" name="Freeform 12"/>
            <p:cNvSpPr/>
            <p:nvPr/>
          </p:nvSpPr>
          <p:spPr>
            <a:xfrm>
              <a:off x="454025" y="420687"/>
              <a:ext cx="85726" cy="217489"/>
            </a:xfrm>
            <a:custGeom>
              <a:avLst/>
              <a:gdLst/>
              <a:ahLst/>
              <a:cxnLst>
                <a:cxn ang="0">
                  <a:pos x="wd2" y="hd2"/>
                </a:cxn>
                <a:cxn ang="5400000">
                  <a:pos x="wd2" y="hd2"/>
                </a:cxn>
                <a:cxn ang="10800000">
                  <a:pos x="wd2" y="hd2"/>
                </a:cxn>
                <a:cxn ang="16200000">
                  <a:pos x="wd2" y="hd2"/>
                </a:cxn>
              </a:cxnLst>
              <a:rect l="0" t="0" r="r" b="b"/>
              <a:pathLst>
                <a:path w="21600" h="21600" extrusionOk="0">
                  <a:moveTo>
                    <a:pt x="14800" y="0"/>
                  </a:moveTo>
                  <a:lnTo>
                    <a:pt x="14400" y="2838"/>
                  </a:lnTo>
                  <a:lnTo>
                    <a:pt x="16200" y="5755"/>
                  </a:lnTo>
                  <a:lnTo>
                    <a:pt x="18200" y="8672"/>
                  </a:lnTo>
                  <a:lnTo>
                    <a:pt x="20600" y="11588"/>
                  </a:lnTo>
                  <a:lnTo>
                    <a:pt x="21600" y="14269"/>
                  </a:lnTo>
                  <a:lnTo>
                    <a:pt x="20800" y="17028"/>
                  </a:lnTo>
                  <a:lnTo>
                    <a:pt x="17200" y="19472"/>
                  </a:lnTo>
                  <a:lnTo>
                    <a:pt x="10800" y="21600"/>
                  </a:lnTo>
                  <a:lnTo>
                    <a:pt x="4600" y="19472"/>
                  </a:lnTo>
                  <a:lnTo>
                    <a:pt x="1600" y="17185"/>
                  </a:lnTo>
                  <a:lnTo>
                    <a:pt x="0" y="14663"/>
                  </a:lnTo>
                  <a:lnTo>
                    <a:pt x="200" y="12298"/>
                  </a:lnTo>
                  <a:lnTo>
                    <a:pt x="1000" y="9460"/>
                  </a:lnTo>
                  <a:lnTo>
                    <a:pt x="2600" y="6701"/>
                  </a:lnTo>
                  <a:lnTo>
                    <a:pt x="4000" y="3863"/>
                  </a:lnTo>
                  <a:lnTo>
                    <a:pt x="5000" y="1182"/>
                  </a:lnTo>
                  <a:lnTo>
                    <a:pt x="6600" y="552"/>
                  </a:lnTo>
                  <a:lnTo>
                    <a:pt x="9400" y="236"/>
                  </a:lnTo>
                  <a:lnTo>
                    <a:pt x="12000" y="158"/>
                  </a:lnTo>
                  <a:lnTo>
                    <a:pt x="14800"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594" name="Freeform 13"/>
            <p:cNvSpPr/>
            <p:nvPr/>
          </p:nvSpPr>
          <p:spPr>
            <a:xfrm>
              <a:off x="622300" y="2938462"/>
              <a:ext cx="1250951" cy="174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26" y="785"/>
                  </a:lnTo>
                  <a:lnTo>
                    <a:pt x="4879" y="2847"/>
                  </a:lnTo>
                  <a:lnTo>
                    <a:pt x="7291" y="5105"/>
                  </a:lnTo>
                  <a:lnTo>
                    <a:pt x="9704" y="8149"/>
                  </a:lnTo>
                  <a:lnTo>
                    <a:pt x="12088" y="10800"/>
                  </a:lnTo>
                  <a:lnTo>
                    <a:pt x="14501" y="13647"/>
                  </a:lnTo>
                  <a:lnTo>
                    <a:pt x="16913" y="15905"/>
                  </a:lnTo>
                  <a:lnTo>
                    <a:pt x="19352" y="17575"/>
                  </a:lnTo>
                  <a:lnTo>
                    <a:pt x="19901" y="18556"/>
                  </a:lnTo>
                  <a:lnTo>
                    <a:pt x="20161" y="18753"/>
                  </a:lnTo>
                  <a:lnTo>
                    <a:pt x="20408" y="18949"/>
                  </a:lnTo>
                  <a:lnTo>
                    <a:pt x="20668" y="18753"/>
                  </a:lnTo>
                  <a:lnTo>
                    <a:pt x="20928" y="18949"/>
                  </a:lnTo>
                  <a:lnTo>
                    <a:pt x="21203" y="18949"/>
                  </a:lnTo>
                  <a:lnTo>
                    <a:pt x="21518" y="19538"/>
                  </a:lnTo>
                  <a:lnTo>
                    <a:pt x="21600" y="21600"/>
                  </a:lnTo>
                  <a:lnTo>
                    <a:pt x="19873" y="20618"/>
                  </a:lnTo>
                  <a:lnTo>
                    <a:pt x="18187" y="19244"/>
                  </a:lnTo>
                  <a:lnTo>
                    <a:pt x="16474" y="17575"/>
                  </a:lnTo>
                  <a:lnTo>
                    <a:pt x="14775" y="15905"/>
                  </a:lnTo>
                  <a:lnTo>
                    <a:pt x="13048" y="13745"/>
                  </a:lnTo>
                  <a:lnTo>
                    <a:pt x="11348" y="11585"/>
                  </a:lnTo>
                  <a:lnTo>
                    <a:pt x="9635" y="9425"/>
                  </a:lnTo>
                  <a:lnTo>
                    <a:pt x="7963" y="7265"/>
                  </a:lnTo>
                  <a:lnTo>
                    <a:pt x="6990" y="6480"/>
                  </a:lnTo>
                  <a:lnTo>
                    <a:pt x="6003" y="5596"/>
                  </a:lnTo>
                  <a:lnTo>
                    <a:pt x="4948" y="4811"/>
                  </a:lnTo>
                  <a:lnTo>
                    <a:pt x="3934" y="4124"/>
                  </a:lnTo>
                  <a:lnTo>
                    <a:pt x="2892" y="3142"/>
                  </a:lnTo>
                  <a:lnTo>
                    <a:pt x="1891" y="2651"/>
                  </a:lnTo>
                  <a:lnTo>
                    <a:pt x="905" y="2160"/>
                  </a:lnTo>
                  <a:lnTo>
                    <a:pt x="0" y="1964"/>
                  </a:lnTo>
                  <a:lnTo>
                    <a:pt x="0" y="0"/>
                  </a:lnTo>
                  <a:close/>
                </a:path>
              </a:pathLst>
            </a:custGeom>
            <a:solidFill>
              <a:srgbClr val="409FFF"/>
            </a:solidFill>
            <a:ln w="12700" cap="flat">
              <a:noFill/>
              <a:miter lim="400000"/>
            </a:ln>
            <a:effectLst/>
          </p:spPr>
          <p:txBody>
            <a:bodyPr wrap="square" lIns="45719" tIns="45719" rIns="45719" bIns="45719" numCol="1" anchor="t">
              <a:noAutofit/>
            </a:bodyPr>
            <a:lstStyle/>
            <a:p>
              <a:endParaRPr/>
            </a:p>
          </p:txBody>
        </p:sp>
        <p:sp>
          <p:nvSpPr>
            <p:cNvPr id="595" name="Freeform 14"/>
            <p:cNvSpPr/>
            <p:nvPr/>
          </p:nvSpPr>
          <p:spPr>
            <a:xfrm>
              <a:off x="642937" y="2725737"/>
              <a:ext cx="1446213" cy="198439"/>
            </a:xfrm>
            <a:custGeom>
              <a:avLst/>
              <a:gdLst/>
              <a:ahLst/>
              <a:cxnLst>
                <a:cxn ang="0">
                  <a:pos x="wd2" y="hd2"/>
                </a:cxn>
                <a:cxn ang="5400000">
                  <a:pos x="wd2" y="hd2"/>
                </a:cxn>
                <a:cxn ang="10800000">
                  <a:pos x="wd2" y="hd2"/>
                </a:cxn>
                <a:cxn ang="16200000">
                  <a:pos x="wd2" y="hd2"/>
                </a:cxn>
              </a:cxnLst>
              <a:rect l="0" t="0" r="r" b="b"/>
              <a:pathLst>
                <a:path w="21600" h="21600" extrusionOk="0">
                  <a:moveTo>
                    <a:pt x="2062" y="1296"/>
                  </a:moveTo>
                  <a:lnTo>
                    <a:pt x="3021" y="2678"/>
                  </a:lnTo>
                  <a:lnTo>
                    <a:pt x="3969" y="3802"/>
                  </a:lnTo>
                  <a:lnTo>
                    <a:pt x="4893" y="4838"/>
                  </a:lnTo>
                  <a:lnTo>
                    <a:pt x="5806" y="5875"/>
                  </a:lnTo>
                  <a:lnTo>
                    <a:pt x="6706" y="6739"/>
                  </a:lnTo>
                  <a:lnTo>
                    <a:pt x="7619" y="7862"/>
                  </a:lnTo>
                  <a:lnTo>
                    <a:pt x="8519" y="9331"/>
                  </a:lnTo>
                  <a:lnTo>
                    <a:pt x="9479" y="11232"/>
                  </a:lnTo>
                  <a:lnTo>
                    <a:pt x="10379" y="12010"/>
                  </a:lnTo>
                  <a:lnTo>
                    <a:pt x="11304" y="12874"/>
                  </a:lnTo>
                  <a:lnTo>
                    <a:pt x="12240" y="13738"/>
                  </a:lnTo>
                  <a:lnTo>
                    <a:pt x="13199" y="14947"/>
                  </a:lnTo>
                  <a:lnTo>
                    <a:pt x="14147" y="15811"/>
                  </a:lnTo>
                  <a:lnTo>
                    <a:pt x="15107" y="16848"/>
                  </a:lnTo>
                  <a:lnTo>
                    <a:pt x="16090" y="17539"/>
                  </a:lnTo>
                  <a:lnTo>
                    <a:pt x="17074" y="18144"/>
                  </a:lnTo>
                  <a:lnTo>
                    <a:pt x="17607" y="17712"/>
                  </a:lnTo>
                  <a:lnTo>
                    <a:pt x="18152" y="17798"/>
                  </a:lnTo>
                  <a:lnTo>
                    <a:pt x="18709" y="18230"/>
                  </a:lnTo>
                  <a:lnTo>
                    <a:pt x="19278" y="19181"/>
                  </a:lnTo>
                  <a:lnTo>
                    <a:pt x="19835" y="19872"/>
                  </a:lnTo>
                  <a:lnTo>
                    <a:pt x="20415" y="20736"/>
                  </a:lnTo>
                  <a:lnTo>
                    <a:pt x="20996" y="21341"/>
                  </a:lnTo>
                  <a:lnTo>
                    <a:pt x="21600" y="21600"/>
                  </a:lnTo>
                  <a:lnTo>
                    <a:pt x="18792" y="20909"/>
                  </a:lnTo>
                  <a:lnTo>
                    <a:pt x="16043" y="19440"/>
                  </a:lnTo>
                  <a:lnTo>
                    <a:pt x="13318" y="16848"/>
                  </a:lnTo>
                  <a:lnTo>
                    <a:pt x="10664" y="13910"/>
                  </a:lnTo>
                  <a:lnTo>
                    <a:pt x="7974" y="10368"/>
                  </a:lnTo>
                  <a:lnTo>
                    <a:pt x="5332" y="6998"/>
                  </a:lnTo>
                  <a:lnTo>
                    <a:pt x="2666" y="3802"/>
                  </a:lnTo>
                  <a:lnTo>
                    <a:pt x="0" y="1037"/>
                  </a:lnTo>
                  <a:lnTo>
                    <a:pt x="178" y="346"/>
                  </a:lnTo>
                  <a:lnTo>
                    <a:pt x="415" y="0"/>
                  </a:lnTo>
                  <a:lnTo>
                    <a:pt x="664" y="0"/>
                  </a:lnTo>
                  <a:lnTo>
                    <a:pt x="936" y="346"/>
                  </a:lnTo>
                  <a:lnTo>
                    <a:pt x="1197" y="432"/>
                  </a:lnTo>
                  <a:lnTo>
                    <a:pt x="1505" y="864"/>
                  </a:lnTo>
                  <a:lnTo>
                    <a:pt x="1777" y="1037"/>
                  </a:lnTo>
                  <a:lnTo>
                    <a:pt x="2062" y="1296"/>
                  </a:lnTo>
                  <a:close/>
                </a:path>
              </a:pathLst>
            </a:custGeom>
            <a:solidFill>
              <a:srgbClr val="409FFF"/>
            </a:solidFill>
            <a:ln w="12700" cap="flat">
              <a:noFill/>
              <a:miter lim="400000"/>
            </a:ln>
            <a:effectLst/>
          </p:spPr>
          <p:txBody>
            <a:bodyPr wrap="square" lIns="45719" tIns="45719" rIns="45719" bIns="45719" numCol="1" anchor="t">
              <a:noAutofit/>
            </a:bodyPr>
            <a:lstStyle/>
            <a:p>
              <a:endParaRPr/>
            </a:p>
          </p:txBody>
        </p:sp>
        <p:sp>
          <p:nvSpPr>
            <p:cNvPr id="596" name="Freeform 15"/>
            <p:cNvSpPr/>
            <p:nvPr/>
          </p:nvSpPr>
          <p:spPr>
            <a:xfrm>
              <a:off x="592137" y="412750"/>
              <a:ext cx="201613" cy="701676"/>
            </a:xfrm>
            <a:custGeom>
              <a:avLst/>
              <a:gdLst/>
              <a:ahLst/>
              <a:cxnLst>
                <a:cxn ang="0">
                  <a:pos x="wd2" y="hd2"/>
                </a:cxn>
                <a:cxn ang="5400000">
                  <a:pos x="wd2" y="hd2"/>
                </a:cxn>
                <a:cxn ang="10800000">
                  <a:pos x="wd2" y="hd2"/>
                </a:cxn>
                <a:cxn ang="16200000">
                  <a:pos x="wd2" y="hd2"/>
                </a:cxn>
              </a:cxnLst>
              <a:rect l="0" t="0" r="r" b="b"/>
              <a:pathLst>
                <a:path w="21600" h="21600" extrusionOk="0">
                  <a:moveTo>
                    <a:pt x="13575" y="489"/>
                  </a:moveTo>
                  <a:lnTo>
                    <a:pt x="13575" y="0"/>
                  </a:lnTo>
                  <a:lnTo>
                    <a:pt x="13660" y="415"/>
                  </a:lnTo>
                  <a:lnTo>
                    <a:pt x="14599" y="782"/>
                  </a:lnTo>
                  <a:lnTo>
                    <a:pt x="15538" y="1026"/>
                  </a:lnTo>
                  <a:lnTo>
                    <a:pt x="16904" y="1271"/>
                  </a:lnTo>
                  <a:lnTo>
                    <a:pt x="18185" y="1368"/>
                  </a:lnTo>
                  <a:lnTo>
                    <a:pt x="19636" y="1368"/>
                  </a:lnTo>
                  <a:lnTo>
                    <a:pt x="20746" y="1271"/>
                  </a:lnTo>
                  <a:lnTo>
                    <a:pt x="21600" y="1124"/>
                  </a:lnTo>
                  <a:lnTo>
                    <a:pt x="19039" y="3641"/>
                  </a:lnTo>
                  <a:lnTo>
                    <a:pt x="16734" y="6182"/>
                  </a:lnTo>
                  <a:lnTo>
                    <a:pt x="14599" y="8748"/>
                  </a:lnTo>
                  <a:lnTo>
                    <a:pt x="12550" y="11362"/>
                  </a:lnTo>
                  <a:lnTo>
                    <a:pt x="10330" y="13928"/>
                  </a:lnTo>
                  <a:lnTo>
                    <a:pt x="8452" y="16469"/>
                  </a:lnTo>
                  <a:lnTo>
                    <a:pt x="6489" y="19034"/>
                  </a:lnTo>
                  <a:lnTo>
                    <a:pt x="4610" y="21600"/>
                  </a:lnTo>
                  <a:lnTo>
                    <a:pt x="3415" y="21405"/>
                  </a:lnTo>
                  <a:lnTo>
                    <a:pt x="2391" y="21405"/>
                  </a:lnTo>
                  <a:lnTo>
                    <a:pt x="1281" y="21429"/>
                  </a:lnTo>
                  <a:lnTo>
                    <a:pt x="427" y="21478"/>
                  </a:lnTo>
                  <a:lnTo>
                    <a:pt x="85" y="20696"/>
                  </a:lnTo>
                  <a:lnTo>
                    <a:pt x="85" y="20061"/>
                  </a:lnTo>
                  <a:lnTo>
                    <a:pt x="0" y="19523"/>
                  </a:lnTo>
                  <a:lnTo>
                    <a:pt x="256" y="19083"/>
                  </a:lnTo>
                  <a:lnTo>
                    <a:pt x="256" y="18595"/>
                  </a:lnTo>
                  <a:lnTo>
                    <a:pt x="683" y="18130"/>
                  </a:lnTo>
                  <a:lnTo>
                    <a:pt x="1281" y="17593"/>
                  </a:lnTo>
                  <a:lnTo>
                    <a:pt x="2134" y="17006"/>
                  </a:lnTo>
                  <a:lnTo>
                    <a:pt x="3415" y="14905"/>
                  </a:lnTo>
                  <a:lnTo>
                    <a:pt x="5037" y="12877"/>
                  </a:lnTo>
                  <a:lnTo>
                    <a:pt x="6489" y="10824"/>
                  </a:lnTo>
                  <a:lnTo>
                    <a:pt x="8025" y="8796"/>
                  </a:lnTo>
                  <a:lnTo>
                    <a:pt x="9477" y="6719"/>
                  </a:lnTo>
                  <a:lnTo>
                    <a:pt x="10928" y="4667"/>
                  </a:lnTo>
                  <a:lnTo>
                    <a:pt x="12209" y="2566"/>
                  </a:lnTo>
                  <a:lnTo>
                    <a:pt x="13575" y="489"/>
                  </a:lnTo>
                  <a:close/>
                </a:path>
              </a:pathLst>
            </a:custGeom>
            <a:solidFill>
              <a:srgbClr val="FF9F40"/>
            </a:solidFill>
            <a:ln w="12700" cap="flat">
              <a:noFill/>
              <a:miter lim="400000"/>
            </a:ln>
            <a:effectLst/>
          </p:spPr>
          <p:txBody>
            <a:bodyPr wrap="square" lIns="45719" tIns="45719" rIns="45719" bIns="45719" numCol="1" anchor="t">
              <a:noAutofit/>
            </a:bodyPr>
            <a:lstStyle/>
            <a:p>
              <a:endParaRPr/>
            </a:p>
          </p:txBody>
        </p:sp>
        <p:grpSp>
          <p:nvGrpSpPr>
            <p:cNvPr id="599" name="Freeform 16"/>
            <p:cNvGrpSpPr/>
            <p:nvPr/>
          </p:nvGrpSpPr>
          <p:grpSpPr>
            <a:xfrm>
              <a:off x="579437" y="882650"/>
              <a:ext cx="4764" cy="38101"/>
              <a:chOff x="0" y="0"/>
              <a:chExt cx="4762" cy="38100"/>
            </a:xfrm>
          </p:grpSpPr>
          <p:sp>
            <p:nvSpPr>
              <p:cNvPr id="597" name="Line"/>
              <p:cNvSpPr/>
              <p:nvPr/>
            </p:nvSpPr>
            <p:spPr>
              <a:xfrm flipV="1">
                <a:off x="0" y="0"/>
                <a:ext cx="4763" cy="38101"/>
              </a:xfrm>
              <a:prstGeom prst="line">
                <a:avLst/>
              </a:prstGeom>
              <a:noFill/>
              <a:ln w="12700" cap="flat">
                <a:noFill/>
                <a:miter lim="400000"/>
              </a:ln>
              <a:effectLst/>
            </p:spPr>
            <p:txBody>
              <a:bodyPr wrap="square" lIns="45719" tIns="45719" rIns="45719" bIns="45719" numCol="1" anchor="t">
                <a:noAutofit/>
              </a:bodyPr>
              <a:lstStyle/>
              <a:p>
                <a:endParaRPr/>
              </a:p>
            </p:txBody>
          </p:sp>
          <p:sp>
            <p:nvSpPr>
              <p:cNvPr id="598" name="Line"/>
              <p:cNvSpPr/>
              <p:nvPr/>
            </p:nvSpPr>
            <p:spPr>
              <a:xfrm flipH="1">
                <a:off x="-1" y="-1"/>
                <a:ext cx="4764" cy="38102"/>
              </a:xfrm>
              <a:prstGeom prst="line">
                <a:avLst/>
              </a:prstGeom>
              <a:noFill/>
              <a:ln w="12700" cap="flat">
                <a:noFill/>
                <a:miter lim="400000"/>
              </a:ln>
              <a:effectLst/>
            </p:spPr>
            <p:txBody>
              <a:bodyPr wrap="square" lIns="45719" tIns="45719" rIns="45719" bIns="45719" numCol="1" anchor="t">
                <a:noAutofit/>
              </a:bodyPr>
              <a:lstStyle/>
              <a:p>
                <a:endParaRPr/>
              </a:p>
            </p:txBody>
          </p:sp>
        </p:grpSp>
        <p:sp>
          <p:nvSpPr>
            <p:cNvPr id="600" name="Freeform 17"/>
            <p:cNvSpPr/>
            <p:nvPr/>
          </p:nvSpPr>
          <p:spPr>
            <a:xfrm>
              <a:off x="671512" y="869949"/>
              <a:ext cx="165101" cy="257177"/>
            </a:xfrm>
            <a:custGeom>
              <a:avLst/>
              <a:gdLst/>
              <a:ahLst/>
              <a:cxnLst>
                <a:cxn ang="0">
                  <a:pos x="wd2" y="hd2"/>
                </a:cxn>
                <a:cxn ang="5400000">
                  <a:pos x="wd2" y="hd2"/>
                </a:cxn>
                <a:cxn ang="10800000">
                  <a:pos x="wd2" y="hd2"/>
                </a:cxn>
                <a:cxn ang="16200000">
                  <a:pos x="wd2" y="hd2"/>
                </a:cxn>
              </a:cxnLst>
              <a:rect l="0" t="0" r="r" b="b"/>
              <a:pathLst>
                <a:path w="21600" h="21600" extrusionOk="0">
                  <a:moveTo>
                    <a:pt x="6750" y="334"/>
                  </a:moveTo>
                  <a:lnTo>
                    <a:pt x="21600" y="0"/>
                  </a:lnTo>
                  <a:lnTo>
                    <a:pt x="20977" y="2608"/>
                  </a:lnTo>
                  <a:lnTo>
                    <a:pt x="20250" y="5350"/>
                  </a:lnTo>
                  <a:lnTo>
                    <a:pt x="19315" y="8025"/>
                  </a:lnTo>
                  <a:lnTo>
                    <a:pt x="18485" y="10900"/>
                  </a:lnTo>
                  <a:lnTo>
                    <a:pt x="17238" y="13575"/>
                  </a:lnTo>
                  <a:lnTo>
                    <a:pt x="16200" y="16317"/>
                  </a:lnTo>
                  <a:lnTo>
                    <a:pt x="14954" y="18925"/>
                  </a:lnTo>
                  <a:lnTo>
                    <a:pt x="13915" y="21600"/>
                  </a:lnTo>
                  <a:lnTo>
                    <a:pt x="0" y="20597"/>
                  </a:lnTo>
                  <a:lnTo>
                    <a:pt x="208" y="17855"/>
                  </a:lnTo>
                  <a:lnTo>
                    <a:pt x="935" y="15314"/>
                  </a:lnTo>
                  <a:lnTo>
                    <a:pt x="1765" y="12773"/>
                  </a:lnTo>
                  <a:lnTo>
                    <a:pt x="3012" y="10432"/>
                  </a:lnTo>
                  <a:lnTo>
                    <a:pt x="4050" y="7958"/>
                  </a:lnTo>
                  <a:lnTo>
                    <a:pt x="5296" y="5550"/>
                  </a:lnTo>
                  <a:lnTo>
                    <a:pt x="6231" y="2942"/>
                  </a:lnTo>
                  <a:lnTo>
                    <a:pt x="6750" y="334"/>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601" name="Freeform 18"/>
            <p:cNvSpPr/>
            <p:nvPr/>
          </p:nvSpPr>
          <p:spPr>
            <a:xfrm>
              <a:off x="793749" y="2509837"/>
              <a:ext cx="1409701" cy="212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29" y="401"/>
                  </a:lnTo>
                  <a:lnTo>
                    <a:pt x="1482" y="1124"/>
                  </a:lnTo>
                  <a:lnTo>
                    <a:pt x="2223" y="1767"/>
                  </a:lnTo>
                  <a:lnTo>
                    <a:pt x="3001" y="2570"/>
                  </a:lnTo>
                  <a:lnTo>
                    <a:pt x="3717" y="3292"/>
                  </a:lnTo>
                  <a:lnTo>
                    <a:pt x="4458" y="3935"/>
                  </a:lnTo>
                  <a:lnTo>
                    <a:pt x="5139" y="4497"/>
                  </a:lnTo>
                  <a:lnTo>
                    <a:pt x="5795" y="5139"/>
                  </a:lnTo>
                  <a:lnTo>
                    <a:pt x="5916" y="5862"/>
                  </a:lnTo>
                  <a:lnTo>
                    <a:pt x="6062" y="6263"/>
                  </a:lnTo>
                  <a:lnTo>
                    <a:pt x="6184" y="6343"/>
                  </a:lnTo>
                  <a:lnTo>
                    <a:pt x="6329" y="6504"/>
                  </a:lnTo>
                  <a:lnTo>
                    <a:pt x="6451" y="6263"/>
                  </a:lnTo>
                  <a:lnTo>
                    <a:pt x="6779" y="6263"/>
                  </a:lnTo>
                  <a:lnTo>
                    <a:pt x="6985" y="6343"/>
                  </a:lnTo>
                  <a:lnTo>
                    <a:pt x="8796" y="9074"/>
                  </a:lnTo>
                  <a:lnTo>
                    <a:pt x="10642" y="11242"/>
                  </a:lnTo>
                  <a:lnTo>
                    <a:pt x="12489" y="13008"/>
                  </a:lnTo>
                  <a:lnTo>
                    <a:pt x="14384" y="14694"/>
                  </a:lnTo>
                  <a:lnTo>
                    <a:pt x="16218" y="15979"/>
                  </a:lnTo>
                  <a:lnTo>
                    <a:pt x="18040" y="17665"/>
                  </a:lnTo>
                  <a:lnTo>
                    <a:pt x="19826" y="19432"/>
                  </a:lnTo>
                  <a:lnTo>
                    <a:pt x="21600" y="21600"/>
                  </a:lnTo>
                  <a:lnTo>
                    <a:pt x="18867" y="19914"/>
                  </a:lnTo>
                  <a:lnTo>
                    <a:pt x="16145" y="18067"/>
                  </a:lnTo>
                  <a:lnTo>
                    <a:pt x="13461" y="15738"/>
                  </a:lnTo>
                  <a:lnTo>
                    <a:pt x="10788" y="13169"/>
                  </a:lnTo>
                  <a:lnTo>
                    <a:pt x="8103" y="10198"/>
                  </a:lnTo>
                  <a:lnTo>
                    <a:pt x="5406" y="7307"/>
                  </a:lnTo>
                  <a:lnTo>
                    <a:pt x="2697" y="4497"/>
                  </a:lnTo>
                  <a:lnTo>
                    <a:pt x="0" y="1606"/>
                  </a:lnTo>
                  <a:lnTo>
                    <a:pt x="0" y="0"/>
                  </a:lnTo>
                  <a:close/>
                </a:path>
              </a:pathLst>
            </a:custGeom>
            <a:solidFill>
              <a:srgbClr val="409FFF"/>
            </a:solidFill>
            <a:ln w="12700" cap="flat">
              <a:noFill/>
              <a:miter lim="400000"/>
            </a:ln>
            <a:effectLst/>
          </p:spPr>
          <p:txBody>
            <a:bodyPr wrap="square" lIns="45719" tIns="45719" rIns="45719" bIns="45719" numCol="1" anchor="t">
              <a:noAutofit/>
            </a:bodyPr>
            <a:lstStyle/>
            <a:p>
              <a:endParaRPr/>
            </a:p>
          </p:txBody>
        </p:sp>
        <p:sp>
          <p:nvSpPr>
            <p:cNvPr id="602" name="Freeform 19"/>
            <p:cNvSpPr/>
            <p:nvPr/>
          </p:nvSpPr>
          <p:spPr>
            <a:xfrm>
              <a:off x="733425" y="176212"/>
              <a:ext cx="85726" cy="244476"/>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20400" y="631"/>
                  </a:lnTo>
                  <a:lnTo>
                    <a:pt x="21600" y="1332"/>
                  </a:lnTo>
                  <a:lnTo>
                    <a:pt x="21600" y="2314"/>
                  </a:lnTo>
                  <a:lnTo>
                    <a:pt x="21400" y="3366"/>
                  </a:lnTo>
                  <a:lnTo>
                    <a:pt x="20600" y="4418"/>
                  </a:lnTo>
                  <a:lnTo>
                    <a:pt x="20000" y="5610"/>
                  </a:lnTo>
                  <a:lnTo>
                    <a:pt x="20000" y="6803"/>
                  </a:lnTo>
                  <a:lnTo>
                    <a:pt x="21000" y="8065"/>
                  </a:lnTo>
                  <a:lnTo>
                    <a:pt x="19400" y="9608"/>
                  </a:lnTo>
                  <a:lnTo>
                    <a:pt x="19400" y="11642"/>
                  </a:lnTo>
                  <a:lnTo>
                    <a:pt x="19600" y="13675"/>
                  </a:lnTo>
                  <a:lnTo>
                    <a:pt x="20000" y="15779"/>
                  </a:lnTo>
                  <a:lnTo>
                    <a:pt x="19400" y="17673"/>
                  </a:lnTo>
                  <a:lnTo>
                    <a:pt x="17600" y="19356"/>
                  </a:lnTo>
                  <a:lnTo>
                    <a:pt x="13600" y="20688"/>
                  </a:lnTo>
                  <a:lnTo>
                    <a:pt x="7200" y="21600"/>
                  </a:lnTo>
                  <a:lnTo>
                    <a:pt x="5200" y="20197"/>
                  </a:lnTo>
                  <a:lnTo>
                    <a:pt x="3400" y="18725"/>
                  </a:lnTo>
                  <a:lnTo>
                    <a:pt x="2000" y="17252"/>
                  </a:lnTo>
                  <a:lnTo>
                    <a:pt x="1000" y="15779"/>
                  </a:lnTo>
                  <a:lnTo>
                    <a:pt x="0" y="14166"/>
                  </a:lnTo>
                  <a:lnTo>
                    <a:pt x="400" y="12694"/>
                  </a:lnTo>
                  <a:lnTo>
                    <a:pt x="800" y="11151"/>
                  </a:lnTo>
                  <a:lnTo>
                    <a:pt x="2000" y="9748"/>
                  </a:lnTo>
                  <a:lnTo>
                    <a:pt x="3800" y="8345"/>
                  </a:lnTo>
                  <a:lnTo>
                    <a:pt x="5400" y="7153"/>
                  </a:lnTo>
                  <a:lnTo>
                    <a:pt x="7200" y="5821"/>
                  </a:lnTo>
                  <a:lnTo>
                    <a:pt x="9200" y="4629"/>
                  </a:lnTo>
                  <a:lnTo>
                    <a:pt x="11200" y="3366"/>
                  </a:lnTo>
                  <a:lnTo>
                    <a:pt x="13200" y="2174"/>
                  </a:lnTo>
                  <a:lnTo>
                    <a:pt x="15200" y="1122"/>
                  </a:lnTo>
                  <a:lnTo>
                    <a:pt x="18000"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603" name="Freeform 20"/>
            <p:cNvSpPr/>
            <p:nvPr/>
          </p:nvSpPr>
          <p:spPr>
            <a:xfrm>
              <a:off x="815974" y="361949"/>
              <a:ext cx="239714" cy="765176"/>
            </a:xfrm>
            <a:custGeom>
              <a:avLst/>
              <a:gdLst/>
              <a:ahLst/>
              <a:cxnLst>
                <a:cxn ang="0">
                  <a:pos x="wd2" y="hd2"/>
                </a:cxn>
                <a:cxn ang="5400000">
                  <a:pos x="wd2" y="hd2"/>
                </a:cxn>
                <a:cxn ang="10800000">
                  <a:pos x="wd2" y="hd2"/>
                </a:cxn>
                <a:cxn ang="16200000">
                  <a:pos x="wd2" y="hd2"/>
                </a:cxn>
              </a:cxnLst>
              <a:rect l="0" t="0" r="r" b="b"/>
              <a:pathLst>
                <a:path w="21600" h="21600" extrusionOk="0">
                  <a:moveTo>
                    <a:pt x="13563" y="2221"/>
                  </a:moveTo>
                  <a:lnTo>
                    <a:pt x="14065" y="1929"/>
                  </a:lnTo>
                  <a:lnTo>
                    <a:pt x="14711" y="1660"/>
                  </a:lnTo>
                  <a:lnTo>
                    <a:pt x="15285" y="1368"/>
                  </a:lnTo>
                  <a:lnTo>
                    <a:pt x="15931" y="1099"/>
                  </a:lnTo>
                  <a:lnTo>
                    <a:pt x="16505" y="785"/>
                  </a:lnTo>
                  <a:lnTo>
                    <a:pt x="17223" y="516"/>
                  </a:lnTo>
                  <a:lnTo>
                    <a:pt x="17940" y="224"/>
                  </a:lnTo>
                  <a:lnTo>
                    <a:pt x="18945" y="0"/>
                  </a:lnTo>
                  <a:lnTo>
                    <a:pt x="19878" y="673"/>
                  </a:lnTo>
                  <a:lnTo>
                    <a:pt x="20739" y="1480"/>
                  </a:lnTo>
                  <a:lnTo>
                    <a:pt x="21241" y="2265"/>
                  </a:lnTo>
                  <a:lnTo>
                    <a:pt x="21600" y="3185"/>
                  </a:lnTo>
                  <a:lnTo>
                    <a:pt x="21456" y="4015"/>
                  </a:lnTo>
                  <a:lnTo>
                    <a:pt x="21098" y="4890"/>
                  </a:lnTo>
                  <a:lnTo>
                    <a:pt x="20165" y="5675"/>
                  </a:lnTo>
                  <a:lnTo>
                    <a:pt x="18945" y="6482"/>
                  </a:lnTo>
                  <a:lnTo>
                    <a:pt x="17366" y="8366"/>
                  </a:lnTo>
                  <a:lnTo>
                    <a:pt x="16003" y="10273"/>
                  </a:lnTo>
                  <a:lnTo>
                    <a:pt x="14711" y="12157"/>
                  </a:lnTo>
                  <a:lnTo>
                    <a:pt x="13348" y="14064"/>
                  </a:lnTo>
                  <a:lnTo>
                    <a:pt x="11769" y="15925"/>
                  </a:lnTo>
                  <a:lnTo>
                    <a:pt x="10190" y="17809"/>
                  </a:lnTo>
                  <a:lnTo>
                    <a:pt x="8252" y="19716"/>
                  </a:lnTo>
                  <a:lnTo>
                    <a:pt x="6100" y="21600"/>
                  </a:lnTo>
                  <a:lnTo>
                    <a:pt x="0" y="21488"/>
                  </a:lnTo>
                  <a:lnTo>
                    <a:pt x="1579" y="19065"/>
                  </a:lnTo>
                  <a:lnTo>
                    <a:pt x="3301" y="16643"/>
                  </a:lnTo>
                  <a:lnTo>
                    <a:pt x="4880" y="14243"/>
                  </a:lnTo>
                  <a:lnTo>
                    <a:pt x="6674" y="11865"/>
                  </a:lnTo>
                  <a:lnTo>
                    <a:pt x="8396" y="9443"/>
                  </a:lnTo>
                  <a:lnTo>
                    <a:pt x="10047" y="7043"/>
                  </a:lnTo>
                  <a:lnTo>
                    <a:pt x="11769" y="4621"/>
                  </a:lnTo>
                  <a:lnTo>
                    <a:pt x="13563" y="2221"/>
                  </a:lnTo>
                  <a:close/>
                </a:path>
              </a:pathLst>
            </a:custGeom>
            <a:solidFill>
              <a:srgbClr val="FF9F40"/>
            </a:solidFill>
            <a:ln w="12700" cap="flat">
              <a:noFill/>
              <a:miter lim="400000"/>
            </a:ln>
            <a:effectLst/>
          </p:spPr>
          <p:txBody>
            <a:bodyPr wrap="square" lIns="45719" tIns="45719" rIns="45719" bIns="45719" numCol="1" anchor="t">
              <a:noAutofit/>
            </a:bodyPr>
            <a:lstStyle/>
            <a:p>
              <a:endParaRPr/>
            </a:p>
          </p:txBody>
        </p:sp>
        <p:sp>
          <p:nvSpPr>
            <p:cNvPr id="604" name="Freeform 21"/>
            <p:cNvSpPr/>
            <p:nvPr/>
          </p:nvSpPr>
          <p:spPr>
            <a:xfrm>
              <a:off x="927100" y="2312987"/>
              <a:ext cx="1390651" cy="236538"/>
            </a:xfrm>
            <a:custGeom>
              <a:avLst/>
              <a:gdLst/>
              <a:ahLst/>
              <a:cxnLst>
                <a:cxn ang="0">
                  <a:pos x="wd2" y="hd2"/>
                </a:cxn>
                <a:cxn ang="5400000">
                  <a:pos x="wd2" y="hd2"/>
                </a:cxn>
                <a:cxn ang="10800000">
                  <a:pos x="wd2" y="hd2"/>
                </a:cxn>
                <a:cxn ang="16200000">
                  <a:pos x="wd2" y="hd2"/>
                </a:cxn>
              </a:cxnLst>
              <a:rect l="0" t="0" r="r" b="b"/>
              <a:pathLst>
                <a:path w="21600" h="21600" extrusionOk="0">
                  <a:moveTo>
                    <a:pt x="9851" y="9455"/>
                  </a:moveTo>
                  <a:lnTo>
                    <a:pt x="11195" y="10909"/>
                  </a:lnTo>
                  <a:lnTo>
                    <a:pt x="12637" y="12364"/>
                  </a:lnTo>
                  <a:lnTo>
                    <a:pt x="14116" y="13600"/>
                  </a:lnTo>
                  <a:lnTo>
                    <a:pt x="15645" y="14836"/>
                  </a:lnTo>
                  <a:lnTo>
                    <a:pt x="17137" y="15927"/>
                  </a:lnTo>
                  <a:lnTo>
                    <a:pt x="18666" y="17164"/>
                  </a:lnTo>
                  <a:lnTo>
                    <a:pt x="20121" y="18545"/>
                  </a:lnTo>
                  <a:lnTo>
                    <a:pt x="21563" y="20218"/>
                  </a:lnTo>
                  <a:lnTo>
                    <a:pt x="21600" y="21600"/>
                  </a:lnTo>
                  <a:lnTo>
                    <a:pt x="21267" y="21455"/>
                  </a:lnTo>
                  <a:lnTo>
                    <a:pt x="20959" y="21236"/>
                  </a:lnTo>
                  <a:lnTo>
                    <a:pt x="20626" y="20873"/>
                  </a:lnTo>
                  <a:lnTo>
                    <a:pt x="20305" y="20509"/>
                  </a:lnTo>
                  <a:lnTo>
                    <a:pt x="19960" y="20000"/>
                  </a:lnTo>
                  <a:lnTo>
                    <a:pt x="19627" y="19636"/>
                  </a:lnTo>
                  <a:lnTo>
                    <a:pt x="19295" y="19127"/>
                  </a:lnTo>
                  <a:lnTo>
                    <a:pt x="18974" y="18764"/>
                  </a:lnTo>
                  <a:lnTo>
                    <a:pt x="16521" y="17309"/>
                  </a:lnTo>
                  <a:lnTo>
                    <a:pt x="14116" y="15564"/>
                  </a:lnTo>
                  <a:lnTo>
                    <a:pt x="11737" y="13382"/>
                  </a:lnTo>
                  <a:lnTo>
                    <a:pt x="9382" y="10909"/>
                  </a:lnTo>
                  <a:lnTo>
                    <a:pt x="7027" y="8218"/>
                  </a:lnTo>
                  <a:lnTo>
                    <a:pt x="4697" y="5382"/>
                  </a:lnTo>
                  <a:lnTo>
                    <a:pt x="2342" y="2545"/>
                  </a:lnTo>
                  <a:lnTo>
                    <a:pt x="0" y="0"/>
                  </a:lnTo>
                  <a:lnTo>
                    <a:pt x="1171" y="218"/>
                  </a:lnTo>
                  <a:lnTo>
                    <a:pt x="2367" y="1164"/>
                  </a:lnTo>
                  <a:lnTo>
                    <a:pt x="3575" y="2400"/>
                  </a:lnTo>
                  <a:lnTo>
                    <a:pt x="4821" y="3927"/>
                  </a:lnTo>
                  <a:lnTo>
                    <a:pt x="6053" y="5382"/>
                  </a:lnTo>
                  <a:lnTo>
                    <a:pt x="7299" y="6982"/>
                  </a:lnTo>
                  <a:lnTo>
                    <a:pt x="8568" y="8291"/>
                  </a:lnTo>
                  <a:lnTo>
                    <a:pt x="9851" y="9455"/>
                  </a:lnTo>
                  <a:close/>
                </a:path>
              </a:pathLst>
            </a:custGeom>
            <a:solidFill>
              <a:srgbClr val="409FFF"/>
            </a:solidFill>
            <a:ln w="12700" cap="flat">
              <a:noFill/>
              <a:miter lim="400000"/>
            </a:ln>
            <a:effectLst/>
          </p:spPr>
          <p:txBody>
            <a:bodyPr wrap="square" lIns="45719" tIns="45719" rIns="45719" bIns="45719" numCol="1" anchor="t">
              <a:noAutofit/>
            </a:bodyPr>
            <a:lstStyle/>
            <a:p>
              <a:endParaRPr/>
            </a:p>
          </p:txBody>
        </p:sp>
        <p:sp>
          <p:nvSpPr>
            <p:cNvPr id="605" name="Freeform 22"/>
            <p:cNvSpPr/>
            <p:nvPr/>
          </p:nvSpPr>
          <p:spPr>
            <a:xfrm>
              <a:off x="903287" y="457200"/>
              <a:ext cx="109538" cy="4492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735" y="2748"/>
                  </a:lnTo>
                  <a:lnTo>
                    <a:pt x="17404" y="5534"/>
                  </a:lnTo>
                  <a:lnTo>
                    <a:pt x="14141" y="8243"/>
                  </a:lnTo>
                  <a:lnTo>
                    <a:pt x="11033" y="10953"/>
                  </a:lnTo>
                  <a:lnTo>
                    <a:pt x="7304" y="13586"/>
                  </a:lnTo>
                  <a:lnTo>
                    <a:pt x="4506" y="16257"/>
                  </a:lnTo>
                  <a:lnTo>
                    <a:pt x="1554" y="18890"/>
                  </a:lnTo>
                  <a:lnTo>
                    <a:pt x="0" y="21600"/>
                  </a:lnTo>
                  <a:lnTo>
                    <a:pt x="777" y="18890"/>
                  </a:lnTo>
                  <a:lnTo>
                    <a:pt x="2953" y="16181"/>
                  </a:lnTo>
                  <a:lnTo>
                    <a:pt x="5283" y="13471"/>
                  </a:lnTo>
                  <a:lnTo>
                    <a:pt x="11499" y="8052"/>
                  </a:lnTo>
                  <a:lnTo>
                    <a:pt x="14918" y="5343"/>
                  </a:lnTo>
                  <a:lnTo>
                    <a:pt x="18181" y="2633"/>
                  </a:lnTo>
                  <a:lnTo>
                    <a:pt x="21600" y="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06" name="Freeform 23"/>
            <p:cNvSpPr/>
            <p:nvPr/>
          </p:nvSpPr>
          <p:spPr>
            <a:xfrm>
              <a:off x="923925" y="884237"/>
              <a:ext cx="149226" cy="242889"/>
            </a:xfrm>
            <a:custGeom>
              <a:avLst/>
              <a:gdLst/>
              <a:ahLst/>
              <a:cxnLst>
                <a:cxn ang="0">
                  <a:pos x="wd2" y="hd2"/>
                </a:cxn>
                <a:cxn ang="5400000">
                  <a:pos x="wd2" y="hd2"/>
                </a:cxn>
                <a:cxn ang="10800000">
                  <a:pos x="wd2" y="hd2"/>
                </a:cxn>
                <a:cxn ang="16200000">
                  <a:pos x="wd2" y="hd2"/>
                </a:cxn>
              </a:cxnLst>
              <a:rect l="0" t="0" r="r" b="b"/>
              <a:pathLst>
                <a:path w="21600" h="21600" extrusionOk="0">
                  <a:moveTo>
                    <a:pt x="10111" y="282"/>
                  </a:moveTo>
                  <a:lnTo>
                    <a:pt x="11719" y="0"/>
                  </a:lnTo>
                  <a:lnTo>
                    <a:pt x="13213" y="141"/>
                  </a:lnTo>
                  <a:lnTo>
                    <a:pt x="14821" y="141"/>
                  </a:lnTo>
                  <a:lnTo>
                    <a:pt x="16315" y="353"/>
                  </a:lnTo>
                  <a:lnTo>
                    <a:pt x="17579" y="635"/>
                  </a:lnTo>
                  <a:lnTo>
                    <a:pt x="18843" y="988"/>
                  </a:lnTo>
                  <a:lnTo>
                    <a:pt x="20221" y="1482"/>
                  </a:lnTo>
                  <a:lnTo>
                    <a:pt x="21600" y="2047"/>
                  </a:lnTo>
                  <a:lnTo>
                    <a:pt x="19647" y="4165"/>
                  </a:lnTo>
                  <a:lnTo>
                    <a:pt x="16889" y="8965"/>
                  </a:lnTo>
                  <a:lnTo>
                    <a:pt x="15740" y="11506"/>
                  </a:lnTo>
                  <a:lnTo>
                    <a:pt x="14591" y="13835"/>
                  </a:lnTo>
                  <a:lnTo>
                    <a:pt x="13787" y="16376"/>
                  </a:lnTo>
                  <a:lnTo>
                    <a:pt x="12638" y="18776"/>
                  </a:lnTo>
                  <a:lnTo>
                    <a:pt x="11949" y="21247"/>
                  </a:lnTo>
                  <a:lnTo>
                    <a:pt x="0" y="21600"/>
                  </a:lnTo>
                  <a:lnTo>
                    <a:pt x="1034" y="18776"/>
                  </a:lnTo>
                  <a:lnTo>
                    <a:pt x="5630" y="8047"/>
                  </a:lnTo>
                  <a:lnTo>
                    <a:pt x="7238" y="5365"/>
                  </a:lnTo>
                  <a:lnTo>
                    <a:pt x="8617" y="2753"/>
                  </a:lnTo>
                  <a:lnTo>
                    <a:pt x="10111" y="282"/>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607" name="Freeform 24"/>
            <p:cNvSpPr/>
            <p:nvPr/>
          </p:nvSpPr>
          <p:spPr>
            <a:xfrm>
              <a:off x="990600" y="2184400"/>
              <a:ext cx="128588" cy="95251"/>
            </a:xfrm>
            <a:custGeom>
              <a:avLst/>
              <a:gdLst/>
              <a:ahLst/>
              <a:cxnLst>
                <a:cxn ang="0">
                  <a:pos x="wd2" y="hd2"/>
                </a:cxn>
                <a:cxn ang="5400000">
                  <a:pos x="wd2" y="hd2"/>
                </a:cxn>
                <a:cxn ang="10800000">
                  <a:pos x="wd2" y="hd2"/>
                </a:cxn>
                <a:cxn ang="16200000">
                  <a:pos x="wd2" y="hd2"/>
                </a:cxn>
              </a:cxnLst>
              <a:rect l="0" t="0" r="r" b="b"/>
              <a:pathLst>
                <a:path w="21600" h="21600" extrusionOk="0">
                  <a:moveTo>
                    <a:pt x="9200" y="14580"/>
                  </a:moveTo>
                  <a:lnTo>
                    <a:pt x="3867" y="9360"/>
                  </a:lnTo>
                  <a:lnTo>
                    <a:pt x="5200" y="7560"/>
                  </a:lnTo>
                  <a:lnTo>
                    <a:pt x="0" y="3060"/>
                  </a:lnTo>
                  <a:lnTo>
                    <a:pt x="2000" y="1260"/>
                  </a:lnTo>
                  <a:lnTo>
                    <a:pt x="4533" y="540"/>
                  </a:lnTo>
                  <a:lnTo>
                    <a:pt x="7200" y="0"/>
                  </a:lnTo>
                  <a:lnTo>
                    <a:pt x="12667" y="0"/>
                  </a:lnTo>
                  <a:lnTo>
                    <a:pt x="15600" y="360"/>
                  </a:lnTo>
                  <a:lnTo>
                    <a:pt x="18533" y="540"/>
                  </a:lnTo>
                  <a:lnTo>
                    <a:pt x="21600" y="1260"/>
                  </a:lnTo>
                  <a:lnTo>
                    <a:pt x="20533" y="3060"/>
                  </a:lnTo>
                  <a:lnTo>
                    <a:pt x="19600" y="5220"/>
                  </a:lnTo>
                  <a:lnTo>
                    <a:pt x="18933" y="7020"/>
                  </a:lnTo>
                  <a:lnTo>
                    <a:pt x="18267" y="9180"/>
                  </a:lnTo>
                  <a:lnTo>
                    <a:pt x="17600" y="10980"/>
                  </a:lnTo>
                  <a:lnTo>
                    <a:pt x="17067" y="14580"/>
                  </a:lnTo>
                  <a:lnTo>
                    <a:pt x="17067" y="17280"/>
                  </a:lnTo>
                  <a:lnTo>
                    <a:pt x="15333" y="19080"/>
                  </a:lnTo>
                  <a:lnTo>
                    <a:pt x="13467" y="20340"/>
                  </a:lnTo>
                  <a:lnTo>
                    <a:pt x="11200" y="21240"/>
                  </a:lnTo>
                  <a:lnTo>
                    <a:pt x="9200" y="21600"/>
                  </a:lnTo>
                  <a:lnTo>
                    <a:pt x="6800" y="21240"/>
                  </a:lnTo>
                  <a:lnTo>
                    <a:pt x="4667" y="21240"/>
                  </a:lnTo>
                  <a:lnTo>
                    <a:pt x="400" y="20160"/>
                  </a:lnTo>
                  <a:lnTo>
                    <a:pt x="400" y="16380"/>
                  </a:lnTo>
                  <a:lnTo>
                    <a:pt x="9200" y="14580"/>
                  </a:lnTo>
                  <a:close/>
                </a:path>
              </a:pathLst>
            </a:custGeom>
            <a:solidFill>
              <a:srgbClr val="FF409F"/>
            </a:solidFill>
            <a:ln w="12700" cap="flat">
              <a:noFill/>
              <a:miter lim="400000"/>
            </a:ln>
            <a:effectLst/>
          </p:spPr>
          <p:txBody>
            <a:bodyPr wrap="square" lIns="45719" tIns="45719" rIns="45719" bIns="45719" numCol="1" anchor="t">
              <a:noAutofit/>
            </a:bodyPr>
            <a:lstStyle/>
            <a:p>
              <a:endParaRPr/>
            </a:p>
          </p:txBody>
        </p:sp>
        <p:sp>
          <p:nvSpPr>
            <p:cNvPr id="608" name="Freeform 25"/>
            <p:cNvSpPr/>
            <p:nvPr/>
          </p:nvSpPr>
          <p:spPr>
            <a:xfrm>
              <a:off x="977900" y="196850"/>
              <a:ext cx="109538" cy="207963"/>
            </a:xfrm>
            <a:custGeom>
              <a:avLst/>
              <a:gdLst/>
              <a:ahLst/>
              <a:cxnLst>
                <a:cxn ang="0">
                  <a:pos x="wd2" y="hd2"/>
                </a:cxn>
                <a:cxn ang="5400000">
                  <a:pos x="wd2" y="hd2"/>
                </a:cxn>
                <a:cxn ang="10800000">
                  <a:pos x="wd2" y="hd2"/>
                </a:cxn>
                <a:cxn ang="16200000">
                  <a:pos x="wd2" y="hd2"/>
                </a:cxn>
              </a:cxnLst>
              <a:rect l="0" t="0" r="r" b="b"/>
              <a:pathLst>
                <a:path w="21600" h="21600" extrusionOk="0">
                  <a:moveTo>
                    <a:pt x="16239" y="0"/>
                  </a:moveTo>
                  <a:lnTo>
                    <a:pt x="18604" y="577"/>
                  </a:lnTo>
                  <a:lnTo>
                    <a:pt x="20969" y="412"/>
                  </a:lnTo>
                  <a:lnTo>
                    <a:pt x="20023" y="3050"/>
                  </a:lnTo>
                  <a:lnTo>
                    <a:pt x="19708" y="5853"/>
                  </a:lnTo>
                  <a:lnTo>
                    <a:pt x="20023" y="8656"/>
                  </a:lnTo>
                  <a:lnTo>
                    <a:pt x="20812" y="11377"/>
                  </a:lnTo>
                  <a:lnTo>
                    <a:pt x="21285" y="14015"/>
                  </a:lnTo>
                  <a:lnTo>
                    <a:pt x="21600" y="16736"/>
                  </a:lnTo>
                  <a:lnTo>
                    <a:pt x="21285" y="19044"/>
                  </a:lnTo>
                  <a:lnTo>
                    <a:pt x="20181" y="21600"/>
                  </a:lnTo>
                  <a:lnTo>
                    <a:pt x="20023" y="20858"/>
                  </a:lnTo>
                  <a:lnTo>
                    <a:pt x="19393" y="19869"/>
                  </a:lnTo>
                  <a:lnTo>
                    <a:pt x="18604" y="18550"/>
                  </a:lnTo>
                  <a:lnTo>
                    <a:pt x="17816" y="17148"/>
                  </a:lnTo>
                  <a:lnTo>
                    <a:pt x="16555" y="15334"/>
                  </a:lnTo>
                  <a:lnTo>
                    <a:pt x="15136" y="13603"/>
                  </a:lnTo>
                  <a:lnTo>
                    <a:pt x="13244" y="12119"/>
                  </a:lnTo>
                  <a:lnTo>
                    <a:pt x="11667" y="10965"/>
                  </a:lnTo>
                  <a:lnTo>
                    <a:pt x="0" y="17560"/>
                  </a:lnTo>
                  <a:lnTo>
                    <a:pt x="16239"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609" name="Freeform 26"/>
            <p:cNvSpPr/>
            <p:nvPr/>
          </p:nvSpPr>
          <p:spPr>
            <a:xfrm>
              <a:off x="1081087" y="2132012"/>
              <a:ext cx="1454151" cy="209551"/>
            </a:xfrm>
            <a:custGeom>
              <a:avLst/>
              <a:gdLst/>
              <a:ahLst/>
              <a:cxnLst>
                <a:cxn ang="0">
                  <a:pos x="wd2" y="hd2"/>
                </a:cxn>
                <a:cxn ang="5400000">
                  <a:pos x="wd2" y="hd2"/>
                </a:cxn>
                <a:cxn ang="10800000">
                  <a:pos x="wd2" y="hd2"/>
                </a:cxn>
                <a:cxn ang="16200000">
                  <a:pos x="wd2" y="hd2"/>
                </a:cxn>
              </a:cxnLst>
              <a:rect l="0" t="0" r="r" b="b"/>
              <a:pathLst>
                <a:path w="21600" h="21600" extrusionOk="0">
                  <a:moveTo>
                    <a:pt x="0" y="409"/>
                  </a:moveTo>
                  <a:lnTo>
                    <a:pt x="460" y="0"/>
                  </a:lnTo>
                  <a:lnTo>
                    <a:pt x="955" y="164"/>
                  </a:lnTo>
                  <a:lnTo>
                    <a:pt x="1473" y="409"/>
                  </a:lnTo>
                  <a:lnTo>
                    <a:pt x="2015" y="982"/>
                  </a:lnTo>
                  <a:lnTo>
                    <a:pt x="2534" y="1391"/>
                  </a:lnTo>
                  <a:lnTo>
                    <a:pt x="3076" y="2127"/>
                  </a:lnTo>
                  <a:lnTo>
                    <a:pt x="3606" y="2536"/>
                  </a:lnTo>
                  <a:lnTo>
                    <a:pt x="4172" y="2945"/>
                  </a:lnTo>
                  <a:lnTo>
                    <a:pt x="5161" y="3355"/>
                  </a:lnTo>
                  <a:lnTo>
                    <a:pt x="6175" y="3927"/>
                  </a:lnTo>
                  <a:lnTo>
                    <a:pt x="7200" y="4418"/>
                  </a:lnTo>
                  <a:lnTo>
                    <a:pt x="8237" y="5318"/>
                  </a:lnTo>
                  <a:lnTo>
                    <a:pt x="9203" y="6136"/>
                  </a:lnTo>
                  <a:lnTo>
                    <a:pt x="10205" y="7527"/>
                  </a:lnTo>
                  <a:lnTo>
                    <a:pt x="11159" y="9164"/>
                  </a:lnTo>
                  <a:lnTo>
                    <a:pt x="12114" y="11373"/>
                  </a:lnTo>
                  <a:lnTo>
                    <a:pt x="13292" y="11536"/>
                  </a:lnTo>
                  <a:lnTo>
                    <a:pt x="14506" y="12436"/>
                  </a:lnTo>
                  <a:lnTo>
                    <a:pt x="15708" y="13827"/>
                  </a:lnTo>
                  <a:lnTo>
                    <a:pt x="16922" y="15791"/>
                  </a:lnTo>
                  <a:lnTo>
                    <a:pt x="18100" y="17427"/>
                  </a:lnTo>
                  <a:lnTo>
                    <a:pt x="19290" y="19145"/>
                  </a:lnTo>
                  <a:lnTo>
                    <a:pt x="20445" y="20373"/>
                  </a:lnTo>
                  <a:lnTo>
                    <a:pt x="21600" y="21191"/>
                  </a:lnTo>
                  <a:lnTo>
                    <a:pt x="20351" y="21600"/>
                  </a:lnTo>
                  <a:lnTo>
                    <a:pt x="19137" y="21027"/>
                  </a:lnTo>
                  <a:lnTo>
                    <a:pt x="17935" y="19800"/>
                  </a:lnTo>
                  <a:lnTo>
                    <a:pt x="16745" y="18245"/>
                  </a:lnTo>
                  <a:lnTo>
                    <a:pt x="15519" y="16364"/>
                  </a:lnTo>
                  <a:lnTo>
                    <a:pt x="14329" y="14809"/>
                  </a:lnTo>
                  <a:lnTo>
                    <a:pt x="13116" y="13418"/>
                  </a:lnTo>
                  <a:lnTo>
                    <a:pt x="11878" y="13009"/>
                  </a:lnTo>
                  <a:lnTo>
                    <a:pt x="10405" y="9982"/>
                  </a:lnTo>
                  <a:lnTo>
                    <a:pt x="8932" y="8018"/>
                  </a:lnTo>
                  <a:lnTo>
                    <a:pt x="7412" y="6627"/>
                  </a:lnTo>
                  <a:lnTo>
                    <a:pt x="5916" y="5727"/>
                  </a:lnTo>
                  <a:lnTo>
                    <a:pt x="4407" y="4745"/>
                  </a:lnTo>
                  <a:lnTo>
                    <a:pt x="2911" y="3764"/>
                  </a:lnTo>
                  <a:lnTo>
                    <a:pt x="1414" y="2373"/>
                  </a:lnTo>
                  <a:lnTo>
                    <a:pt x="0" y="409"/>
                  </a:lnTo>
                  <a:close/>
                </a:path>
              </a:pathLst>
            </a:custGeom>
            <a:solidFill>
              <a:srgbClr val="409FFF"/>
            </a:solidFill>
            <a:ln w="12700" cap="flat">
              <a:noFill/>
              <a:miter lim="400000"/>
            </a:ln>
            <a:effectLst/>
          </p:spPr>
          <p:txBody>
            <a:bodyPr wrap="square" lIns="45719" tIns="45719" rIns="45719" bIns="45719" numCol="1" anchor="t">
              <a:noAutofit/>
            </a:bodyPr>
            <a:lstStyle/>
            <a:p>
              <a:endParaRPr/>
            </a:p>
          </p:txBody>
        </p:sp>
        <p:sp>
          <p:nvSpPr>
            <p:cNvPr id="610" name="Freeform 27"/>
            <p:cNvSpPr/>
            <p:nvPr/>
          </p:nvSpPr>
          <p:spPr>
            <a:xfrm>
              <a:off x="1033462" y="401637"/>
              <a:ext cx="295276" cy="717551"/>
            </a:xfrm>
            <a:custGeom>
              <a:avLst/>
              <a:gdLst/>
              <a:ahLst/>
              <a:cxnLst>
                <a:cxn ang="0">
                  <a:pos x="wd2" y="hd2"/>
                </a:cxn>
                <a:cxn ang="5400000">
                  <a:pos x="wd2" y="hd2"/>
                </a:cxn>
                <a:cxn ang="10800000">
                  <a:pos x="wd2" y="hd2"/>
                </a:cxn>
                <a:cxn ang="16200000">
                  <a:pos x="wd2" y="hd2"/>
                </a:cxn>
              </a:cxnLst>
              <a:rect l="0" t="0" r="r" b="b"/>
              <a:pathLst>
                <a:path w="21600" h="21600" extrusionOk="0">
                  <a:moveTo>
                    <a:pt x="16084" y="335"/>
                  </a:moveTo>
                  <a:lnTo>
                    <a:pt x="21600" y="0"/>
                  </a:lnTo>
                  <a:lnTo>
                    <a:pt x="19335" y="2631"/>
                  </a:lnTo>
                  <a:lnTo>
                    <a:pt x="17071" y="5310"/>
                  </a:lnTo>
                  <a:lnTo>
                    <a:pt x="14516" y="7942"/>
                  </a:lnTo>
                  <a:lnTo>
                    <a:pt x="12077" y="10573"/>
                  </a:lnTo>
                  <a:lnTo>
                    <a:pt x="9639" y="13180"/>
                  </a:lnTo>
                  <a:lnTo>
                    <a:pt x="7490" y="15859"/>
                  </a:lnTo>
                  <a:lnTo>
                    <a:pt x="5400" y="18538"/>
                  </a:lnTo>
                  <a:lnTo>
                    <a:pt x="4006" y="21361"/>
                  </a:lnTo>
                  <a:lnTo>
                    <a:pt x="0" y="21600"/>
                  </a:lnTo>
                  <a:lnTo>
                    <a:pt x="2148" y="18969"/>
                  </a:lnTo>
                  <a:lnTo>
                    <a:pt x="4123" y="16338"/>
                  </a:lnTo>
                  <a:lnTo>
                    <a:pt x="5865" y="13635"/>
                  </a:lnTo>
                  <a:lnTo>
                    <a:pt x="7665" y="10955"/>
                  </a:lnTo>
                  <a:lnTo>
                    <a:pt x="9406" y="8252"/>
                  </a:lnTo>
                  <a:lnTo>
                    <a:pt x="11381" y="5597"/>
                  </a:lnTo>
                  <a:lnTo>
                    <a:pt x="13529" y="2918"/>
                  </a:lnTo>
                  <a:lnTo>
                    <a:pt x="16084" y="335"/>
                  </a:lnTo>
                  <a:close/>
                </a:path>
              </a:pathLst>
            </a:custGeom>
            <a:solidFill>
              <a:srgbClr val="FF9F40"/>
            </a:solidFill>
            <a:ln w="12700" cap="flat">
              <a:noFill/>
              <a:miter lim="400000"/>
            </a:ln>
            <a:effectLst/>
          </p:spPr>
          <p:txBody>
            <a:bodyPr wrap="square" lIns="45719" tIns="45719" rIns="45719" bIns="45719" numCol="1" anchor="t">
              <a:noAutofit/>
            </a:bodyPr>
            <a:lstStyle/>
            <a:p>
              <a:endParaRPr/>
            </a:p>
          </p:txBody>
        </p:sp>
        <p:sp>
          <p:nvSpPr>
            <p:cNvPr id="611" name="Freeform 28"/>
            <p:cNvSpPr/>
            <p:nvPr/>
          </p:nvSpPr>
          <p:spPr>
            <a:xfrm>
              <a:off x="1122362" y="2006599"/>
              <a:ext cx="107951" cy="92076"/>
            </a:xfrm>
            <a:custGeom>
              <a:avLst/>
              <a:gdLst/>
              <a:ahLst/>
              <a:cxnLst>
                <a:cxn ang="0">
                  <a:pos x="wd2" y="hd2"/>
                </a:cxn>
                <a:cxn ang="5400000">
                  <a:pos x="wd2" y="hd2"/>
                </a:cxn>
                <a:cxn ang="10800000">
                  <a:pos x="wd2" y="hd2"/>
                </a:cxn>
                <a:cxn ang="16200000">
                  <a:pos x="wd2" y="hd2"/>
                </a:cxn>
              </a:cxnLst>
              <a:rect l="0" t="0" r="r" b="b"/>
              <a:pathLst>
                <a:path w="21600" h="21600" extrusionOk="0">
                  <a:moveTo>
                    <a:pt x="946" y="9955"/>
                  </a:moveTo>
                  <a:lnTo>
                    <a:pt x="2365" y="9203"/>
                  </a:lnTo>
                  <a:lnTo>
                    <a:pt x="5518" y="9203"/>
                  </a:lnTo>
                  <a:lnTo>
                    <a:pt x="7410" y="9579"/>
                  </a:lnTo>
                  <a:lnTo>
                    <a:pt x="8672" y="9203"/>
                  </a:lnTo>
                  <a:lnTo>
                    <a:pt x="10406" y="8828"/>
                  </a:lnTo>
                  <a:lnTo>
                    <a:pt x="11667" y="7889"/>
                  </a:lnTo>
                  <a:lnTo>
                    <a:pt x="12771" y="7325"/>
                  </a:lnTo>
                  <a:lnTo>
                    <a:pt x="11667" y="6010"/>
                  </a:lnTo>
                  <a:lnTo>
                    <a:pt x="10406" y="5823"/>
                  </a:lnTo>
                  <a:lnTo>
                    <a:pt x="8672" y="5447"/>
                  </a:lnTo>
                  <a:lnTo>
                    <a:pt x="7410" y="5823"/>
                  </a:lnTo>
                  <a:lnTo>
                    <a:pt x="5518" y="5823"/>
                  </a:lnTo>
                  <a:lnTo>
                    <a:pt x="3942" y="6010"/>
                  </a:lnTo>
                  <a:lnTo>
                    <a:pt x="2365" y="6010"/>
                  </a:lnTo>
                  <a:lnTo>
                    <a:pt x="946" y="6386"/>
                  </a:lnTo>
                  <a:lnTo>
                    <a:pt x="1734" y="2817"/>
                  </a:lnTo>
                  <a:lnTo>
                    <a:pt x="3469" y="939"/>
                  </a:lnTo>
                  <a:lnTo>
                    <a:pt x="5518" y="0"/>
                  </a:lnTo>
                  <a:lnTo>
                    <a:pt x="8199" y="376"/>
                  </a:lnTo>
                  <a:lnTo>
                    <a:pt x="10564" y="376"/>
                  </a:lnTo>
                  <a:lnTo>
                    <a:pt x="13559" y="939"/>
                  </a:lnTo>
                  <a:lnTo>
                    <a:pt x="16397" y="1315"/>
                  </a:lnTo>
                  <a:lnTo>
                    <a:pt x="19077" y="1690"/>
                  </a:lnTo>
                  <a:lnTo>
                    <a:pt x="20181" y="3757"/>
                  </a:lnTo>
                  <a:lnTo>
                    <a:pt x="20812" y="6010"/>
                  </a:lnTo>
                  <a:lnTo>
                    <a:pt x="20181" y="8264"/>
                  </a:lnTo>
                  <a:lnTo>
                    <a:pt x="19077" y="10518"/>
                  </a:lnTo>
                  <a:lnTo>
                    <a:pt x="17343" y="12021"/>
                  </a:lnTo>
                  <a:lnTo>
                    <a:pt x="15609" y="13336"/>
                  </a:lnTo>
                  <a:lnTo>
                    <a:pt x="13559" y="13899"/>
                  </a:lnTo>
                  <a:lnTo>
                    <a:pt x="11982" y="14650"/>
                  </a:lnTo>
                  <a:lnTo>
                    <a:pt x="14032" y="15965"/>
                  </a:lnTo>
                  <a:lnTo>
                    <a:pt x="16397" y="17092"/>
                  </a:lnTo>
                  <a:lnTo>
                    <a:pt x="18604" y="18031"/>
                  </a:lnTo>
                  <a:lnTo>
                    <a:pt x="20812" y="19346"/>
                  </a:lnTo>
                  <a:lnTo>
                    <a:pt x="21600" y="21224"/>
                  </a:lnTo>
                  <a:lnTo>
                    <a:pt x="18289" y="21600"/>
                  </a:lnTo>
                  <a:lnTo>
                    <a:pt x="14663" y="21600"/>
                  </a:lnTo>
                  <a:lnTo>
                    <a:pt x="10564" y="21224"/>
                  </a:lnTo>
                  <a:lnTo>
                    <a:pt x="6937" y="20285"/>
                  </a:lnTo>
                  <a:lnTo>
                    <a:pt x="3153" y="18407"/>
                  </a:lnTo>
                  <a:lnTo>
                    <a:pt x="946" y="16529"/>
                  </a:lnTo>
                  <a:lnTo>
                    <a:pt x="0" y="13711"/>
                  </a:lnTo>
                  <a:lnTo>
                    <a:pt x="946" y="9955"/>
                  </a:lnTo>
                  <a:close/>
                </a:path>
              </a:pathLst>
            </a:custGeom>
            <a:solidFill>
              <a:srgbClr val="FF409F"/>
            </a:solidFill>
            <a:ln w="12700" cap="flat">
              <a:noFill/>
              <a:miter lim="400000"/>
            </a:ln>
            <a:effectLst/>
          </p:spPr>
          <p:txBody>
            <a:bodyPr wrap="square" lIns="45719" tIns="45719" rIns="45719" bIns="45719" numCol="1" anchor="t">
              <a:noAutofit/>
            </a:bodyPr>
            <a:lstStyle/>
            <a:p>
              <a:endParaRPr/>
            </a:p>
          </p:txBody>
        </p:sp>
        <p:sp>
          <p:nvSpPr>
            <p:cNvPr id="612" name="Freeform 29"/>
            <p:cNvSpPr/>
            <p:nvPr/>
          </p:nvSpPr>
          <p:spPr>
            <a:xfrm>
              <a:off x="1176337" y="2219325"/>
              <a:ext cx="192088" cy="92076"/>
            </a:xfrm>
            <a:custGeom>
              <a:avLst/>
              <a:gdLst/>
              <a:ahLst/>
              <a:cxnLst>
                <a:cxn ang="0">
                  <a:pos x="wd2" y="hd2"/>
                </a:cxn>
                <a:cxn ang="5400000">
                  <a:pos x="wd2" y="hd2"/>
                </a:cxn>
                <a:cxn ang="10800000">
                  <a:pos x="wd2" y="hd2"/>
                </a:cxn>
                <a:cxn ang="16200000">
                  <a:pos x="wd2" y="hd2"/>
                </a:cxn>
              </a:cxnLst>
              <a:rect l="0" t="0" r="r" b="b"/>
              <a:pathLst>
                <a:path w="21600" h="21600" extrusionOk="0">
                  <a:moveTo>
                    <a:pt x="3010" y="0"/>
                  </a:moveTo>
                  <a:lnTo>
                    <a:pt x="3630" y="923"/>
                  </a:lnTo>
                  <a:lnTo>
                    <a:pt x="4072" y="2585"/>
                  </a:lnTo>
                  <a:lnTo>
                    <a:pt x="3895" y="3692"/>
                  </a:lnTo>
                  <a:lnTo>
                    <a:pt x="3807" y="5354"/>
                  </a:lnTo>
                  <a:lnTo>
                    <a:pt x="2833" y="8123"/>
                  </a:lnTo>
                  <a:lnTo>
                    <a:pt x="2567" y="10892"/>
                  </a:lnTo>
                  <a:lnTo>
                    <a:pt x="4338" y="10708"/>
                  </a:lnTo>
                  <a:lnTo>
                    <a:pt x="8587" y="9969"/>
                  </a:lnTo>
                  <a:lnTo>
                    <a:pt x="10623" y="10338"/>
                  </a:lnTo>
                  <a:lnTo>
                    <a:pt x="12570" y="10708"/>
                  </a:lnTo>
                  <a:lnTo>
                    <a:pt x="14518" y="12185"/>
                  </a:lnTo>
                  <a:lnTo>
                    <a:pt x="16377" y="14400"/>
                  </a:lnTo>
                  <a:lnTo>
                    <a:pt x="17970" y="18092"/>
                  </a:lnTo>
                  <a:lnTo>
                    <a:pt x="18767" y="17908"/>
                  </a:lnTo>
                  <a:lnTo>
                    <a:pt x="19741" y="17538"/>
                  </a:lnTo>
                  <a:lnTo>
                    <a:pt x="20715" y="17908"/>
                  </a:lnTo>
                  <a:lnTo>
                    <a:pt x="21600" y="19015"/>
                  </a:lnTo>
                  <a:lnTo>
                    <a:pt x="19918" y="19938"/>
                  </a:lnTo>
                  <a:lnTo>
                    <a:pt x="18413" y="20862"/>
                  </a:lnTo>
                  <a:lnTo>
                    <a:pt x="16643" y="21231"/>
                  </a:lnTo>
                  <a:lnTo>
                    <a:pt x="15138" y="21600"/>
                  </a:lnTo>
                  <a:lnTo>
                    <a:pt x="13456" y="20677"/>
                  </a:lnTo>
                  <a:lnTo>
                    <a:pt x="12305" y="19015"/>
                  </a:lnTo>
                  <a:lnTo>
                    <a:pt x="11420" y="16800"/>
                  </a:lnTo>
                  <a:lnTo>
                    <a:pt x="10977" y="13846"/>
                  </a:lnTo>
                  <a:lnTo>
                    <a:pt x="9472" y="11631"/>
                  </a:lnTo>
                  <a:lnTo>
                    <a:pt x="8144" y="11631"/>
                  </a:lnTo>
                  <a:lnTo>
                    <a:pt x="6639" y="12185"/>
                  </a:lnTo>
                  <a:lnTo>
                    <a:pt x="5223" y="14031"/>
                  </a:lnTo>
                  <a:lnTo>
                    <a:pt x="3630" y="15323"/>
                  </a:lnTo>
                  <a:lnTo>
                    <a:pt x="2302" y="16246"/>
                  </a:lnTo>
                  <a:lnTo>
                    <a:pt x="885" y="15877"/>
                  </a:lnTo>
                  <a:lnTo>
                    <a:pt x="0" y="14769"/>
                  </a:lnTo>
                  <a:lnTo>
                    <a:pt x="354" y="12185"/>
                  </a:lnTo>
                  <a:lnTo>
                    <a:pt x="620" y="10338"/>
                  </a:lnTo>
                  <a:lnTo>
                    <a:pt x="797" y="8123"/>
                  </a:lnTo>
                  <a:lnTo>
                    <a:pt x="1062" y="6277"/>
                  </a:lnTo>
                  <a:lnTo>
                    <a:pt x="1239" y="4062"/>
                  </a:lnTo>
                  <a:lnTo>
                    <a:pt x="1682" y="2585"/>
                  </a:lnTo>
                  <a:lnTo>
                    <a:pt x="2125" y="923"/>
                  </a:lnTo>
                  <a:lnTo>
                    <a:pt x="3010" y="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13" name="Freeform 30"/>
            <p:cNvSpPr/>
            <p:nvPr/>
          </p:nvSpPr>
          <p:spPr>
            <a:xfrm>
              <a:off x="1123949" y="463549"/>
              <a:ext cx="330202" cy="646114"/>
            </a:xfrm>
            <a:custGeom>
              <a:avLst/>
              <a:gdLst/>
              <a:ahLst/>
              <a:cxnLst>
                <a:cxn ang="0">
                  <a:pos x="wd2" y="hd2"/>
                </a:cxn>
                <a:cxn ang="5400000">
                  <a:pos x="wd2" y="hd2"/>
                </a:cxn>
                <a:cxn ang="10800000">
                  <a:pos x="wd2" y="hd2"/>
                </a:cxn>
                <a:cxn ang="16200000">
                  <a:pos x="wd2" y="hd2"/>
                </a:cxn>
              </a:cxnLst>
              <a:rect l="0" t="0" r="r" b="b"/>
              <a:pathLst>
                <a:path w="21600" h="21600" extrusionOk="0">
                  <a:moveTo>
                    <a:pt x="15761" y="133"/>
                  </a:moveTo>
                  <a:lnTo>
                    <a:pt x="16536" y="0"/>
                  </a:lnTo>
                  <a:lnTo>
                    <a:pt x="17311" y="53"/>
                  </a:lnTo>
                  <a:lnTo>
                    <a:pt x="18034" y="133"/>
                  </a:lnTo>
                  <a:lnTo>
                    <a:pt x="18706" y="371"/>
                  </a:lnTo>
                  <a:lnTo>
                    <a:pt x="19326" y="504"/>
                  </a:lnTo>
                  <a:lnTo>
                    <a:pt x="20101" y="716"/>
                  </a:lnTo>
                  <a:lnTo>
                    <a:pt x="20825" y="901"/>
                  </a:lnTo>
                  <a:lnTo>
                    <a:pt x="21600" y="1087"/>
                  </a:lnTo>
                  <a:lnTo>
                    <a:pt x="19481" y="3498"/>
                  </a:lnTo>
                  <a:lnTo>
                    <a:pt x="17569" y="6016"/>
                  </a:lnTo>
                  <a:lnTo>
                    <a:pt x="15657" y="8507"/>
                  </a:lnTo>
                  <a:lnTo>
                    <a:pt x="13745" y="11078"/>
                  </a:lnTo>
                  <a:lnTo>
                    <a:pt x="11627" y="13543"/>
                  </a:lnTo>
                  <a:lnTo>
                    <a:pt x="9560" y="16034"/>
                  </a:lnTo>
                  <a:lnTo>
                    <a:pt x="7286" y="18499"/>
                  </a:lnTo>
                  <a:lnTo>
                    <a:pt x="4909" y="20964"/>
                  </a:lnTo>
                  <a:lnTo>
                    <a:pt x="0" y="21600"/>
                  </a:lnTo>
                  <a:lnTo>
                    <a:pt x="1240" y="18738"/>
                  </a:lnTo>
                  <a:lnTo>
                    <a:pt x="2790" y="15955"/>
                  </a:lnTo>
                  <a:lnTo>
                    <a:pt x="4496" y="13225"/>
                  </a:lnTo>
                  <a:lnTo>
                    <a:pt x="6408" y="10575"/>
                  </a:lnTo>
                  <a:lnTo>
                    <a:pt x="8423" y="7898"/>
                  </a:lnTo>
                  <a:lnTo>
                    <a:pt x="10748" y="5301"/>
                  </a:lnTo>
                  <a:lnTo>
                    <a:pt x="13125" y="2703"/>
                  </a:lnTo>
                  <a:lnTo>
                    <a:pt x="15761" y="133"/>
                  </a:lnTo>
                  <a:close/>
                </a:path>
              </a:pathLst>
            </a:custGeom>
            <a:solidFill>
              <a:srgbClr val="FF9F40"/>
            </a:solidFill>
            <a:ln w="12700" cap="flat">
              <a:noFill/>
              <a:miter lim="400000"/>
            </a:ln>
            <a:effectLst/>
          </p:spPr>
          <p:txBody>
            <a:bodyPr wrap="square" lIns="45719" tIns="45719" rIns="45719" bIns="45719" numCol="1" anchor="t">
              <a:noAutofit/>
            </a:bodyPr>
            <a:lstStyle/>
            <a:p>
              <a:endParaRPr/>
            </a:p>
          </p:txBody>
        </p:sp>
        <p:sp>
          <p:nvSpPr>
            <p:cNvPr id="614" name="Freeform 31"/>
            <p:cNvSpPr/>
            <p:nvPr/>
          </p:nvSpPr>
          <p:spPr>
            <a:xfrm>
              <a:off x="1214437" y="1951037"/>
              <a:ext cx="1479551" cy="204788"/>
            </a:xfrm>
            <a:custGeom>
              <a:avLst/>
              <a:gdLst/>
              <a:ahLst/>
              <a:cxnLst>
                <a:cxn ang="0">
                  <a:pos x="wd2" y="hd2"/>
                </a:cxn>
                <a:cxn ang="5400000">
                  <a:pos x="wd2" y="hd2"/>
                </a:cxn>
                <a:cxn ang="10800000">
                  <a:pos x="wd2" y="hd2"/>
                </a:cxn>
                <a:cxn ang="16200000">
                  <a:pos x="wd2" y="hd2"/>
                </a:cxn>
              </a:cxnLst>
              <a:rect l="0" t="0" r="r" b="b"/>
              <a:pathLst>
                <a:path w="21600" h="21600" extrusionOk="0">
                  <a:moveTo>
                    <a:pt x="359" y="0"/>
                  </a:moveTo>
                  <a:lnTo>
                    <a:pt x="2213" y="2836"/>
                  </a:lnTo>
                  <a:lnTo>
                    <a:pt x="4160" y="5254"/>
                  </a:lnTo>
                  <a:lnTo>
                    <a:pt x="6118" y="6922"/>
                  </a:lnTo>
                  <a:lnTo>
                    <a:pt x="8100" y="8507"/>
                  </a:lnTo>
                  <a:lnTo>
                    <a:pt x="10058" y="9841"/>
                  </a:lnTo>
                  <a:lnTo>
                    <a:pt x="12040" y="11592"/>
                  </a:lnTo>
                  <a:lnTo>
                    <a:pt x="13952" y="13510"/>
                  </a:lnTo>
                  <a:lnTo>
                    <a:pt x="15841" y="16263"/>
                  </a:lnTo>
                  <a:lnTo>
                    <a:pt x="16478" y="16346"/>
                  </a:lnTo>
                  <a:lnTo>
                    <a:pt x="17185" y="16763"/>
                  </a:lnTo>
                  <a:lnTo>
                    <a:pt x="17915" y="17180"/>
                  </a:lnTo>
                  <a:lnTo>
                    <a:pt x="18680" y="17931"/>
                  </a:lnTo>
                  <a:lnTo>
                    <a:pt x="19421" y="18347"/>
                  </a:lnTo>
                  <a:lnTo>
                    <a:pt x="20163" y="19015"/>
                  </a:lnTo>
                  <a:lnTo>
                    <a:pt x="20893" y="19849"/>
                  </a:lnTo>
                  <a:lnTo>
                    <a:pt x="21600" y="20766"/>
                  </a:lnTo>
                  <a:lnTo>
                    <a:pt x="21600" y="21600"/>
                  </a:lnTo>
                  <a:lnTo>
                    <a:pt x="19758" y="20849"/>
                  </a:lnTo>
                  <a:lnTo>
                    <a:pt x="17915" y="19849"/>
                  </a:lnTo>
                  <a:lnTo>
                    <a:pt x="16073" y="18347"/>
                  </a:lnTo>
                  <a:lnTo>
                    <a:pt x="14253" y="16680"/>
                  </a:lnTo>
                  <a:lnTo>
                    <a:pt x="12422" y="14678"/>
                  </a:lnTo>
                  <a:lnTo>
                    <a:pt x="10603" y="12843"/>
                  </a:lnTo>
                  <a:lnTo>
                    <a:pt x="8807" y="11175"/>
                  </a:lnTo>
                  <a:lnTo>
                    <a:pt x="7022" y="9841"/>
                  </a:lnTo>
                  <a:lnTo>
                    <a:pt x="6118" y="9007"/>
                  </a:lnTo>
                  <a:lnTo>
                    <a:pt x="5238" y="8507"/>
                  </a:lnTo>
                  <a:lnTo>
                    <a:pt x="4357" y="7589"/>
                  </a:lnTo>
                  <a:lnTo>
                    <a:pt x="3476" y="7089"/>
                  </a:lnTo>
                  <a:lnTo>
                    <a:pt x="2596" y="6088"/>
                  </a:lnTo>
                  <a:lnTo>
                    <a:pt x="1727" y="5254"/>
                  </a:lnTo>
                  <a:lnTo>
                    <a:pt x="846" y="4086"/>
                  </a:lnTo>
                  <a:lnTo>
                    <a:pt x="0" y="3002"/>
                  </a:lnTo>
                  <a:lnTo>
                    <a:pt x="359" y="0"/>
                  </a:lnTo>
                  <a:close/>
                </a:path>
              </a:pathLst>
            </a:custGeom>
            <a:solidFill>
              <a:srgbClr val="409FFF"/>
            </a:solidFill>
            <a:ln w="12700" cap="flat">
              <a:noFill/>
              <a:miter lim="400000"/>
            </a:ln>
            <a:effectLst/>
          </p:spPr>
          <p:txBody>
            <a:bodyPr wrap="square" lIns="45719" tIns="45719" rIns="45719" bIns="45719" numCol="1" anchor="t">
              <a:noAutofit/>
            </a:bodyPr>
            <a:lstStyle/>
            <a:p>
              <a:endParaRPr/>
            </a:p>
          </p:txBody>
        </p:sp>
        <p:sp>
          <p:nvSpPr>
            <p:cNvPr id="615" name="Freeform 32"/>
            <p:cNvSpPr/>
            <p:nvPr/>
          </p:nvSpPr>
          <p:spPr>
            <a:xfrm>
              <a:off x="1281112" y="1847850"/>
              <a:ext cx="79376" cy="69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224" y="2700"/>
                  </a:lnTo>
                  <a:lnTo>
                    <a:pt x="17496" y="6627"/>
                  </a:lnTo>
                  <a:lnTo>
                    <a:pt x="14904" y="9818"/>
                  </a:lnTo>
                  <a:lnTo>
                    <a:pt x="12744" y="13500"/>
                  </a:lnTo>
                  <a:lnTo>
                    <a:pt x="9936" y="16445"/>
                  </a:lnTo>
                  <a:lnTo>
                    <a:pt x="6912" y="18900"/>
                  </a:lnTo>
                  <a:lnTo>
                    <a:pt x="3240" y="20618"/>
                  </a:lnTo>
                  <a:lnTo>
                    <a:pt x="0" y="21600"/>
                  </a:lnTo>
                  <a:lnTo>
                    <a:pt x="432" y="16936"/>
                  </a:lnTo>
                  <a:lnTo>
                    <a:pt x="2592" y="13500"/>
                  </a:lnTo>
                  <a:lnTo>
                    <a:pt x="5184" y="10800"/>
                  </a:lnTo>
                  <a:lnTo>
                    <a:pt x="8424" y="8100"/>
                  </a:lnTo>
                  <a:lnTo>
                    <a:pt x="11664" y="5645"/>
                  </a:lnTo>
                  <a:lnTo>
                    <a:pt x="15336" y="3682"/>
                  </a:lnTo>
                  <a:lnTo>
                    <a:pt x="18576" y="1473"/>
                  </a:lnTo>
                  <a:lnTo>
                    <a:pt x="21600" y="0"/>
                  </a:lnTo>
                  <a:close/>
                </a:path>
              </a:pathLst>
            </a:custGeom>
            <a:solidFill>
              <a:srgbClr val="FF409F"/>
            </a:solidFill>
            <a:ln w="12700" cap="flat">
              <a:noFill/>
              <a:miter lim="400000"/>
            </a:ln>
            <a:effectLst/>
          </p:spPr>
          <p:txBody>
            <a:bodyPr wrap="square" lIns="45719" tIns="45719" rIns="45719" bIns="45719" numCol="1" anchor="t">
              <a:noAutofit/>
            </a:bodyPr>
            <a:lstStyle/>
            <a:p>
              <a:endParaRPr/>
            </a:p>
          </p:txBody>
        </p:sp>
        <p:sp>
          <p:nvSpPr>
            <p:cNvPr id="616" name="Freeform 33"/>
            <p:cNvSpPr/>
            <p:nvPr/>
          </p:nvSpPr>
          <p:spPr>
            <a:xfrm>
              <a:off x="1246187" y="965200"/>
              <a:ext cx="84139" cy="101601"/>
            </a:xfrm>
            <a:custGeom>
              <a:avLst/>
              <a:gdLst/>
              <a:ahLst/>
              <a:cxnLst>
                <a:cxn ang="0">
                  <a:pos x="wd2" y="hd2"/>
                </a:cxn>
                <a:cxn ang="5400000">
                  <a:pos x="wd2" y="hd2"/>
                </a:cxn>
                <a:cxn ang="10800000">
                  <a:pos x="wd2" y="hd2"/>
                </a:cxn>
                <a:cxn ang="16200000">
                  <a:pos x="wd2" y="hd2"/>
                </a:cxn>
              </a:cxnLst>
              <a:rect l="0" t="0" r="r" b="b"/>
              <a:pathLst>
                <a:path w="21600" h="21600" extrusionOk="0">
                  <a:moveTo>
                    <a:pt x="18168" y="0"/>
                  </a:moveTo>
                  <a:lnTo>
                    <a:pt x="19581" y="2344"/>
                  </a:lnTo>
                  <a:lnTo>
                    <a:pt x="21196" y="5191"/>
                  </a:lnTo>
                  <a:lnTo>
                    <a:pt x="21600" y="8037"/>
                  </a:lnTo>
                  <a:lnTo>
                    <a:pt x="20187" y="10884"/>
                  </a:lnTo>
                  <a:lnTo>
                    <a:pt x="0" y="21600"/>
                  </a:lnTo>
                  <a:lnTo>
                    <a:pt x="1009" y="17916"/>
                  </a:lnTo>
                  <a:lnTo>
                    <a:pt x="2826" y="14567"/>
                  </a:lnTo>
                  <a:lnTo>
                    <a:pt x="4441" y="10884"/>
                  </a:lnTo>
                  <a:lnTo>
                    <a:pt x="6864" y="7702"/>
                  </a:lnTo>
                  <a:lnTo>
                    <a:pt x="8882" y="4353"/>
                  </a:lnTo>
                  <a:lnTo>
                    <a:pt x="11910" y="2009"/>
                  </a:lnTo>
                  <a:lnTo>
                    <a:pt x="14736" y="335"/>
                  </a:lnTo>
                  <a:lnTo>
                    <a:pt x="18168" y="0"/>
                  </a:lnTo>
                  <a:close/>
                </a:path>
              </a:pathLst>
            </a:custGeom>
            <a:solidFill>
              <a:srgbClr val="7FBFFF"/>
            </a:solidFill>
            <a:ln w="12700" cap="flat">
              <a:noFill/>
              <a:miter lim="400000"/>
            </a:ln>
            <a:effectLst/>
          </p:spPr>
          <p:txBody>
            <a:bodyPr wrap="square" lIns="45719" tIns="45719" rIns="45719" bIns="45719" numCol="1" anchor="t">
              <a:noAutofit/>
            </a:bodyPr>
            <a:lstStyle/>
            <a:p>
              <a:endParaRPr/>
            </a:p>
          </p:txBody>
        </p:sp>
        <p:sp>
          <p:nvSpPr>
            <p:cNvPr id="617" name="Freeform 34"/>
            <p:cNvSpPr/>
            <p:nvPr/>
          </p:nvSpPr>
          <p:spPr>
            <a:xfrm>
              <a:off x="1339849" y="2044700"/>
              <a:ext cx="438151" cy="101601"/>
            </a:xfrm>
            <a:custGeom>
              <a:avLst/>
              <a:gdLst/>
              <a:ahLst/>
              <a:cxnLst>
                <a:cxn ang="0">
                  <a:pos x="wd2" y="hd2"/>
                </a:cxn>
                <a:cxn ang="5400000">
                  <a:pos x="wd2" y="hd2"/>
                </a:cxn>
                <a:cxn ang="10800000">
                  <a:pos x="wd2" y="hd2"/>
                </a:cxn>
                <a:cxn ang="16200000">
                  <a:pos x="wd2" y="hd2"/>
                </a:cxn>
              </a:cxnLst>
              <a:rect l="0" t="0" r="r" b="b"/>
              <a:pathLst>
                <a:path w="21600" h="21600" extrusionOk="0">
                  <a:moveTo>
                    <a:pt x="430" y="0"/>
                  </a:moveTo>
                  <a:lnTo>
                    <a:pt x="1250" y="0"/>
                  </a:lnTo>
                  <a:lnTo>
                    <a:pt x="1172" y="1172"/>
                  </a:lnTo>
                  <a:lnTo>
                    <a:pt x="1172" y="2847"/>
                  </a:lnTo>
                  <a:lnTo>
                    <a:pt x="1055" y="4019"/>
                  </a:lnTo>
                  <a:lnTo>
                    <a:pt x="859" y="5191"/>
                  </a:lnTo>
                  <a:lnTo>
                    <a:pt x="1914" y="4856"/>
                  </a:lnTo>
                  <a:lnTo>
                    <a:pt x="3164" y="4856"/>
                  </a:lnTo>
                  <a:lnTo>
                    <a:pt x="4336" y="5191"/>
                  </a:lnTo>
                  <a:lnTo>
                    <a:pt x="5664" y="5693"/>
                  </a:lnTo>
                  <a:lnTo>
                    <a:pt x="6835" y="6363"/>
                  </a:lnTo>
                  <a:lnTo>
                    <a:pt x="8124" y="8037"/>
                  </a:lnTo>
                  <a:lnTo>
                    <a:pt x="9218" y="10047"/>
                  </a:lnTo>
                  <a:lnTo>
                    <a:pt x="10351" y="12893"/>
                  </a:lnTo>
                  <a:lnTo>
                    <a:pt x="11327" y="10884"/>
                  </a:lnTo>
                  <a:lnTo>
                    <a:pt x="12265" y="10884"/>
                  </a:lnTo>
                  <a:lnTo>
                    <a:pt x="13046" y="11051"/>
                  </a:lnTo>
                  <a:lnTo>
                    <a:pt x="13905" y="12223"/>
                  </a:lnTo>
                  <a:lnTo>
                    <a:pt x="14725" y="13060"/>
                  </a:lnTo>
                  <a:lnTo>
                    <a:pt x="15585" y="13898"/>
                  </a:lnTo>
                  <a:lnTo>
                    <a:pt x="16483" y="14567"/>
                  </a:lnTo>
                  <a:lnTo>
                    <a:pt x="17694" y="14233"/>
                  </a:lnTo>
                  <a:lnTo>
                    <a:pt x="21600" y="21098"/>
                  </a:lnTo>
                  <a:lnTo>
                    <a:pt x="20467" y="21600"/>
                  </a:lnTo>
                  <a:lnTo>
                    <a:pt x="19413" y="21098"/>
                  </a:lnTo>
                  <a:lnTo>
                    <a:pt x="18280" y="19591"/>
                  </a:lnTo>
                  <a:lnTo>
                    <a:pt x="17303" y="18419"/>
                  </a:lnTo>
                  <a:lnTo>
                    <a:pt x="16171" y="16744"/>
                  </a:lnTo>
                  <a:lnTo>
                    <a:pt x="15038" y="16242"/>
                  </a:lnTo>
                  <a:lnTo>
                    <a:pt x="13905" y="16409"/>
                  </a:lnTo>
                  <a:lnTo>
                    <a:pt x="12851" y="18419"/>
                  </a:lnTo>
                  <a:lnTo>
                    <a:pt x="12265" y="16409"/>
                  </a:lnTo>
                  <a:lnTo>
                    <a:pt x="11601" y="15572"/>
                  </a:lnTo>
                  <a:lnTo>
                    <a:pt x="10820" y="15405"/>
                  </a:lnTo>
                  <a:lnTo>
                    <a:pt x="10038" y="15907"/>
                  </a:lnTo>
                  <a:lnTo>
                    <a:pt x="9179" y="15572"/>
                  </a:lnTo>
                  <a:lnTo>
                    <a:pt x="8359" y="15070"/>
                  </a:lnTo>
                  <a:lnTo>
                    <a:pt x="7695" y="13060"/>
                  </a:lnTo>
                  <a:lnTo>
                    <a:pt x="7265" y="10214"/>
                  </a:lnTo>
                  <a:lnTo>
                    <a:pt x="6328" y="11888"/>
                  </a:lnTo>
                  <a:lnTo>
                    <a:pt x="5468" y="12558"/>
                  </a:lnTo>
                  <a:lnTo>
                    <a:pt x="4609" y="11888"/>
                  </a:lnTo>
                  <a:lnTo>
                    <a:pt x="3828" y="11051"/>
                  </a:lnTo>
                  <a:lnTo>
                    <a:pt x="2969" y="9712"/>
                  </a:lnTo>
                  <a:lnTo>
                    <a:pt x="2109" y="8874"/>
                  </a:lnTo>
                  <a:lnTo>
                    <a:pt x="1250" y="8874"/>
                  </a:lnTo>
                  <a:lnTo>
                    <a:pt x="430" y="10214"/>
                  </a:lnTo>
                  <a:lnTo>
                    <a:pt x="39" y="7702"/>
                  </a:lnTo>
                  <a:lnTo>
                    <a:pt x="0" y="5191"/>
                  </a:lnTo>
                  <a:lnTo>
                    <a:pt x="39" y="2009"/>
                  </a:lnTo>
                  <a:lnTo>
                    <a:pt x="430" y="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18" name="Freeform 35"/>
            <p:cNvSpPr/>
            <p:nvPr/>
          </p:nvSpPr>
          <p:spPr>
            <a:xfrm>
              <a:off x="1265237" y="168275"/>
              <a:ext cx="122239" cy="196851"/>
            </a:xfrm>
            <a:custGeom>
              <a:avLst/>
              <a:gdLst/>
              <a:ahLst/>
              <a:cxnLst>
                <a:cxn ang="0">
                  <a:pos x="wd2" y="hd2"/>
                </a:cxn>
                <a:cxn ang="5400000">
                  <a:pos x="wd2" y="hd2"/>
                </a:cxn>
                <a:cxn ang="10800000">
                  <a:pos x="wd2" y="hd2"/>
                </a:cxn>
                <a:cxn ang="16200000">
                  <a:pos x="wd2" y="hd2"/>
                </a:cxn>
              </a:cxnLst>
              <a:rect l="0" t="0" r="r" b="b"/>
              <a:pathLst>
                <a:path w="21600" h="21600" extrusionOk="0">
                  <a:moveTo>
                    <a:pt x="21600" y="434"/>
                  </a:moveTo>
                  <a:lnTo>
                    <a:pt x="20894" y="2776"/>
                  </a:lnTo>
                  <a:lnTo>
                    <a:pt x="20047" y="5465"/>
                  </a:lnTo>
                  <a:lnTo>
                    <a:pt x="18494" y="8241"/>
                  </a:lnTo>
                  <a:lnTo>
                    <a:pt x="17365" y="11017"/>
                  </a:lnTo>
                  <a:lnTo>
                    <a:pt x="15953" y="13619"/>
                  </a:lnTo>
                  <a:lnTo>
                    <a:pt x="14541" y="16482"/>
                  </a:lnTo>
                  <a:lnTo>
                    <a:pt x="13553" y="18911"/>
                  </a:lnTo>
                  <a:lnTo>
                    <a:pt x="13271" y="21600"/>
                  </a:lnTo>
                  <a:lnTo>
                    <a:pt x="0" y="21166"/>
                  </a:lnTo>
                  <a:lnTo>
                    <a:pt x="10447" y="0"/>
                  </a:lnTo>
                  <a:lnTo>
                    <a:pt x="21600" y="434"/>
                  </a:lnTo>
                  <a:close/>
                </a:path>
              </a:pathLst>
            </a:custGeom>
            <a:solidFill>
              <a:srgbClr val="BFBFBF"/>
            </a:solidFill>
            <a:ln w="12700" cap="flat">
              <a:noFill/>
              <a:miter lim="400000"/>
            </a:ln>
            <a:effectLst/>
          </p:spPr>
          <p:txBody>
            <a:bodyPr wrap="square" lIns="45719" tIns="45719" rIns="45719" bIns="45719" numCol="1" anchor="t">
              <a:noAutofit/>
            </a:bodyPr>
            <a:lstStyle/>
            <a:p>
              <a:endParaRPr/>
            </a:p>
          </p:txBody>
        </p:sp>
        <p:sp>
          <p:nvSpPr>
            <p:cNvPr id="619" name="Freeform 36"/>
            <p:cNvSpPr/>
            <p:nvPr/>
          </p:nvSpPr>
          <p:spPr>
            <a:xfrm>
              <a:off x="1371600" y="1776412"/>
              <a:ext cx="1458913" cy="182564"/>
            </a:xfrm>
            <a:custGeom>
              <a:avLst/>
              <a:gdLst/>
              <a:ahLst/>
              <a:cxnLst>
                <a:cxn ang="0">
                  <a:pos x="wd2" y="hd2"/>
                </a:cxn>
                <a:cxn ang="5400000">
                  <a:pos x="wd2" y="hd2"/>
                </a:cxn>
                <a:cxn ang="10800000">
                  <a:pos x="wd2" y="hd2"/>
                </a:cxn>
                <a:cxn ang="16200000">
                  <a:pos x="wd2" y="hd2"/>
                </a:cxn>
              </a:cxnLst>
              <a:rect l="0" t="0" r="r" b="b"/>
              <a:pathLst>
                <a:path w="21600" h="21600" extrusionOk="0">
                  <a:moveTo>
                    <a:pt x="8708" y="6668"/>
                  </a:moveTo>
                  <a:lnTo>
                    <a:pt x="10295" y="8640"/>
                  </a:lnTo>
                  <a:lnTo>
                    <a:pt x="11940" y="10518"/>
                  </a:lnTo>
                  <a:lnTo>
                    <a:pt x="13597" y="12115"/>
                  </a:lnTo>
                  <a:lnTo>
                    <a:pt x="15266" y="13711"/>
                  </a:lnTo>
                  <a:lnTo>
                    <a:pt x="16887" y="15308"/>
                  </a:lnTo>
                  <a:lnTo>
                    <a:pt x="18497" y="17186"/>
                  </a:lnTo>
                  <a:lnTo>
                    <a:pt x="20072" y="19064"/>
                  </a:lnTo>
                  <a:lnTo>
                    <a:pt x="21600" y="21600"/>
                  </a:lnTo>
                  <a:lnTo>
                    <a:pt x="20096" y="20849"/>
                  </a:lnTo>
                  <a:lnTo>
                    <a:pt x="18603" y="19910"/>
                  </a:lnTo>
                  <a:lnTo>
                    <a:pt x="17111" y="18407"/>
                  </a:lnTo>
                  <a:lnTo>
                    <a:pt x="15618" y="16998"/>
                  </a:lnTo>
                  <a:lnTo>
                    <a:pt x="14114" y="15308"/>
                  </a:lnTo>
                  <a:lnTo>
                    <a:pt x="11129" y="12115"/>
                  </a:lnTo>
                  <a:lnTo>
                    <a:pt x="9637" y="10800"/>
                  </a:lnTo>
                  <a:lnTo>
                    <a:pt x="8403" y="9861"/>
                  </a:lnTo>
                  <a:lnTo>
                    <a:pt x="7192" y="8922"/>
                  </a:lnTo>
                  <a:lnTo>
                    <a:pt x="5958" y="7701"/>
                  </a:lnTo>
                  <a:lnTo>
                    <a:pt x="4771" y="6574"/>
                  </a:lnTo>
                  <a:lnTo>
                    <a:pt x="3561" y="5071"/>
                  </a:lnTo>
                  <a:lnTo>
                    <a:pt x="2362" y="3850"/>
                  </a:lnTo>
                  <a:lnTo>
                    <a:pt x="1175" y="2254"/>
                  </a:lnTo>
                  <a:lnTo>
                    <a:pt x="0" y="657"/>
                  </a:lnTo>
                  <a:lnTo>
                    <a:pt x="1058" y="0"/>
                  </a:lnTo>
                  <a:lnTo>
                    <a:pt x="2127" y="470"/>
                  </a:lnTo>
                  <a:lnTo>
                    <a:pt x="3197" y="1503"/>
                  </a:lnTo>
                  <a:lnTo>
                    <a:pt x="4278" y="2911"/>
                  </a:lnTo>
                  <a:lnTo>
                    <a:pt x="5347" y="4132"/>
                  </a:lnTo>
                  <a:lnTo>
                    <a:pt x="6464" y="5447"/>
                  </a:lnTo>
                  <a:lnTo>
                    <a:pt x="7556" y="6198"/>
                  </a:lnTo>
                  <a:lnTo>
                    <a:pt x="8708" y="6668"/>
                  </a:lnTo>
                  <a:close/>
                </a:path>
              </a:pathLst>
            </a:custGeom>
            <a:solidFill>
              <a:srgbClr val="409FFF"/>
            </a:solidFill>
            <a:ln w="12700" cap="flat">
              <a:noFill/>
              <a:miter lim="400000"/>
            </a:ln>
            <a:effectLst/>
          </p:spPr>
          <p:txBody>
            <a:bodyPr wrap="square" lIns="45719" tIns="45719" rIns="45719" bIns="45719" numCol="1" anchor="t">
              <a:noAutofit/>
            </a:bodyPr>
            <a:lstStyle/>
            <a:p>
              <a:endParaRPr/>
            </a:p>
          </p:txBody>
        </p:sp>
        <p:sp>
          <p:nvSpPr>
            <p:cNvPr id="620" name="Freeform 37"/>
            <p:cNvSpPr/>
            <p:nvPr/>
          </p:nvSpPr>
          <p:spPr>
            <a:xfrm>
              <a:off x="1403349" y="1858962"/>
              <a:ext cx="312739" cy="95251"/>
            </a:xfrm>
            <a:custGeom>
              <a:avLst/>
              <a:gdLst/>
              <a:ahLst/>
              <a:cxnLst>
                <a:cxn ang="0">
                  <a:pos x="wd2" y="hd2"/>
                </a:cxn>
                <a:cxn ang="5400000">
                  <a:pos x="wd2" y="hd2"/>
                </a:cxn>
                <a:cxn ang="10800000">
                  <a:pos x="wd2" y="hd2"/>
                </a:cxn>
                <a:cxn ang="16200000">
                  <a:pos x="wd2" y="hd2"/>
                </a:cxn>
              </a:cxnLst>
              <a:rect l="0" t="0" r="r" b="b"/>
              <a:pathLst>
                <a:path w="21600" h="21600" extrusionOk="0">
                  <a:moveTo>
                    <a:pt x="2424" y="0"/>
                  </a:moveTo>
                  <a:lnTo>
                    <a:pt x="2976" y="0"/>
                  </a:lnTo>
                  <a:lnTo>
                    <a:pt x="2976" y="2700"/>
                  </a:lnTo>
                  <a:lnTo>
                    <a:pt x="2590" y="4860"/>
                  </a:lnTo>
                  <a:lnTo>
                    <a:pt x="1873" y="6660"/>
                  </a:lnTo>
                  <a:lnTo>
                    <a:pt x="1378" y="9180"/>
                  </a:lnTo>
                  <a:lnTo>
                    <a:pt x="2424" y="10440"/>
                  </a:lnTo>
                  <a:lnTo>
                    <a:pt x="3527" y="10080"/>
                  </a:lnTo>
                  <a:lnTo>
                    <a:pt x="4629" y="8640"/>
                  </a:lnTo>
                  <a:lnTo>
                    <a:pt x="5786" y="7380"/>
                  </a:lnTo>
                  <a:lnTo>
                    <a:pt x="6778" y="6120"/>
                  </a:lnTo>
                  <a:lnTo>
                    <a:pt x="7824" y="6480"/>
                  </a:lnTo>
                  <a:lnTo>
                    <a:pt x="8541" y="8280"/>
                  </a:lnTo>
                  <a:lnTo>
                    <a:pt x="9312" y="12780"/>
                  </a:lnTo>
                  <a:lnTo>
                    <a:pt x="9863" y="12420"/>
                  </a:lnTo>
                  <a:lnTo>
                    <a:pt x="10524" y="12420"/>
                  </a:lnTo>
                  <a:lnTo>
                    <a:pt x="11076" y="12240"/>
                  </a:lnTo>
                  <a:lnTo>
                    <a:pt x="11737" y="11880"/>
                  </a:lnTo>
                  <a:lnTo>
                    <a:pt x="12288" y="10980"/>
                  </a:lnTo>
                  <a:lnTo>
                    <a:pt x="12839" y="10440"/>
                  </a:lnTo>
                  <a:lnTo>
                    <a:pt x="13390" y="9720"/>
                  </a:lnTo>
                  <a:lnTo>
                    <a:pt x="13941" y="9180"/>
                  </a:lnTo>
                  <a:lnTo>
                    <a:pt x="14547" y="13500"/>
                  </a:lnTo>
                  <a:lnTo>
                    <a:pt x="15373" y="15480"/>
                  </a:lnTo>
                  <a:lnTo>
                    <a:pt x="16200" y="16200"/>
                  </a:lnTo>
                  <a:lnTo>
                    <a:pt x="17302" y="15840"/>
                  </a:lnTo>
                  <a:lnTo>
                    <a:pt x="18459" y="14940"/>
                  </a:lnTo>
                  <a:lnTo>
                    <a:pt x="19561" y="14580"/>
                  </a:lnTo>
                  <a:lnTo>
                    <a:pt x="20553" y="15300"/>
                  </a:lnTo>
                  <a:lnTo>
                    <a:pt x="21600" y="18000"/>
                  </a:lnTo>
                  <a:lnTo>
                    <a:pt x="20498" y="16740"/>
                  </a:lnTo>
                  <a:lnTo>
                    <a:pt x="19451" y="17640"/>
                  </a:lnTo>
                  <a:lnTo>
                    <a:pt x="18349" y="18900"/>
                  </a:lnTo>
                  <a:lnTo>
                    <a:pt x="17302" y="20700"/>
                  </a:lnTo>
                  <a:lnTo>
                    <a:pt x="16200" y="21600"/>
                  </a:lnTo>
                  <a:lnTo>
                    <a:pt x="15373" y="21600"/>
                  </a:lnTo>
                  <a:lnTo>
                    <a:pt x="14602" y="19440"/>
                  </a:lnTo>
                  <a:lnTo>
                    <a:pt x="14216" y="15300"/>
                  </a:lnTo>
                  <a:lnTo>
                    <a:pt x="13390" y="14040"/>
                  </a:lnTo>
                  <a:lnTo>
                    <a:pt x="12563" y="13680"/>
                  </a:lnTo>
                  <a:lnTo>
                    <a:pt x="11792" y="14040"/>
                  </a:lnTo>
                  <a:lnTo>
                    <a:pt x="11186" y="14940"/>
                  </a:lnTo>
                  <a:lnTo>
                    <a:pt x="10414" y="15840"/>
                  </a:lnTo>
                  <a:lnTo>
                    <a:pt x="9753" y="16740"/>
                  </a:lnTo>
                  <a:lnTo>
                    <a:pt x="9092" y="17460"/>
                  </a:lnTo>
                  <a:lnTo>
                    <a:pt x="8486" y="18000"/>
                  </a:lnTo>
                  <a:lnTo>
                    <a:pt x="7824" y="12240"/>
                  </a:lnTo>
                  <a:lnTo>
                    <a:pt x="6998" y="10080"/>
                  </a:lnTo>
                  <a:lnTo>
                    <a:pt x="5786" y="10080"/>
                  </a:lnTo>
                  <a:lnTo>
                    <a:pt x="4629" y="11520"/>
                  </a:lnTo>
                  <a:lnTo>
                    <a:pt x="3361" y="13500"/>
                  </a:lnTo>
                  <a:lnTo>
                    <a:pt x="2149" y="14940"/>
                  </a:lnTo>
                  <a:lnTo>
                    <a:pt x="937" y="14940"/>
                  </a:lnTo>
                  <a:lnTo>
                    <a:pt x="0" y="12780"/>
                  </a:lnTo>
                  <a:lnTo>
                    <a:pt x="0" y="10620"/>
                  </a:lnTo>
                  <a:lnTo>
                    <a:pt x="165" y="8820"/>
                  </a:lnTo>
                  <a:lnTo>
                    <a:pt x="386" y="7020"/>
                  </a:lnTo>
                  <a:lnTo>
                    <a:pt x="937" y="3420"/>
                  </a:lnTo>
                  <a:lnTo>
                    <a:pt x="1267" y="1800"/>
                  </a:lnTo>
                  <a:lnTo>
                    <a:pt x="1763" y="720"/>
                  </a:lnTo>
                  <a:lnTo>
                    <a:pt x="2424" y="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21" name="Freeform 38"/>
            <p:cNvSpPr/>
            <p:nvPr/>
          </p:nvSpPr>
          <p:spPr>
            <a:xfrm>
              <a:off x="1341437" y="42862"/>
              <a:ext cx="93664" cy="92076"/>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21600" y="0"/>
                  </a:lnTo>
                  <a:lnTo>
                    <a:pt x="20329" y="4431"/>
                  </a:lnTo>
                  <a:lnTo>
                    <a:pt x="19422" y="9046"/>
                  </a:lnTo>
                  <a:lnTo>
                    <a:pt x="18151" y="13477"/>
                  </a:lnTo>
                  <a:lnTo>
                    <a:pt x="16699" y="17169"/>
                  </a:lnTo>
                  <a:lnTo>
                    <a:pt x="13795" y="19754"/>
                  </a:lnTo>
                  <a:lnTo>
                    <a:pt x="10528" y="21600"/>
                  </a:lnTo>
                  <a:lnTo>
                    <a:pt x="5627" y="21600"/>
                  </a:lnTo>
                  <a:lnTo>
                    <a:pt x="0" y="20308"/>
                  </a:lnTo>
                  <a:lnTo>
                    <a:pt x="0" y="17169"/>
                  </a:lnTo>
                  <a:lnTo>
                    <a:pt x="726" y="14400"/>
                  </a:lnTo>
                  <a:lnTo>
                    <a:pt x="1271" y="11631"/>
                  </a:lnTo>
                  <a:lnTo>
                    <a:pt x="2541" y="9046"/>
                  </a:lnTo>
                  <a:lnTo>
                    <a:pt x="3449" y="6277"/>
                  </a:lnTo>
                  <a:lnTo>
                    <a:pt x="5264" y="3877"/>
                  </a:lnTo>
                  <a:lnTo>
                    <a:pt x="6716" y="1662"/>
                  </a:lnTo>
                  <a:lnTo>
                    <a:pt x="8894" y="0"/>
                  </a:lnTo>
                  <a:close/>
                </a:path>
              </a:pathLst>
            </a:custGeom>
            <a:solidFill>
              <a:srgbClr val="FF409F"/>
            </a:solidFill>
            <a:ln w="12700" cap="flat">
              <a:noFill/>
              <a:miter lim="400000"/>
            </a:ln>
            <a:effectLst/>
          </p:spPr>
          <p:txBody>
            <a:bodyPr wrap="square" lIns="45719" tIns="45719" rIns="45719" bIns="45719" numCol="1" anchor="t">
              <a:noAutofit/>
            </a:bodyPr>
            <a:lstStyle/>
            <a:p>
              <a:endParaRPr/>
            </a:p>
          </p:txBody>
        </p:sp>
        <p:sp>
          <p:nvSpPr>
            <p:cNvPr id="622" name="Freeform 39"/>
            <p:cNvSpPr/>
            <p:nvPr/>
          </p:nvSpPr>
          <p:spPr>
            <a:xfrm>
              <a:off x="1384300" y="249237"/>
              <a:ext cx="174626" cy="207964"/>
            </a:xfrm>
            <a:custGeom>
              <a:avLst/>
              <a:gdLst/>
              <a:ahLst/>
              <a:cxnLst>
                <a:cxn ang="0">
                  <a:pos x="wd2" y="hd2"/>
                </a:cxn>
                <a:cxn ang="5400000">
                  <a:pos x="wd2" y="hd2"/>
                </a:cxn>
                <a:cxn ang="10800000">
                  <a:pos x="wd2" y="hd2"/>
                </a:cxn>
                <a:cxn ang="16200000">
                  <a:pos x="wd2" y="hd2"/>
                </a:cxn>
              </a:cxnLst>
              <a:rect l="0" t="0" r="r" b="b"/>
              <a:pathLst>
                <a:path w="21600" h="21600" extrusionOk="0">
                  <a:moveTo>
                    <a:pt x="21600" y="2308"/>
                  </a:moveTo>
                  <a:lnTo>
                    <a:pt x="20127" y="4699"/>
                  </a:lnTo>
                  <a:lnTo>
                    <a:pt x="18949" y="7255"/>
                  </a:lnTo>
                  <a:lnTo>
                    <a:pt x="17476" y="9563"/>
                  </a:lnTo>
                  <a:lnTo>
                    <a:pt x="16298" y="12119"/>
                  </a:lnTo>
                  <a:lnTo>
                    <a:pt x="15022" y="14427"/>
                  </a:lnTo>
                  <a:lnTo>
                    <a:pt x="13844" y="16818"/>
                  </a:lnTo>
                  <a:lnTo>
                    <a:pt x="12469" y="19209"/>
                  </a:lnTo>
                  <a:lnTo>
                    <a:pt x="11291" y="21600"/>
                  </a:lnTo>
                  <a:lnTo>
                    <a:pt x="0" y="17808"/>
                  </a:lnTo>
                  <a:lnTo>
                    <a:pt x="2160" y="15169"/>
                  </a:lnTo>
                  <a:lnTo>
                    <a:pt x="4025" y="11707"/>
                  </a:lnTo>
                  <a:lnTo>
                    <a:pt x="5695" y="7915"/>
                  </a:lnTo>
                  <a:lnTo>
                    <a:pt x="7462" y="4452"/>
                  </a:lnTo>
                  <a:lnTo>
                    <a:pt x="9622" y="1484"/>
                  </a:lnTo>
                  <a:lnTo>
                    <a:pt x="12665" y="0"/>
                  </a:lnTo>
                  <a:lnTo>
                    <a:pt x="16495" y="0"/>
                  </a:lnTo>
                  <a:lnTo>
                    <a:pt x="21600" y="2308"/>
                  </a:lnTo>
                  <a:close/>
                </a:path>
              </a:pathLst>
            </a:custGeom>
            <a:solidFill>
              <a:srgbClr val="BFBFBF"/>
            </a:solidFill>
            <a:ln w="12700" cap="flat">
              <a:noFill/>
              <a:miter lim="400000"/>
            </a:ln>
            <a:effectLst/>
          </p:spPr>
          <p:txBody>
            <a:bodyPr wrap="square" lIns="45719" tIns="45719" rIns="45719" bIns="45719" numCol="1" anchor="t">
              <a:noAutofit/>
            </a:bodyPr>
            <a:lstStyle/>
            <a:p>
              <a:endParaRPr/>
            </a:p>
          </p:txBody>
        </p:sp>
        <p:sp>
          <p:nvSpPr>
            <p:cNvPr id="623" name="Freeform 40"/>
            <p:cNvSpPr/>
            <p:nvPr/>
          </p:nvSpPr>
          <p:spPr>
            <a:xfrm>
              <a:off x="1479550" y="2273300"/>
              <a:ext cx="357188" cy="95251"/>
            </a:xfrm>
            <a:custGeom>
              <a:avLst/>
              <a:gdLst/>
              <a:ahLst/>
              <a:cxnLst>
                <a:cxn ang="0">
                  <a:pos x="wd2" y="hd2"/>
                </a:cxn>
                <a:cxn ang="5400000">
                  <a:pos x="wd2" y="hd2"/>
                </a:cxn>
                <a:cxn ang="10800000">
                  <a:pos x="wd2" y="hd2"/>
                </a:cxn>
                <a:cxn ang="16200000">
                  <a:pos x="wd2" y="hd2"/>
                </a:cxn>
              </a:cxnLst>
              <a:rect l="0" t="0" r="r" b="b"/>
              <a:pathLst>
                <a:path w="21600" h="21600" extrusionOk="0">
                  <a:moveTo>
                    <a:pt x="1386" y="0"/>
                  </a:moveTo>
                  <a:lnTo>
                    <a:pt x="1864" y="7740"/>
                  </a:lnTo>
                  <a:lnTo>
                    <a:pt x="3106" y="2700"/>
                  </a:lnTo>
                  <a:lnTo>
                    <a:pt x="4158" y="1800"/>
                  </a:lnTo>
                  <a:lnTo>
                    <a:pt x="5018" y="2880"/>
                  </a:lnTo>
                  <a:lnTo>
                    <a:pt x="5926" y="5760"/>
                  </a:lnTo>
                  <a:lnTo>
                    <a:pt x="6642" y="8100"/>
                  </a:lnTo>
                  <a:lnTo>
                    <a:pt x="7550" y="9900"/>
                  </a:lnTo>
                  <a:lnTo>
                    <a:pt x="8602" y="9000"/>
                  </a:lnTo>
                  <a:lnTo>
                    <a:pt x="9940" y="5040"/>
                  </a:lnTo>
                  <a:lnTo>
                    <a:pt x="10704" y="6300"/>
                  </a:lnTo>
                  <a:lnTo>
                    <a:pt x="11517" y="7740"/>
                  </a:lnTo>
                  <a:lnTo>
                    <a:pt x="12281" y="9000"/>
                  </a:lnTo>
                  <a:lnTo>
                    <a:pt x="13189" y="10620"/>
                  </a:lnTo>
                  <a:lnTo>
                    <a:pt x="13906" y="11160"/>
                  </a:lnTo>
                  <a:lnTo>
                    <a:pt x="14814" y="12060"/>
                  </a:lnTo>
                  <a:lnTo>
                    <a:pt x="15627" y="12600"/>
                  </a:lnTo>
                  <a:lnTo>
                    <a:pt x="16582" y="13320"/>
                  </a:lnTo>
                  <a:lnTo>
                    <a:pt x="17012" y="14580"/>
                  </a:lnTo>
                  <a:lnTo>
                    <a:pt x="17490" y="15480"/>
                  </a:lnTo>
                  <a:lnTo>
                    <a:pt x="18112" y="16020"/>
                  </a:lnTo>
                  <a:lnTo>
                    <a:pt x="18828" y="16920"/>
                  </a:lnTo>
                  <a:lnTo>
                    <a:pt x="19497" y="17280"/>
                  </a:lnTo>
                  <a:lnTo>
                    <a:pt x="20214" y="17640"/>
                  </a:lnTo>
                  <a:lnTo>
                    <a:pt x="20883" y="17820"/>
                  </a:lnTo>
                  <a:lnTo>
                    <a:pt x="21600" y="18720"/>
                  </a:lnTo>
                  <a:lnTo>
                    <a:pt x="20692" y="18720"/>
                  </a:lnTo>
                  <a:lnTo>
                    <a:pt x="19832" y="19620"/>
                  </a:lnTo>
                  <a:lnTo>
                    <a:pt x="18828" y="20520"/>
                  </a:lnTo>
                  <a:lnTo>
                    <a:pt x="18064" y="21600"/>
                  </a:lnTo>
                  <a:lnTo>
                    <a:pt x="17060" y="21600"/>
                  </a:lnTo>
                  <a:lnTo>
                    <a:pt x="16343" y="20520"/>
                  </a:lnTo>
                  <a:lnTo>
                    <a:pt x="15627" y="18540"/>
                  </a:lnTo>
                  <a:lnTo>
                    <a:pt x="15196" y="15120"/>
                  </a:lnTo>
                  <a:lnTo>
                    <a:pt x="11660" y="16920"/>
                  </a:lnTo>
                  <a:lnTo>
                    <a:pt x="11565" y="15120"/>
                  </a:lnTo>
                  <a:lnTo>
                    <a:pt x="11517" y="13680"/>
                  </a:lnTo>
                  <a:lnTo>
                    <a:pt x="11230" y="12420"/>
                  </a:lnTo>
                  <a:lnTo>
                    <a:pt x="10991" y="11520"/>
                  </a:lnTo>
                  <a:lnTo>
                    <a:pt x="10274" y="9720"/>
                  </a:lnTo>
                  <a:lnTo>
                    <a:pt x="9701" y="8820"/>
                  </a:lnTo>
                  <a:lnTo>
                    <a:pt x="8172" y="12420"/>
                  </a:lnTo>
                  <a:lnTo>
                    <a:pt x="7073" y="13680"/>
                  </a:lnTo>
                  <a:lnTo>
                    <a:pt x="6021" y="13320"/>
                  </a:lnTo>
                  <a:lnTo>
                    <a:pt x="5113" y="12060"/>
                  </a:lnTo>
                  <a:lnTo>
                    <a:pt x="4062" y="10260"/>
                  </a:lnTo>
                  <a:lnTo>
                    <a:pt x="3106" y="9360"/>
                  </a:lnTo>
                  <a:lnTo>
                    <a:pt x="1816" y="9900"/>
                  </a:lnTo>
                  <a:lnTo>
                    <a:pt x="287" y="12420"/>
                  </a:lnTo>
                  <a:lnTo>
                    <a:pt x="0" y="10260"/>
                  </a:lnTo>
                  <a:lnTo>
                    <a:pt x="0" y="6660"/>
                  </a:lnTo>
                  <a:lnTo>
                    <a:pt x="287" y="5400"/>
                  </a:lnTo>
                  <a:lnTo>
                    <a:pt x="669" y="2340"/>
                  </a:lnTo>
                  <a:lnTo>
                    <a:pt x="1386" y="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24" name="Freeform 41"/>
            <p:cNvSpPr/>
            <p:nvPr/>
          </p:nvSpPr>
          <p:spPr>
            <a:xfrm>
              <a:off x="1525587" y="1398587"/>
              <a:ext cx="92076" cy="476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970" y="3960"/>
                  </a:lnTo>
                  <a:lnTo>
                    <a:pt x="16717" y="8640"/>
                  </a:lnTo>
                  <a:lnTo>
                    <a:pt x="14275" y="12960"/>
                  </a:lnTo>
                  <a:lnTo>
                    <a:pt x="12021" y="17280"/>
                  </a:lnTo>
                  <a:lnTo>
                    <a:pt x="9203" y="19440"/>
                  </a:lnTo>
                  <a:lnTo>
                    <a:pt x="6198" y="21600"/>
                  </a:lnTo>
                  <a:lnTo>
                    <a:pt x="3193" y="20160"/>
                  </a:lnTo>
                  <a:lnTo>
                    <a:pt x="0" y="17640"/>
                  </a:lnTo>
                  <a:lnTo>
                    <a:pt x="939" y="12960"/>
                  </a:lnTo>
                  <a:lnTo>
                    <a:pt x="3193" y="9720"/>
                  </a:lnTo>
                  <a:lnTo>
                    <a:pt x="5259" y="6840"/>
                  </a:lnTo>
                  <a:lnTo>
                    <a:pt x="8452" y="5040"/>
                  </a:lnTo>
                  <a:lnTo>
                    <a:pt x="11270" y="2520"/>
                  </a:lnTo>
                  <a:lnTo>
                    <a:pt x="14463" y="1440"/>
                  </a:lnTo>
                  <a:lnTo>
                    <a:pt x="18031" y="0"/>
                  </a:lnTo>
                  <a:lnTo>
                    <a:pt x="21600" y="0"/>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25" name="Freeform 42"/>
            <p:cNvSpPr/>
            <p:nvPr/>
          </p:nvSpPr>
          <p:spPr>
            <a:xfrm>
              <a:off x="1487487" y="96837"/>
              <a:ext cx="133351" cy="141288"/>
            </a:xfrm>
            <a:custGeom>
              <a:avLst/>
              <a:gdLst/>
              <a:ahLst/>
              <a:cxnLst>
                <a:cxn ang="0">
                  <a:pos x="wd2" y="hd2"/>
                </a:cxn>
                <a:cxn ang="5400000">
                  <a:pos x="wd2" y="hd2"/>
                </a:cxn>
                <a:cxn ang="10800000">
                  <a:pos x="wd2" y="hd2"/>
                </a:cxn>
                <a:cxn ang="16200000">
                  <a:pos x="wd2" y="hd2"/>
                </a:cxn>
              </a:cxnLst>
              <a:rect l="0" t="0" r="r" b="b"/>
              <a:pathLst>
                <a:path w="21600" h="21600" extrusionOk="0">
                  <a:moveTo>
                    <a:pt x="6902" y="0"/>
                  </a:moveTo>
                  <a:lnTo>
                    <a:pt x="8819" y="0"/>
                  </a:lnTo>
                  <a:lnTo>
                    <a:pt x="10736" y="610"/>
                  </a:lnTo>
                  <a:lnTo>
                    <a:pt x="12525" y="1220"/>
                  </a:lnTo>
                  <a:lnTo>
                    <a:pt x="14187" y="2197"/>
                  </a:lnTo>
                  <a:lnTo>
                    <a:pt x="15976" y="3051"/>
                  </a:lnTo>
                  <a:lnTo>
                    <a:pt x="17638" y="4027"/>
                  </a:lnTo>
                  <a:lnTo>
                    <a:pt x="19555" y="4759"/>
                  </a:lnTo>
                  <a:lnTo>
                    <a:pt x="21600" y="5492"/>
                  </a:lnTo>
                  <a:lnTo>
                    <a:pt x="19427" y="7566"/>
                  </a:lnTo>
                  <a:lnTo>
                    <a:pt x="18149" y="10739"/>
                  </a:lnTo>
                  <a:lnTo>
                    <a:pt x="16999" y="14034"/>
                  </a:lnTo>
                  <a:lnTo>
                    <a:pt x="15976" y="17329"/>
                  </a:lnTo>
                  <a:lnTo>
                    <a:pt x="14443" y="19769"/>
                  </a:lnTo>
                  <a:lnTo>
                    <a:pt x="12270" y="21356"/>
                  </a:lnTo>
                  <a:lnTo>
                    <a:pt x="9075" y="21600"/>
                  </a:lnTo>
                  <a:lnTo>
                    <a:pt x="4857" y="20014"/>
                  </a:lnTo>
                  <a:lnTo>
                    <a:pt x="0" y="18061"/>
                  </a:lnTo>
                  <a:lnTo>
                    <a:pt x="6902" y="0"/>
                  </a:lnTo>
                  <a:close/>
                </a:path>
              </a:pathLst>
            </a:custGeom>
            <a:solidFill>
              <a:srgbClr val="FF409F"/>
            </a:solidFill>
            <a:ln w="12700" cap="flat">
              <a:noFill/>
              <a:miter lim="400000"/>
            </a:ln>
            <a:effectLst/>
          </p:spPr>
          <p:txBody>
            <a:bodyPr wrap="square" lIns="45719" tIns="45719" rIns="45719" bIns="45719" numCol="1" anchor="t">
              <a:noAutofit/>
            </a:bodyPr>
            <a:lstStyle/>
            <a:p>
              <a:endParaRPr/>
            </a:p>
          </p:txBody>
        </p:sp>
        <p:sp>
          <p:nvSpPr>
            <p:cNvPr id="626" name="Freeform 43"/>
            <p:cNvSpPr/>
            <p:nvPr/>
          </p:nvSpPr>
          <p:spPr>
            <a:xfrm>
              <a:off x="1609725" y="1393824"/>
              <a:ext cx="106363" cy="61914"/>
            </a:xfrm>
            <a:custGeom>
              <a:avLst/>
              <a:gdLst/>
              <a:ahLst/>
              <a:cxnLst>
                <a:cxn ang="0">
                  <a:pos x="wd2" y="hd2"/>
                </a:cxn>
                <a:cxn ang="5400000">
                  <a:pos x="wd2" y="hd2"/>
                </a:cxn>
                <a:cxn ang="10800000">
                  <a:pos x="wd2" y="hd2"/>
                </a:cxn>
                <a:cxn ang="16200000">
                  <a:pos x="wd2" y="hd2"/>
                </a:cxn>
              </a:cxnLst>
              <a:rect l="0" t="0" r="r" b="b"/>
              <a:pathLst>
                <a:path w="21600" h="21600" extrusionOk="0">
                  <a:moveTo>
                    <a:pt x="7899" y="19917"/>
                  </a:moveTo>
                  <a:lnTo>
                    <a:pt x="9833" y="15429"/>
                  </a:lnTo>
                  <a:lnTo>
                    <a:pt x="11445" y="11221"/>
                  </a:lnTo>
                  <a:lnTo>
                    <a:pt x="12090" y="5610"/>
                  </a:lnTo>
                  <a:lnTo>
                    <a:pt x="12090" y="281"/>
                  </a:lnTo>
                  <a:lnTo>
                    <a:pt x="14507" y="0"/>
                  </a:lnTo>
                  <a:lnTo>
                    <a:pt x="16925" y="281"/>
                  </a:lnTo>
                  <a:lnTo>
                    <a:pt x="18054" y="281"/>
                  </a:lnTo>
                  <a:lnTo>
                    <a:pt x="20310" y="3086"/>
                  </a:lnTo>
                  <a:lnTo>
                    <a:pt x="21600" y="6171"/>
                  </a:lnTo>
                  <a:lnTo>
                    <a:pt x="19182" y="11782"/>
                  </a:lnTo>
                  <a:lnTo>
                    <a:pt x="17248" y="16551"/>
                  </a:lnTo>
                  <a:lnTo>
                    <a:pt x="14991" y="19917"/>
                  </a:lnTo>
                  <a:lnTo>
                    <a:pt x="12896" y="21600"/>
                  </a:lnTo>
                  <a:lnTo>
                    <a:pt x="7093" y="21600"/>
                  </a:lnTo>
                  <a:lnTo>
                    <a:pt x="0" y="19917"/>
                  </a:lnTo>
                  <a:lnTo>
                    <a:pt x="3063" y="12623"/>
                  </a:lnTo>
                  <a:lnTo>
                    <a:pt x="7899" y="19917"/>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27" name="Freeform 44"/>
            <p:cNvSpPr/>
            <p:nvPr/>
          </p:nvSpPr>
          <p:spPr>
            <a:xfrm>
              <a:off x="1639887" y="1614487"/>
              <a:ext cx="315914" cy="174626"/>
            </a:xfrm>
            <a:custGeom>
              <a:avLst/>
              <a:gdLst/>
              <a:ahLst/>
              <a:cxnLst>
                <a:cxn ang="0">
                  <a:pos x="wd2" y="hd2"/>
                </a:cxn>
                <a:cxn ang="5400000">
                  <a:pos x="wd2" y="hd2"/>
                </a:cxn>
                <a:cxn ang="10800000">
                  <a:pos x="wd2" y="hd2"/>
                </a:cxn>
                <a:cxn ang="16200000">
                  <a:pos x="wd2" y="hd2"/>
                </a:cxn>
              </a:cxnLst>
              <a:rect l="0" t="0" r="r" b="b"/>
              <a:pathLst>
                <a:path w="21600" h="21600" extrusionOk="0">
                  <a:moveTo>
                    <a:pt x="1140" y="0"/>
                  </a:moveTo>
                  <a:lnTo>
                    <a:pt x="12971" y="3945"/>
                  </a:lnTo>
                  <a:lnTo>
                    <a:pt x="12971" y="5918"/>
                  </a:lnTo>
                  <a:lnTo>
                    <a:pt x="12428" y="5918"/>
                  </a:lnTo>
                  <a:lnTo>
                    <a:pt x="12157" y="6805"/>
                  </a:lnTo>
                  <a:lnTo>
                    <a:pt x="13242" y="6411"/>
                  </a:lnTo>
                  <a:lnTo>
                    <a:pt x="14599" y="6312"/>
                  </a:lnTo>
                  <a:lnTo>
                    <a:pt x="16010" y="6312"/>
                  </a:lnTo>
                  <a:lnTo>
                    <a:pt x="17475" y="6805"/>
                  </a:lnTo>
                  <a:lnTo>
                    <a:pt x="18724" y="7496"/>
                  </a:lnTo>
                  <a:lnTo>
                    <a:pt x="19918" y="8581"/>
                  </a:lnTo>
                  <a:lnTo>
                    <a:pt x="20840" y="10258"/>
                  </a:lnTo>
                  <a:lnTo>
                    <a:pt x="21600" y="12822"/>
                  </a:lnTo>
                  <a:lnTo>
                    <a:pt x="21057" y="14005"/>
                  </a:lnTo>
                  <a:lnTo>
                    <a:pt x="20460" y="15288"/>
                  </a:lnTo>
                  <a:lnTo>
                    <a:pt x="19863" y="16471"/>
                  </a:lnTo>
                  <a:lnTo>
                    <a:pt x="19266" y="17753"/>
                  </a:lnTo>
                  <a:lnTo>
                    <a:pt x="18452" y="18838"/>
                  </a:lnTo>
                  <a:lnTo>
                    <a:pt x="17747" y="19923"/>
                  </a:lnTo>
                  <a:lnTo>
                    <a:pt x="16824" y="20811"/>
                  </a:lnTo>
                  <a:lnTo>
                    <a:pt x="16010" y="21600"/>
                  </a:lnTo>
                  <a:lnTo>
                    <a:pt x="12591" y="21600"/>
                  </a:lnTo>
                  <a:lnTo>
                    <a:pt x="11777" y="21107"/>
                  </a:lnTo>
                  <a:lnTo>
                    <a:pt x="11017" y="20811"/>
                  </a:lnTo>
                  <a:lnTo>
                    <a:pt x="10312" y="20121"/>
                  </a:lnTo>
                  <a:lnTo>
                    <a:pt x="9769" y="19134"/>
                  </a:lnTo>
                  <a:lnTo>
                    <a:pt x="9497" y="17162"/>
                  </a:lnTo>
                  <a:lnTo>
                    <a:pt x="9497" y="15485"/>
                  </a:lnTo>
                  <a:lnTo>
                    <a:pt x="9552" y="13808"/>
                  </a:lnTo>
                  <a:lnTo>
                    <a:pt x="9932" y="12329"/>
                  </a:lnTo>
                  <a:lnTo>
                    <a:pt x="10366" y="10751"/>
                  </a:lnTo>
                  <a:lnTo>
                    <a:pt x="11017" y="9666"/>
                  </a:lnTo>
                  <a:lnTo>
                    <a:pt x="11777" y="8482"/>
                  </a:lnTo>
                  <a:lnTo>
                    <a:pt x="12699" y="7792"/>
                  </a:lnTo>
                  <a:lnTo>
                    <a:pt x="11831" y="7299"/>
                  </a:lnTo>
                  <a:lnTo>
                    <a:pt x="11126" y="7003"/>
                  </a:lnTo>
                  <a:lnTo>
                    <a:pt x="10474" y="6411"/>
                  </a:lnTo>
                  <a:lnTo>
                    <a:pt x="9823" y="6312"/>
                  </a:lnTo>
                  <a:lnTo>
                    <a:pt x="9118" y="5918"/>
                  </a:lnTo>
                  <a:lnTo>
                    <a:pt x="7544" y="5918"/>
                  </a:lnTo>
                  <a:lnTo>
                    <a:pt x="6784" y="6312"/>
                  </a:lnTo>
                  <a:lnTo>
                    <a:pt x="5916" y="7101"/>
                  </a:lnTo>
                  <a:lnTo>
                    <a:pt x="5264" y="8581"/>
                  </a:lnTo>
                  <a:lnTo>
                    <a:pt x="4722" y="10159"/>
                  </a:lnTo>
                  <a:lnTo>
                    <a:pt x="4342" y="11934"/>
                  </a:lnTo>
                  <a:lnTo>
                    <a:pt x="3853" y="13414"/>
                  </a:lnTo>
                  <a:lnTo>
                    <a:pt x="3419" y="14992"/>
                  </a:lnTo>
                  <a:lnTo>
                    <a:pt x="2768" y="16077"/>
                  </a:lnTo>
                  <a:lnTo>
                    <a:pt x="1954" y="17162"/>
                  </a:lnTo>
                  <a:lnTo>
                    <a:pt x="1845" y="15090"/>
                  </a:lnTo>
                  <a:lnTo>
                    <a:pt x="2117" y="13414"/>
                  </a:lnTo>
                  <a:lnTo>
                    <a:pt x="2496" y="11836"/>
                  </a:lnTo>
                  <a:lnTo>
                    <a:pt x="2931" y="10258"/>
                  </a:lnTo>
                  <a:lnTo>
                    <a:pt x="3311" y="8581"/>
                  </a:lnTo>
                  <a:lnTo>
                    <a:pt x="3582" y="7299"/>
                  </a:lnTo>
                  <a:lnTo>
                    <a:pt x="3528" y="5918"/>
                  </a:lnTo>
                  <a:lnTo>
                    <a:pt x="3256" y="4932"/>
                  </a:lnTo>
                  <a:lnTo>
                    <a:pt x="2388" y="5129"/>
                  </a:lnTo>
                  <a:lnTo>
                    <a:pt x="1682" y="5129"/>
                  </a:lnTo>
                  <a:lnTo>
                    <a:pt x="923" y="4636"/>
                  </a:lnTo>
                  <a:lnTo>
                    <a:pt x="488" y="3945"/>
                  </a:lnTo>
                  <a:lnTo>
                    <a:pt x="0" y="2959"/>
                  </a:lnTo>
                  <a:lnTo>
                    <a:pt x="0" y="2071"/>
                  </a:lnTo>
                  <a:lnTo>
                    <a:pt x="271" y="986"/>
                  </a:lnTo>
                  <a:lnTo>
                    <a:pt x="1140" y="0"/>
                  </a:lnTo>
                  <a:close/>
                </a:path>
              </a:pathLst>
            </a:custGeom>
            <a:solidFill>
              <a:srgbClr val="FF409F"/>
            </a:solidFill>
            <a:ln w="12700" cap="flat">
              <a:noFill/>
              <a:miter lim="400000"/>
            </a:ln>
            <a:effectLst/>
          </p:spPr>
          <p:txBody>
            <a:bodyPr wrap="square" lIns="45719" tIns="45719" rIns="45719" bIns="45719" numCol="1" anchor="t">
              <a:noAutofit/>
            </a:bodyPr>
            <a:lstStyle/>
            <a:p>
              <a:endParaRPr/>
            </a:p>
          </p:txBody>
        </p:sp>
        <p:sp>
          <p:nvSpPr>
            <p:cNvPr id="628" name="Freeform 45"/>
            <p:cNvSpPr/>
            <p:nvPr/>
          </p:nvSpPr>
          <p:spPr>
            <a:xfrm>
              <a:off x="1681162" y="1106487"/>
              <a:ext cx="2214564" cy="414339"/>
            </a:xfrm>
            <a:custGeom>
              <a:avLst/>
              <a:gdLst/>
              <a:ahLst/>
              <a:cxnLst>
                <a:cxn ang="0">
                  <a:pos x="wd2" y="hd2"/>
                </a:cxn>
                <a:cxn ang="5400000">
                  <a:pos x="wd2" y="hd2"/>
                </a:cxn>
                <a:cxn ang="10800000">
                  <a:pos x="wd2" y="hd2"/>
                </a:cxn>
                <a:cxn ang="16200000">
                  <a:pos x="wd2" y="hd2"/>
                </a:cxn>
              </a:cxnLst>
              <a:rect l="0" t="0" r="r" b="b"/>
              <a:pathLst>
                <a:path w="21600" h="21600" extrusionOk="0">
                  <a:moveTo>
                    <a:pt x="4684" y="0"/>
                  </a:moveTo>
                  <a:lnTo>
                    <a:pt x="6805" y="993"/>
                  </a:lnTo>
                  <a:lnTo>
                    <a:pt x="8926" y="2234"/>
                  </a:lnTo>
                  <a:lnTo>
                    <a:pt x="11025" y="3476"/>
                  </a:lnTo>
                  <a:lnTo>
                    <a:pt x="13115" y="4759"/>
                  </a:lnTo>
                  <a:lnTo>
                    <a:pt x="15197" y="5793"/>
                  </a:lnTo>
                  <a:lnTo>
                    <a:pt x="17303" y="6621"/>
                  </a:lnTo>
                  <a:lnTo>
                    <a:pt x="19425" y="7117"/>
                  </a:lnTo>
                  <a:lnTo>
                    <a:pt x="21600" y="7200"/>
                  </a:lnTo>
                  <a:lnTo>
                    <a:pt x="21159" y="8648"/>
                  </a:lnTo>
                  <a:lnTo>
                    <a:pt x="20710" y="9931"/>
                  </a:lnTo>
                  <a:lnTo>
                    <a:pt x="20237" y="10966"/>
                  </a:lnTo>
                  <a:lnTo>
                    <a:pt x="19765" y="12041"/>
                  </a:lnTo>
                  <a:lnTo>
                    <a:pt x="19285" y="12952"/>
                  </a:lnTo>
                  <a:lnTo>
                    <a:pt x="18813" y="13986"/>
                  </a:lnTo>
                  <a:lnTo>
                    <a:pt x="18341" y="15186"/>
                  </a:lnTo>
                  <a:lnTo>
                    <a:pt x="17907" y="16634"/>
                  </a:lnTo>
                  <a:lnTo>
                    <a:pt x="17698" y="16841"/>
                  </a:lnTo>
                  <a:lnTo>
                    <a:pt x="17505" y="17338"/>
                  </a:lnTo>
                  <a:lnTo>
                    <a:pt x="17319" y="17917"/>
                  </a:lnTo>
                  <a:lnTo>
                    <a:pt x="17164" y="18538"/>
                  </a:lnTo>
                  <a:lnTo>
                    <a:pt x="16978" y="19076"/>
                  </a:lnTo>
                  <a:lnTo>
                    <a:pt x="16808" y="19655"/>
                  </a:lnTo>
                  <a:lnTo>
                    <a:pt x="16614" y="20069"/>
                  </a:lnTo>
                  <a:lnTo>
                    <a:pt x="16421" y="20359"/>
                  </a:lnTo>
                  <a:lnTo>
                    <a:pt x="16181" y="21269"/>
                  </a:lnTo>
                  <a:lnTo>
                    <a:pt x="15956" y="21600"/>
                  </a:lnTo>
                  <a:lnTo>
                    <a:pt x="15708" y="21476"/>
                  </a:lnTo>
                  <a:lnTo>
                    <a:pt x="15461" y="21103"/>
                  </a:lnTo>
                  <a:lnTo>
                    <a:pt x="15197" y="20690"/>
                  </a:lnTo>
                  <a:lnTo>
                    <a:pt x="14950" y="20483"/>
                  </a:lnTo>
                  <a:lnTo>
                    <a:pt x="14717" y="20690"/>
                  </a:lnTo>
                  <a:lnTo>
                    <a:pt x="14493" y="21600"/>
                  </a:lnTo>
                  <a:lnTo>
                    <a:pt x="14338" y="21103"/>
                  </a:lnTo>
                  <a:lnTo>
                    <a:pt x="14175" y="20855"/>
                  </a:lnTo>
                  <a:lnTo>
                    <a:pt x="14021" y="20772"/>
                  </a:lnTo>
                  <a:lnTo>
                    <a:pt x="13866" y="20855"/>
                  </a:lnTo>
                  <a:lnTo>
                    <a:pt x="13695" y="20855"/>
                  </a:lnTo>
                  <a:lnTo>
                    <a:pt x="13541" y="20897"/>
                  </a:lnTo>
                  <a:lnTo>
                    <a:pt x="13378" y="20772"/>
                  </a:lnTo>
                  <a:lnTo>
                    <a:pt x="13223" y="20566"/>
                  </a:lnTo>
                  <a:lnTo>
                    <a:pt x="12906" y="20400"/>
                  </a:lnTo>
                  <a:lnTo>
                    <a:pt x="12619" y="20359"/>
                  </a:lnTo>
                  <a:lnTo>
                    <a:pt x="12317" y="20359"/>
                  </a:lnTo>
                  <a:lnTo>
                    <a:pt x="12046" y="20400"/>
                  </a:lnTo>
                  <a:lnTo>
                    <a:pt x="11760" y="20483"/>
                  </a:lnTo>
                  <a:lnTo>
                    <a:pt x="11481" y="20690"/>
                  </a:lnTo>
                  <a:lnTo>
                    <a:pt x="11210" y="20855"/>
                  </a:lnTo>
                  <a:lnTo>
                    <a:pt x="10955" y="21186"/>
                  </a:lnTo>
                  <a:lnTo>
                    <a:pt x="10723" y="20648"/>
                  </a:lnTo>
                  <a:lnTo>
                    <a:pt x="10498" y="20483"/>
                  </a:lnTo>
                  <a:lnTo>
                    <a:pt x="10250" y="20566"/>
                  </a:lnTo>
                  <a:lnTo>
                    <a:pt x="10003" y="20690"/>
                  </a:lnTo>
                  <a:lnTo>
                    <a:pt x="9755" y="20690"/>
                  </a:lnTo>
                  <a:lnTo>
                    <a:pt x="9530" y="20566"/>
                  </a:lnTo>
                  <a:lnTo>
                    <a:pt x="9321" y="20069"/>
                  </a:lnTo>
                  <a:lnTo>
                    <a:pt x="9151" y="19159"/>
                  </a:lnTo>
                  <a:lnTo>
                    <a:pt x="8942" y="19490"/>
                  </a:lnTo>
                  <a:lnTo>
                    <a:pt x="8748" y="19655"/>
                  </a:lnTo>
                  <a:lnTo>
                    <a:pt x="8563" y="19490"/>
                  </a:lnTo>
                  <a:lnTo>
                    <a:pt x="8377" y="19366"/>
                  </a:lnTo>
                  <a:lnTo>
                    <a:pt x="8183" y="19076"/>
                  </a:lnTo>
                  <a:lnTo>
                    <a:pt x="7990" y="18869"/>
                  </a:lnTo>
                  <a:lnTo>
                    <a:pt x="7788" y="18828"/>
                  </a:lnTo>
                  <a:lnTo>
                    <a:pt x="7610" y="18952"/>
                  </a:lnTo>
                  <a:lnTo>
                    <a:pt x="7370" y="17959"/>
                  </a:lnTo>
                  <a:lnTo>
                    <a:pt x="7146" y="17752"/>
                  </a:lnTo>
                  <a:lnTo>
                    <a:pt x="6914" y="17917"/>
                  </a:lnTo>
                  <a:lnTo>
                    <a:pt x="6674" y="18331"/>
                  </a:lnTo>
                  <a:lnTo>
                    <a:pt x="6441" y="18745"/>
                  </a:lnTo>
                  <a:lnTo>
                    <a:pt x="6217" y="19034"/>
                  </a:lnTo>
                  <a:lnTo>
                    <a:pt x="6000" y="18869"/>
                  </a:lnTo>
                  <a:lnTo>
                    <a:pt x="5799" y="18124"/>
                  </a:lnTo>
                  <a:lnTo>
                    <a:pt x="5613" y="17834"/>
                  </a:lnTo>
                  <a:lnTo>
                    <a:pt x="5435" y="17545"/>
                  </a:lnTo>
                  <a:lnTo>
                    <a:pt x="5249" y="17338"/>
                  </a:lnTo>
                  <a:lnTo>
                    <a:pt x="5063" y="17214"/>
                  </a:lnTo>
                  <a:lnTo>
                    <a:pt x="4870" y="17007"/>
                  </a:lnTo>
                  <a:lnTo>
                    <a:pt x="4506" y="17007"/>
                  </a:lnTo>
                  <a:lnTo>
                    <a:pt x="4343" y="17255"/>
                  </a:lnTo>
                  <a:lnTo>
                    <a:pt x="4134" y="16924"/>
                  </a:lnTo>
                  <a:lnTo>
                    <a:pt x="3941" y="16841"/>
                  </a:lnTo>
                  <a:lnTo>
                    <a:pt x="3747" y="16841"/>
                  </a:lnTo>
                  <a:lnTo>
                    <a:pt x="3546" y="17007"/>
                  </a:lnTo>
                  <a:lnTo>
                    <a:pt x="3337" y="16924"/>
                  </a:lnTo>
                  <a:lnTo>
                    <a:pt x="3143" y="16924"/>
                  </a:lnTo>
                  <a:lnTo>
                    <a:pt x="2950" y="16552"/>
                  </a:lnTo>
                  <a:lnTo>
                    <a:pt x="2764" y="16014"/>
                  </a:lnTo>
                  <a:lnTo>
                    <a:pt x="2408" y="15434"/>
                  </a:lnTo>
                  <a:lnTo>
                    <a:pt x="2067" y="15103"/>
                  </a:lnTo>
                  <a:lnTo>
                    <a:pt x="1719" y="14814"/>
                  </a:lnTo>
                  <a:lnTo>
                    <a:pt x="1363" y="14690"/>
                  </a:lnTo>
                  <a:lnTo>
                    <a:pt x="1006" y="14400"/>
                  </a:lnTo>
                  <a:lnTo>
                    <a:pt x="658" y="14110"/>
                  </a:lnTo>
                  <a:lnTo>
                    <a:pt x="317" y="13614"/>
                  </a:lnTo>
                  <a:lnTo>
                    <a:pt x="0" y="12952"/>
                  </a:lnTo>
                  <a:lnTo>
                    <a:pt x="619" y="11669"/>
                  </a:lnTo>
                  <a:lnTo>
                    <a:pt x="1215" y="10345"/>
                  </a:lnTo>
                  <a:lnTo>
                    <a:pt x="1804" y="8731"/>
                  </a:lnTo>
                  <a:lnTo>
                    <a:pt x="2400" y="7117"/>
                  </a:lnTo>
                  <a:lnTo>
                    <a:pt x="2957" y="5379"/>
                  </a:lnTo>
                  <a:lnTo>
                    <a:pt x="3538" y="3559"/>
                  </a:lnTo>
                  <a:lnTo>
                    <a:pt x="4095" y="1738"/>
                  </a:lnTo>
                  <a:lnTo>
                    <a:pt x="4684" y="0"/>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29" name="Freeform 46"/>
            <p:cNvSpPr/>
            <p:nvPr/>
          </p:nvSpPr>
          <p:spPr>
            <a:xfrm>
              <a:off x="1716087" y="1422400"/>
              <a:ext cx="84139" cy="52388"/>
            </a:xfrm>
            <a:custGeom>
              <a:avLst/>
              <a:gdLst/>
              <a:ahLst/>
              <a:cxnLst>
                <a:cxn ang="0">
                  <a:pos x="wd2" y="hd2"/>
                </a:cxn>
                <a:cxn ang="5400000">
                  <a:pos x="wd2" y="hd2"/>
                </a:cxn>
                <a:cxn ang="10800000">
                  <a:pos x="wd2" y="hd2"/>
                </a:cxn>
                <a:cxn ang="16200000">
                  <a:pos x="wd2" y="hd2"/>
                </a:cxn>
              </a:cxnLst>
              <a:rect l="0" t="0" r="r" b="b"/>
              <a:pathLst>
                <a:path w="21600" h="21600" extrusionOk="0">
                  <a:moveTo>
                    <a:pt x="4037" y="6545"/>
                  </a:moveTo>
                  <a:lnTo>
                    <a:pt x="5047" y="8836"/>
                  </a:lnTo>
                  <a:lnTo>
                    <a:pt x="6056" y="10473"/>
                  </a:lnTo>
                  <a:lnTo>
                    <a:pt x="8479" y="10473"/>
                  </a:lnTo>
                  <a:lnTo>
                    <a:pt x="10497" y="8182"/>
                  </a:lnTo>
                  <a:lnTo>
                    <a:pt x="12920" y="6545"/>
                  </a:lnTo>
                  <a:lnTo>
                    <a:pt x="12920" y="0"/>
                  </a:lnTo>
                  <a:lnTo>
                    <a:pt x="21196" y="0"/>
                  </a:lnTo>
                  <a:lnTo>
                    <a:pt x="21600" y="4909"/>
                  </a:lnTo>
                  <a:lnTo>
                    <a:pt x="19783" y="11127"/>
                  </a:lnTo>
                  <a:lnTo>
                    <a:pt x="17159" y="16691"/>
                  </a:lnTo>
                  <a:lnTo>
                    <a:pt x="16150" y="21600"/>
                  </a:lnTo>
                  <a:lnTo>
                    <a:pt x="1009" y="19964"/>
                  </a:lnTo>
                  <a:lnTo>
                    <a:pt x="0" y="16036"/>
                  </a:lnTo>
                  <a:lnTo>
                    <a:pt x="1009" y="13418"/>
                  </a:lnTo>
                  <a:lnTo>
                    <a:pt x="2422" y="10145"/>
                  </a:lnTo>
                  <a:lnTo>
                    <a:pt x="4037" y="6545"/>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30" name="Freeform 47"/>
            <p:cNvSpPr/>
            <p:nvPr/>
          </p:nvSpPr>
          <p:spPr>
            <a:xfrm>
              <a:off x="1811337" y="1701800"/>
              <a:ext cx="107951" cy="58738"/>
            </a:xfrm>
            <a:custGeom>
              <a:avLst/>
              <a:gdLst/>
              <a:ahLst/>
              <a:cxnLst>
                <a:cxn ang="0">
                  <a:pos x="wd2" y="hd2"/>
                </a:cxn>
                <a:cxn ang="5400000">
                  <a:pos x="wd2" y="hd2"/>
                </a:cxn>
                <a:cxn ang="10800000">
                  <a:pos x="wd2" y="hd2"/>
                </a:cxn>
                <a:cxn ang="16200000">
                  <a:pos x="wd2" y="hd2"/>
                </a:cxn>
              </a:cxnLst>
              <a:rect l="0" t="0" r="r" b="b"/>
              <a:pathLst>
                <a:path w="21600" h="21600" extrusionOk="0">
                  <a:moveTo>
                    <a:pt x="2996" y="1479"/>
                  </a:moveTo>
                  <a:lnTo>
                    <a:pt x="5361" y="592"/>
                  </a:lnTo>
                  <a:lnTo>
                    <a:pt x="7726" y="0"/>
                  </a:lnTo>
                  <a:lnTo>
                    <a:pt x="14347" y="0"/>
                  </a:lnTo>
                  <a:lnTo>
                    <a:pt x="16870" y="1479"/>
                  </a:lnTo>
                  <a:lnTo>
                    <a:pt x="18604" y="3255"/>
                  </a:lnTo>
                  <a:lnTo>
                    <a:pt x="21127" y="6214"/>
                  </a:lnTo>
                  <a:lnTo>
                    <a:pt x="21600" y="10060"/>
                  </a:lnTo>
                  <a:lnTo>
                    <a:pt x="20496" y="13019"/>
                  </a:lnTo>
                  <a:lnTo>
                    <a:pt x="18604" y="15090"/>
                  </a:lnTo>
                  <a:lnTo>
                    <a:pt x="17028" y="17753"/>
                  </a:lnTo>
                  <a:lnTo>
                    <a:pt x="14978" y="18641"/>
                  </a:lnTo>
                  <a:lnTo>
                    <a:pt x="12771" y="20121"/>
                  </a:lnTo>
                  <a:lnTo>
                    <a:pt x="10406" y="21008"/>
                  </a:lnTo>
                  <a:lnTo>
                    <a:pt x="8041" y="21600"/>
                  </a:lnTo>
                  <a:lnTo>
                    <a:pt x="5676" y="21008"/>
                  </a:lnTo>
                  <a:lnTo>
                    <a:pt x="3469" y="20712"/>
                  </a:lnTo>
                  <a:lnTo>
                    <a:pt x="1419" y="18641"/>
                  </a:lnTo>
                  <a:lnTo>
                    <a:pt x="0" y="15978"/>
                  </a:lnTo>
                  <a:lnTo>
                    <a:pt x="0" y="11540"/>
                  </a:lnTo>
                  <a:lnTo>
                    <a:pt x="473" y="7989"/>
                  </a:lnTo>
                  <a:lnTo>
                    <a:pt x="1419" y="4734"/>
                  </a:lnTo>
                  <a:lnTo>
                    <a:pt x="2996" y="1479"/>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631" name="Freeform 48"/>
            <p:cNvSpPr/>
            <p:nvPr/>
          </p:nvSpPr>
          <p:spPr>
            <a:xfrm>
              <a:off x="1814512" y="1449387"/>
              <a:ext cx="47626" cy="39689"/>
            </a:xfrm>
            <a:custGeom>
              <a:avLst/>
              <a:gdLst/>
              <a:ahLst/>
              <a:cxnLst>
                <a:cxn ang="0">
                  <a:pos x="wd2" y="hd2"/>
                </a:cxn>
                <a:cxn ang="5400000">
                  <a:pos x="wd2" y="hd2"/>
                </a:cxn>
                <a:cxn ang="10800000">
                  <a:pos x="wd2" y="hd2"/>
                </a:cxn>
                <a:cxn ang="16200000">
                  <a:pos x="wd2" y="hd2"/>
                </a:cxn>
              </a:cxnLst>
              <a:rect l="0" t="0" r="r" b="b"/>
              <a:pathLst>
                <a:path w="21600" h="21600" extrusionOk="0">
                  <a:moveTo>
                    <a:pt x="6956" y="0"/>
                  </a:moveTo>
                  <a:lnTo>
                    <a:pt x="21600" y="19396"/>
                  </a:lnTo>
                  <a:lnTo>
                    <a:pt x="1464" y="21600"/>
                  </a:lnTo>
                  <a:lnTo>
                    <a:pt x="0" y="14106"/>
                  </a:lnTo>
                  <a:lnTo>
                    <a:pt x="1831" y="8816"/>
                  </a:lnTo>
                  <a:lnTo>
                    <a:pt x="6956" y="0"/>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32" name="Freeform 49"/>
            <p:cNvSpPr/>
            <p:nvPr/>
          </p:nvSpPr>
          <p:spPr>
            <a:xfrm>
              <a:off x="1881187" y="1430337"/>
              <a:ext cx="23814" cy="31751"/>
            </a:xfrm>
            <a:custGeom>
              <a:avLst/>
              <a:gdLst/>
              <a:ahLst/>
              <a:cxnLst>
                <a:cxn ang="0">
                  <a:pos x="wd2" y="hd2"/>
                </a:cxn>
                <a:cxn ang="5400000">
                  <a:pos x="wd2" y="hd2"/>
                </a:cxn>
                <a:cxn ang="10800000">
                  <a:pos x="wd2" y="hd2"/>
                </a:cxn>
                <a:cxn ang="16200000">
                  <a:pos x="wd2" y="hd2"/>
                </a:cxn>
              </a:cxnLst>
              <a:rect l="0" t="0" r="r" b="b"/>
              <a:pathLst>
                <a:path w="21600" h="21600" extrusionOk="0">
                  <a:moveTo>
                    <a:pt x="21600" y="5268"/>
                  </a:moveTo>
                  <a:lnTo>
                    <a:pt x="0" y="21600"/>
                  </a:lnTo>
                  <a:lnTo>
                    <a:pt x="0" y="0"/>
                  </a:lnTo>
                  <a:lnTo>
                    <a:pt x="21600" y="5268"/>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33" name="Freeform 50"/>
            <p:cNvSpPr/>
            <p:nvPr/>
          </p:nvSpPr>
          <p:spPr>
            <a:xfrm>
              <a:off x="1900237" y="1465262"/>
              <a:ext cx="50801" cy="39689"/>
            </a:xfrm>
            <a:custGeom>
              <a:avLst/>
              <a:gdLst/>
              <a:ahLst/>
              <a:cxnLst>
                <a:cxn ang="0">
                  <a:pos x="wd2" y="hd2"/>
                </a:cxn>
                <a:cxn ang="5400000">
                  <a:pos x="wd2" y="hd2"/>
                </a:cxn>
                <a:cxn ang="10800000">
                  <a:pos x="wd2" y="hd2"/>
                </a:cxn>
                <a:cxn ang="16200000">
                  <a:pos x="wd2" y="hd2"/>
                </a:cxn>
              </a:cxnLst>
              <a:rect l="0" t="0" r="r" b="b"/>
              <a:pathLst>
                <a:path w="21600" h="21600" extrusionOk="0">
                  <a:moveTo>
                    <a:pt x="11963" y="0"/>
                  </a:moveTo>
                  <a:lnTo>
                    <a:pt x="16283" y="2204"/>
                  </a:lnTo>
                  <a:lnTo>
                    <a:pt x="19274" y="7935"/>
                  </a:lnTo>
                  <a:lnTo>
                    <a:pt x="20935" y="14106"/>
                  </a:lnTo>
                  <a:lnTo>
                    <a:pt x="21600" y="21600"/>
                  </a:lnTo>
                  <a:lnTo>
                    <a:pt x="0" y="17192"/>
                  </a:lnTo>
                  <a:lnTo>
                    <a:pt x="11963" y="0"/>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34" name="Freeform 51"/>
            <p:cNvSpPr/>
            <p:nvPr/>
          </p:nvSpPr>
          <p:spPr>
            <a:xfrm>
              <a:off x="2006600" y="1484312"/>
              <a:ext cx="28576" cy="238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5429" y="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35" name="Freeform 52"/>
            <p:cNvSpPr/>
            <p:nvPr/>
          </p:nvSpPr>
          <p:spPr>
            <a:xfrm>
              <a:off x="2065337" y="1470025"/>
              <a:ext cx="36514" cy="26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165" y="21600"/>
                  </a:lnTo>
                  <a:lnTo>
                    <a:pt x="5635" y="21600"/>
                  </a:lnTo>
                  <a:lnTo>
                    <a:pt x="3287" y="15882"/>
                  </a:lnTo>
                  <a:lnTo>
                    <a:pt x="0" y="7624"/>
                  </a:lnTo>
                  <a:lnTo>
                    <a:pt x="0" y="0"/>
                  </a:lnTo>
                  <a:lnTo>
                    <a:pt x="21600" y="0"/>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36" name="Freeform 53"/>
            <p:cNvSpPr/>
            <p:nvPr/>
          </p:nvSpPr>
          <p:spPr>
            <a:xfrm>
              <a:off x="2106612" y="1474787"/>
              <a:ext cx="96838" cy="50801"/>
            </a:xfrm>
            <a:custGeom>
              <a:avLst/>
              <a:gdLst/>
              <a:ahLst/>
              <a:cxnLst>
                <a:cxn ang="0">
                  <a:pos x="wd2" y="hd2"/>
                </a:cxn>
                <a:cxn ang="5400000">
                  <a:pos x="wd2" y="hd2"/>
                </a:cxn>
                <a:cxn ang="10800000">
                  <a:pos x="wd2" y="hd2"/>
                </a:cxn>
                <a:cxn ang="16200000">
                  <a:pos x="wd2" y="hd2"/>
                </a:cxn>
              </a:cxnLst>
              <a:rect l="0" t="0" r="r" b="b"/>
              <a:pathLst>
                <a:path w="21600" h="21600" extrusionOk="0">
                  <a:moveTo>
                    <a:pt x="4355" y="6218"/>
                  </a:moveTo>
                  <a:lnTo>
                    <a:pt x="13065" y="20945"/>
                  </a:lnTo>
                  <a:lnTo>
                    <a:pt x="14458" y="18327"/>
                  </a:lnTo>
                  <a:lnTo>
                    <a:pt x="15329" y="16036"/>
                  </a:lnTo>
                  <a:lnTo>
                    <a:pt x="15852" y="13418"/>
                  </a:lnTo>
                  <a:lnTo>
                    <a:pt x="16200" y="11127"/>
                  </a:lnTo>
                  <a:lnTo>
                    <a:pt x="15852" y="5564"/>
                  </a:lnTo>
                  <a:lnTo>
                    <a:pt x="15677" y="0"/>
                  </a:lnTo>
                  <a:lnTo>
                    <a:pt x="21600" y="982"/>
                  </a:lnTo>
                  <a:lnTo>
                    <a:pt x="19161" y="8182"/>
                  </a:lnTo>
                  <a:lnTo>
                    <a:pt x="16723" y="13745"/>
                  </a:lnTo>
                  <a:lnTo>
                    <a:pt x="14458" y="17673"/>
                  </a:lnTo>
                  <a:lnTo>
                    <a:pt x="12019" y="20618"/>
                  </a:lnTo>
                  <a:lnTo>
                    <a:pt x="9232" y="20945"/>
                  </a:lnTo>
                  <a:lnTo>
                    <a:pt x="6445" y="21600"/>
                  </a:lnTo>
                  <a:lnTo>
                    <a:pt x="3310" y="20618"/>
                  </a:lnTo>
                  <a:lnTo>
                    <a:pt x="0" y="19309"/>
                  </a:lnTo>
                  <a:lnTo>
                    <a:pt x="348" y="15382"/>
                  </a:lnTo>
                  <a:lnTo>
                    <a:pt x="1742" y="11782"/>
                  </a:lnTo>
                  <a:lnTo>
                    <a:pt x="2961" y="8182"/>
                  </a:lnTo>
                  <a:lnTo>
                    <a:pt x="4355" y="6218"/>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37" name="Freeform 54"/>
            <p:cNvSpPr/>
            <p:nvPr/>
          </p:nvSpPr>
          <p:spPr>
            <a:xfrm>
              <a:off x="2141537" y="1695450"/>
              <a:ext cx="165101" cy="146051"/>
            </a:xfrm>
            <a:custGeom>
              <a:avLst/>
              <a:gdLst/>
              <a:ahLst/>
              <a:cxnLst>
                <a:cxn ang="0">
                  <a:pos x="wd2" y="hd2"/>
                </a:cxn>
                <a:cxn ang="5400000">
                  <a:pos x="wd2" y="hd2"/>
                </a:cxn>
                <a:cxn ang="10800000">
                  <a:pos x="wd2" y="hd2"/>
                </a:cxn>
                <a:cxn ang="16200000">
                  <a:pos x="wd2" y="hd2"/>
                </a:cxn>
              </a:cxnLst>
              <a:rect l="0" t="0" r="r" b="b"/>
              <a:pathLst>
                <a:path w="21600" h="21600" extrusionOk="0">
                  <a:moveTo>
                    <a:pt x="7097" y="352"/>
                  </a:moveTo>
                  <a:lnTo>
                    <a:pt x="9566" y="0"/>
                  </a:lnTo>
                  <a:lnTo>
                    <a:pt x="12137" y="352"/>
                  </a:lnTo>
                  <a:lnTo>
                    <a:pt x="14400" y="1174"/>
                  </a:lnTo>
                  <a:lnTo>
                    <a:pt x="16663" y="2583"/>
                  </a:lnTo>
                  <a:lnTo>
                    <a:pt x="18309" y="4109"/>
                  </a:lnTo>
                  <a:lnTo>
                    <a:pt x="19851" y="6574"/>
                  </a:lnTo>
                  <a:lnTo>
                    <a:pt x="20880" y="8922"/>
                  </a:lnTo>
                  <a:lnTo>
                    <a:pt x="21600" y="12091"/>
                  </a:lnTo>
                  <a:lnTo>
                    <a:pt x="21394" y="13852"/>
                  </a:lnTo>
                  <a:lnTo>
                    <a:pt x="20880" y="15496"/>
                  </a:lnTo>
                  <a:lnTo>
                    <a:pt x="19851" y="16435"/>
                  </a:lnTo>
                  <a:lnTo>
                    <a:pt x="18617" y="17609"/>
                  </a:lnTo>
                  <a:lnTo>
                    <a:pt x="17074" y="18430"/>
                  </a:lnTo>
                  <a:lnTo>
                    <a:pt x="15531" y="19487"/>
                  </a:lnTo>
                  <a:lnTo>
                    <a:pt x="13886" y="20191"/>
                  </a:lnTo>
                  <a:lnTo>
                    <a:pt x="12857" y="21483"/>
                  </a:lnTo>
                  <a:lnTo>
                    <a:pt x="10800" y="21600"/>
                  </a:lnTo>
                  <a:lnTo>
                    <a:pt x="9051" y="21600"/>
                  </a:lnTo>
                  <a:lnTo>
                    <a:pt x="7509" y="21013"/>
                  </a:lnTo>
                  <a:lnTo>
                    <a:pt x="5966" y="20661"/>
                  </a:lnTo>
                  <a:lnTo>
                    <a:pt x="4320" y="19604"/>
                  </a:lnTo>
                  <a:lnTo>
                    <a:pt x="2983" y="19017"/>
                  </a:lnTo>
                  <a:lnTo>
                    <a:pt x="1440" y="18196"/>
                  </a:lnTo>
                  <a:lnTo>
                    <a:pt x="0" y="17843"/>
                  </a:lnTo>
                  <a:lnTo>
                    <a:pt x="309" y="15261"/>
                  </a:lnTo>
                  <a:lnTo>
                    <a:pt x="1029" y="12913"/>
                  </a:lnTo>
                  <a:lnTo>
                    <a:pt x="1954" y="10565"/>
                  </a:lnTo>
                  <a:lnTo>
                    <a:pt x="2983" y="8335"/>
                  </a:lnTo>
                  <a:lnTo>
                    <a:pt x="4011" y="5987"/>
                  </a:lnTo>
                  <a:lnTo>
                    <a:pt x="6069" y="1996"/>
                  </a:lnTo>
                  <a:lnTo>
                    <a:pt x="7097" y="352"/>
                  </a:lnTo>
                  <a:close/>
                </a:path>
              </a:pathLst>
            </a:custGeom>
            <a:solidFill>
              <a:srgbClr val="FF409F"/>
            </a:solidFill>
            <a:ln w="12700" cap="flat">
              <a:noFill/>
              <a:miter lim="400000"/>
            </a:ln>
            <a:effectLst/>
          </p:spPr>
          <p:txBody>
            <a:bodyPr wrap="square" lIns="45719" tIns="45719" rIns="45719" bIns="45719" numCol="1" anchor="t">
              <a:noAutofit/>
            </a:bodyPr>
            <a:lstStyle/>
            <a:p>
              <a:endParaRPr/>
            </a:p>
          </p:txBody>
        </p:sp>
        <p:sp>
          <p:nvSpPr>
            <p:cNvPr id="638" name="Freeform 55"/>
            <p:cNvSpPr/>
            <p:nvPr/>
          </p:nvSpPr>
          <p:spPr>
            <a:xfrm>
              <a:off x="2184400" y="1725612"/>
              <a:ext cx="90488" cy="87314"/>
            </a:xfrm>
            <a:custGeom>
              <a:avLst/>
              <a:gdLst/>
              <a:ahLst/>
              <a:cxnLst>
                <a:cxn ang="0">
                  <a:pos x="wd2" y="hd2"/>
                </a:cxn>
                <a:cxn ang="5400000">
                  <a:pos x="wd2" y="hd2"/>
                </a:cxn>
                <a:cxn ang="10800000">
                  <a:pos x="wd2" y="hd2"/>
                </a:cxn>
                <a:cxn ang="16200000">
                  <a:pos x="wd2" y="hd2"/>
                </a:cxn>
              </a:cxnLst>
              <a:rect l="0" t="0" r="r" b="b"/>
              <a:pathLst>
                <a:path w="21600" h="21600" extrusionOk="0">
                  <a:moveTo>
                    <a:pt x="8411" y="0"/>
                  </a:moveTo>
                  <a:lnTo>
                    <a:pt x="10896" y="0"/>
                  </a:lnTo>
                  <a:lnTo>
                    <a:pt x="13189" y="1000"/>
                  </a:lnTo>
                  <a:lnTo>
                    <a:pt x="15101" y="2000"/>
                  </a:lnTo>
                  <a:lnTo>
                    <a:pt x="17012" y="4000"/>
                  </a:lnTo>
                  <a:lnTo>
                    <a:pt x="18350" y="6000"/>
                  </a:lnTo>
                  <a:lnTo>
                    <a:pt x="19688" y="8400"/>
                  </a:lnTo>
                  <a:lnTo>
                    <a:pt x="20644" y="10800"/>
                  </a:lnTo>
                  <a:lnTo>
                    <a:pt x="21600" y="13800"/>
                  </a:lnTo>
                  <a:lnTo>
                    <a:pt x="20262" y="16600"/>
                  </a:lnTo>
                  <a:lnTo>
                    <a:pt x="18350" y="18200"/>
                  </a:lnTo>
                  <a:lnTo>
                    <a:pt x="15483" y="19600"/>
                  </a:lnTo>
                  <a:lnTo>
                    <a:pt x="13189" y="21600"/>
                  </a:lnTo>
                  <a:lnTo>
                    <a:pt x="0" y="15800"/>
                  </a:lnTo>
                  <a:lnTo>
                    <a:pt x="0" y="13400"/>
                  </a:lnTo>
                  <a:lnTo>
                    <a:pt x="573" y="11200"/>
                  </a:lnTo>
                  <a:lnTo>
                    <a:pt x="1529" y="9000"/>
                  </a:lnTo>
                  <a:lnTo>
                    <a:pt x="2485" y="7400"/>
                  </a:lnTo>
                  <a:lnTo>
                    <a:pt x="3441" y="5400"/>
                  </a:lnTo>
                  <a:lnTo>
                    <a:pt x="4779" y="3400"/>
                  </a:lnTo>
                  <a:lnTo>
                    <a:pt x="6499" y="1600"/>
                  </a:lnTo>
                  <a:lnTo>
                    <a:pt x="8411" y="0"/>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639" name="Freeform 56"/>
            <p:cNvSpPr/>
            <p:nvPr/>
          </p:nvSpPr>
          <p:spPr>
            <a:xfrm>
              <a:off x="2201862" y="1506537"/>
              <a:ext cx="50801" cy="26989"/>
            </a:xfrm>
            <a:custGeom>
              <a:avLst/>
              <a:gdLst/>
              <a:ahLst/>
              <a:cxnLst>
                <a:cxn ang="0">
                  <a:pos x="wd2" y="hd2"/>
                </a:cxn>
                <a:cxn ang="5400000">
                  <a:pos x="wd2" y="hd2"/>
                </a:cxn>
                <a:cxn ang="10800000">
                  <a:pos x="wd2" y="hd2"/>
                </a:cxn>
                <a:cxn ang="16200000">
                  <a:pos x="wd2" y="hd2"/>
                </a:cxn>
              </a:cxnLst>
              <a:rect l="0" t="0" r="r" b="b"/>
              <a:pathLst>
                <a:path w="21600" h="21600" extrusionOk="0">
                  <a:moveTo>
                    <a:pt x="5923" y="1964"/>
                  </a:moveTo>
                  <a:lnTo>
                    <a:pt x="10103" y="0"/>
                  </a:lnTo>
                  <a:lnTo>
                    <a:pt x="13935" y="3273"/>
                  </a:lnTo>
                  <a:lnTo>
                    <a:pt x="17768" y="7200"/>
                  </a:lnTo>
                  <a:lnTo>
                    <a:pt x="21600" y="11782"/>
                  </a:lnTo>
                  <a:lnTo>
                    <a:pt x="697" y="21600"/>
                  </a:lnTo>
                  <a:lnTo>
                    <a:pt x="0" y="14400"/>
                  </a:lnTo>
                  <a:lnTo>
                    <a:pt x="3484" y="5236"/>
                  </a:lnTo>
                  <a:lnTo>
                    <a:pt x="5923" y="1964"/>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40" name="Freeform 57"/>
            <p:cNvSpPr/>
            <p:nvPr/>
          </p:nvSpPr>
          <p:spPr>
            <a:xfrm>
              <a:off x="2354262" y="1736724"/>
              <a:ext cx="142876" cy="127001"/>
            </a:xfrm>
            <a:custGeom>
              <a:avLst/>
              <a:gdLst/>
              <a:ahLst/>
              <a:cxnLst>
                <a:cxn ang="0">
                  <a:pos x="wd2" y="hd2"/>
                </a:cxn>
                <a:cxn ang="5400000">
                  <a:pos x="wd2" y="hd2"/>
                </a:cxn>
                <a:cxn ang="10800000">
                  <a:pos x="wd2" y="hd2"/>
                </a:cxn>
                <a:cxn ang="16200000">
                  <a:pos x="wd2" y="hd2"/>
                </a:cxn>
              </a:cxnLst>
              <a:rect l="0" t="0" r="r" b="b"/>
              <a:pathLst>
                <a:path w="21600" h="21600" extrusionOk="0">
                  <a:moveTo>
                    <a:pt x="8930" y="679"/>
                  </a:moveTo>
                  <a:lnTo>
                    <a:pt x="10136" y="0"/>
                  </a:lnTo>
                  <a:lnTo>
                    <a:pt x="11826" y="272"/>
                  </a:lnTo>
                  <a:lnTo>
                    <a:pt x="13515" y="272"/>
                  </a:lnTo>
                  <a:lnTo>
                    <a:pt x="15325" y="1223"/>
                  </a:lnTo>
                  <a:lnTo>
                    <a:pt x="16894" y="1902"/>
                  </a:lnTo>
                  <a:lnTo>
                    <a:pt x="18583" y="3260"/>
                  </a:lnTo>
                  <a:lnTo>
                    <a:pt x="20031" y="4891"/>
                  </a:lnTo>
                  <a:lnTo>
                    <a:pt x="21600" y="6928"/>
                  </a:lnTo>
                  <a:lnTo>
                    <a:pt x="21600" y="10596"/>
                  </a:lnTo>
                  <a:lnTo>
                    <a:pt x="21359" y="12498"/>
                  </a:lnTo>
                  <a:lnTo>
                    <a:pt x="21359" y="14536"/>
                  </a:lnTo>
                  <a:lnTo>
                    <a:pt x="20755" y="15894"/>
                  </a:lnTo>
                  <a:lnTo>
                    <a:pt x="20152" y="17525"/>
                  </a:lnTo>
                  <a:lnTo>
                    <a:pt x="18945" y="18611"/>
                  </a:lnTo>
                  <a:lnTo>
                    <a:pt x="17377" y="19834"/>
                  </a:lnTo>
                  <a:lnTo>
                    <a:pt x="14722" y="20921"/>
                  </a:lnTo>
                  <a:lnTo>
                    <a:pt x="12188" y="21600"/>
                  </a:lnTo>
                  <a:lnTo>
                    <a:pt x="9774" y="21464"/>
                  </a:lnTo>
                  <a:lnTo>
                    <a:pt x="7482" y="20649"/>
                  </a:lnTo>
                  <a:lnTo>
                    <a:pt x="5068" y="19291"/>
                  </a:lnTo>
                  <a:lnTo>
                    <a:pt x="3258" y="17932"/>
                  </a:lnTo>
                  <a:lnTo>
                    <a:pt x="1448" y="16166"/>
                  </a:lnTo>
                  <a:lnTo>
                    <a:pt x="0" y="14264"/>
                  </a:lnTo>
                  <a:lnTo>
                    <a:pt x="0" y="11547"/>
                  </a:lnTo>
                  <a:lnTo>
                    <a:pt x="362" y="9238"/>
                  </a:lnTo>
                  <a:lnTo>
                    <a:pt x="965" y="6928"/>
                  </a:lnTo>
                  <a:lnTo>
                    <a:pt x="2051" y="5162"/>
                  </a:lnTo>
                  <a:lnTo>
                    <a:pt x="3017" y="3260"/>
                  </a:lnTo>
                  <a:lnTo>
                    <a:pt x="4465" y="2174"/>
                  </a:lnTo>
                  <a:lnTo>
                    <a:pt x="6275" y="951"/>
                  </a:lnTo>
                  <a:lnTo>
                    <a:pt x="8930" y="679"/>
                  </a:lnTo>
                  <a:close/>
                </a:path>
              </a:pathLst>
            </a:custGeom>
            <a:solidFill>
              <a:srgbClr val="FF409F"/>
            </a:solidFill>
            <a:ln w="12700" cap="flat">
              <a:noFill/>
              <a:miter lim="400000"/>
            </a:ln>
            <a:effectLst/>
          </p:spPr>
          <p:txBody>
            <a:bodyPr wrap="square" lIns="45719" tIns="45719" rIns="45719" bIns="45719" numCol="1" anchor="t">
              <a:noAutofit/>
            </a:bodyPr>
            <a:lstStyle/>
            <a:p>
              <a:endParaRPr/>
            </a:p>
          </p:txBody>
        </p:sp>
        <p:sp>
          <p:nvSpPr>
            <p:cNvPr id="641" name="Freeform 58"/>
            <p:cNvSpPr/>
            <p:nvPr/>
          </p:nvSpPr>
          <p:spPr>
            <a:xfrm>
              <a:off x="2354262" y="1482725"/>
              <a:ext cx="66676" cy="50801"/>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lnTo>
                    <a:pt x="19543" y="5923"/>
                  </a:lnTo>
                  <a:lnTo>
                    <a:pt x="17743" y="8710"/>
                  </a:lnTo>
                  <a:lnTo>
                    <a:pt x="15943" y="11845"/>
                  </a:lnTo>
                  <a:lnTo>
                    <a:pt x="14657" y="14632"/>
                  </a:lnTo>
                  <a:lnTo>
                    <a:pt x="10543" y="19510"/>
                  </a:lnTo>
                  <a:lnTo>
                    <a:pt x="7714" y="20555"/>
                  </a:lnTo>
                  <a:lnTo>
                    <a:pt x="5143" y="21600"/>
                  </a:lnTo>
                  <a:lnTo>
                    <a:pt x="0" y="7665"/>
                  </a:lnTo>
                  <a:lnTo>
                    <a:pt x="1286" y="5226"/>
                  </a:lnTo>
                  <a:lnTo>
                    <a:pt x="6429" y="1742"/>
                  </a:lnTo>
                  <a:lnTo>
                    <a:pt x="9514" y="1045"/>
                  </a:lnTo>
                  <a:lnTo>
                    <a:pt x="12600" y="0"/>
                  </a:lnTo>
                  <a:lnTo>
                    <a:pt x="15686" y="697"/>
                  </a:lnTo>
                  <a:lnTo>
                    <a:pt x="18771" y="1742"/>
                  </a:lnTo>
                  <a:lnTo>
                    <a:pt x="21600" y="4181"/>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42" name="Freeform 59"/>
            <p:cNvSpPr/>
            <p:nvPr/>
          </p:nvSpPr>
          <p:spPr>
            <a:xfrm>
              <a:off x="2381250" y="1770062"/>
              <a:ext cx="79376" cy="60326"/>
            </a:xfrm>
            <a:custGeom>
              <a:avLst/>
              <a:gdLst/>
              <a:ahLst/>
              <a:cxnLst>
                <a:cxn ang="0">
                  <a:pos x="wd2" y="hd2"/>
                </a:cxn>
                <a:cxn ang="5400000">
                  <a:pos x="wd2" y="hd2"/>
                </a:cxn>
                <a:cxn ang="10800000">
                  <a:pos x="wd2" y="hd2"/>
                </a:cxn>
                <a:cxn ang="16200000">
                  <a:pos x="wd2" y="hd2"/>
                </a:cxn>
              </a:cxnLst>
              <a:rect l="0" t="0" r="r" b="b"/>
              <a:pathLst>
                <a:path w="21600" h="21600" extrusionOk="0">
                  <a:moveTo>
                    <a:pt x="4320" y="853"/>
                  </a:moveTo>
                  <a:lnTo>
                    <a:pt x="6480" y="0"/>
                  </a:lnTo>
                  <a:lnTo>
                    <a:pt x="12096" y="0"/>
                  </a:lnTo>
                  <a:lnTo>
                    <a:pt x="14904" y="853"/>
                  </a:lnTo>
                  <a:lnTo>
                    <a:pt x="17064" y="1705"/>
                  </a:lnTo>
                  <a:lnTo>
                    <a:pt x="19008" y="3695"/>
                  </a:lnTo>
                  <a:lnTo>
                    <a:pt x="20088" y="6253"/>
                  </a:lnTo>
                  <a:lnTo>
                    <a:pt x="20304" y="10516"/>
                  </a:lnTo>
                  <a:lnTo>
                    <a:pt x="21600" y="19042"/>
                  </a:lnTo>
                  <a:lnTo>
                    <a:pt x="18576" y="20463"/>
                  </a:lnTo>
                  <a:lnTo>
                    <a:pt x="15552" y="21600"/>
                  </a:lnTo>
                  <a:lnTo>
                    <a:pt x="12744" y="21600"/>
                  </a:lnTo>
                  <a:lnTo>
                    <a:pt x="9720" y="21032"/>
                  </a:lnTo>
                  <a:lnTo>
                    <a:pt x="6912" y="19611"/>
                  </a:lnTo>
                  <a:lnTo>
                    <a:pt x="4320" y="17621"/>
                  </a:lnTo>
                  <a:lnTo>
                    <a:pt x="1728" y="14779"/>
                  </a:lnTo>
                  <a:lnTo>
                    <a:pt x="0" y="11937"/>
                  </a:lnTo>
                  <a:lnTo>
                    <a:pt x="0" y="7958"/>
                  </a:lnTo>
                  <a:lnTo>
                    <a:pt x="1080" y="5684"/>
                  </a:lnTo>
                  <a:lnTo>
                    <a:pt x="2592" y="3126"/>
                  </a:lnTo>
                  <a:lnTo>
                    <a:pt x="4320" y="853"/>
                  </a:lnTo>
                  <a:close/>
                </a:path>
              </a:pathLst>
            </a:custGeom>
            <a:solidFill>
              <a:schemeClr val="accent3">
                <a:lumOff val="44000"/>
              </a:schemeClr>
            </a:solidFill>
            <a:ln w="12700" cap="flat">
              <a:noFill/>
              <a:miter lim="400000"/>
            </a:ln>
            <a:effectLst/>
          </p:spPr>
          <p:txBody>
            <a:bodyPr wrap="square" lIns="45719" tIns="45719" rIns="45719" bIns="45719" numCol="1" anchor="t">
              <a:noAutofit/>
            </a:bodyPr>
            <a:lstStyle/>
            <a:p>
              <a:endParaRPr/>
            </a:p>
          </p:txBody>
        </p:sp>
        <p:sp>
          <p:nvSpPr>
            <p:cNvPr id="643" name="Freeform 60"/>
            <p:cNvSpPr/>
            <p:nvPr/>
          </p:nvSpPr>
          <p:spPr>
            <a:xfrm>
              <a:off x="2425700" y="1511300"/>
              <a:ext cx="34926" cy="25401"/>
            </a:xfrm>
            <a:custGeom>
              <a:avLst/>
              <a:gdLst/>
              <a:ahLst/>
              <a:cxnLst>
                <a:cxn ang="0">
                  <a:pos x="wd2" y="hd2"/>
                </a:cxn>
                <a:cxn ang="5400000">
                  <a:pos x="wd2" y="hd2"/>
                </a:cxn>
                <a:cxn ang="10800000">
                  <a:pos x="wd2" y="hd2"/>
                </a:cxn>
                <a:cxn ang="16200000">
                  <a:pos x="wd2" y="hd2"/>
                </a:cxn>
              </a:cxnLst>
              <a:rect l="0" t="0" r="r" b="b"/>
              <a:pathLst>
                <a:path w="21600" h="21600" extrusionOk="0">
                  <a:moveTo>
                    <a:pt x="16200" y="1350"/>
                  </a:moveTo>
                  <a:lnTo>
                    <a:pt x="21600" y="21600"/>
                  </a:lnTo>
                  <a:lnTo>
                    <a:pt x="0" y="14850"/>
                  </a:lnTo>
                  <a:lnTo>
                    <a:pt x="2945" y="9450"/>
                  </a:lnTo>
                  <a:lnTo>
                    <a:pt x="7364" y="3375"/>
                  </a:lnTo>
                  <a:lnTo>
                    <a:pt x="11291" y="0"/>
                  </a:lnTo>
                  <a:lnTo>
                    <a:pt x="16200" y="1350"/>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44" name="Freeform 61"/>
            <p:cNvSpPr/>
            <p:nvPr/>
          </p:nvSpPr>
          <p:spPr>
            <a:xfrm>
              <a:off x="2492375" y="1508124"/>
              <a:ext cx="34926" cy="31751"/>
            </a:xfrm>
            <a:custGeom>
              <a:avLst/>
              <a:gdLst/>
              <a:ahLst/>
              <a:cxnLst>
                <a:cxn ang="0">
                  <a:pos x="wd2" y="hd2"/>
                </a:cxn>
                <a:cxn ang="5400000">
                  <a:pos x="wd2" y="hd2"/>
                </a:cxn>
                <a:cxn ang="10800000">
                  <a:pos x="wd2" y="hd2"/>
                </a:cxn>
                <a:cxn ang="16200000">
                  <a:pos x="wd2" y="hd2"/>
                </a:cxn>
              </a:cxnLst>
              <a:rect l="0" t="0" r="r" b="b"/>
              <a:pathLst>
                <a:path w="21600" h="21600" extrusionOk="0">
                  <a:moveTo>
                    <a:pt x="21600" y="5538"/>
                  </a:moveTo>
                  <a:lnTo>
                    <a:pt x="19145" y="13292"/>
                  </a:lnTo>
                  <a:lnTo>
                    <a:pt x="15218" y="18831"/>
                  </a:lnTo>
                  <a:lnTo>
                    <a:pt x="7364" y="21600"/>
                  </a:lnTo>
                  <a:lnTo>
                    <a:pt x="0" y="21600"/>
                  </a:lnTo>
                  <a:lnTo>
                    <a:pt x="982" y="16615"/>
                  </a:lnTo>
                  <a:lnTo>
                    <a:pt x="3436" y="12185"/>
                  </a:lnTo>
                  <a:lnTo>
                    <a:pt x="4418" y="6646"/>
                  </a:lnTo>
                  <a:lnTo>
                    <a:pt x="9327" y="1108"/>
                  </a:lnTo>
                  <a:lnTo>
                    <a:pt x="12273" y="0"/>
                  </a:lnTo>
                  <a:lnTo>
                    <a:pt x="15709" y="1108"/>
                  </a:lnTo>
                  <a:lnTo>
                    <a:pt x="21600" y="5538"/>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45" name="Freeform 62"/>
            <p:cNvSpPr/>
            <p:nvPr/>
          </p:nvSpPr>
          <p:spPr>
            <a:xfrm>
              <a:off x="2587624" y="1511300"/>
              <a:ext cx="66676" cy="42863"/>
            </a:xfrm>
            <a:custGeom>
              <a:avLst/>
              <a:gdLst/>
              <a:ahLst/>
              <a:cxnLst>
                <a:cxn ang="0">
                  <a:pos x="wd2" y="hd2"/>
                </a:cxn>
                <a:cxn ang="5400000">
                  <a:pos x="wd2" y="hd2"/>
                </a:cxn>
                <a:cxn ang="10800000">
                  <a:pos x="wd2" y="hd2"/>
                </a:cxn>
                <a:cxn ang="16200000">
                  <a:pos x="wd2" y="hd2"/>
                </a:cxn>
              </a:cxnLst>
              <a:rect l="0" t="0" r="r" b="b"/>
              <a:pathLst>
                <a:path w="21600" h="21600" extrusionOk="0">
                  <a:moveTo>
                    <a:pt x="1041" y="800"/>
                  </a:moveTo>
                  <a:lnTo>
                    <a:pt x="3643" y="0"/>
                  </a:lnTo>
                  <a:lnTo>
                    <a:pt x="6766" y="800"/>
                  </a:lnTo>
                  <a:lnTo>
                    <a:pt x="9369" y="2000"/>
                  </a:lnTo>
                  <a:lnTo>
                    <a:pt x="12231" y="4000"/>
                  </a:lnTo>
                  <a:lnTo>
                    <a:pt x="15094" y="6400"/>
                  </a:lnTo>
                  <a:lnTo>
                    <a:pt x="17696" y="8800"/>
                  </a:lnTo>
                  <a:lnTo>
                    <a:pt x="19518" y="11600"/>
                  </a:lnTo>
                  <a:lnTo>
                    <a:pt x="21600" y="14400"/>
                  </a:lnTo>
                  <a:lnTo>
                    <a:pt x="17957" y="19200"/>
                  </a:lnTo>
                  <a:lnTo>
                    <a:pt x="15094" y="21600"/>
                  </a:lnTo>
                  <a:lnTo>
                    <a:pt x="11451" y="21600"/>
                  </a:lnTo>
                  <a:lnTo>
                    <a:pt x="8848" y="20400"/>
                  </a:lnTo>
                  <a:lnTo>
                    <a:pt x="6246" y="20400"/>
                  </a:lnTo>
                  <a:lnTo>
                    <a:pt x="4424" y="19600"/>
                  </a:lnTo>
                  <a:lnTo>
                    <a:pt x="2602" y="17600"/>
                  </a:lnTo>
                  <a:lnTo>
                    <a:pt x="1822" y="15600"/>
                  </a:lnTo>
                  <a:lnTo>
                    <a:pt x="520" y="11600"/>
                  </a:lnTo>
                  <a:lnTo>
                    <a:pt x="520" y="8400"/>
                  </a:lnTo>
                  <a:lnTo>
                    <a:pt x="0" y="4000"/>
                  </a:lnTo>
                  <a:lnTo>
                    <a:pt x="1041" y="800"/>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46" name="Freeform 63"/>
            <p:cNvSpPr/>
            <p:nvPr/>
          </p:nvSpPr>
          <p:spPr>
            <a:xfrm>
              <a:off x="2689225" y="1536699"/>
              <a:ext cx="77788" cy="31751"/>
            </a:xfrm>
            <a:custGeom>
              <a:avLst/>
              <a:gdLst/>
              <a:ahLst/>
              <a:cxnLst>
                <a:cxn ang="0">
                  <a:pos x="wd2" y="hd2"/>
                </a:cxn>
                <a:cxn ang="5400000">
                  <a:pos x="wd2" y="hd2"/>
                </a:cxn>
                <a:cxn ang="10800000">
                  <a:pos x="wd2" y="hd2"/>
                </a:cxn>
                <a:cxn ang="16200000">
                  <a:pos x="wd2" y="hd2"/>
                </a:cxn>
              </a:cxnLst>
              <a:rect l="0" t="0" r="r" b="b"/>
              <a:pathLst>
                <a:path w="21600" h="21600" extrusionOk="0">
                  <a:moveTo>
                    <a:pt x="20498" y="0"/>
                  </a:moveTo>
                  <a:lnTo>
                    <a:pt x="21600" y="21600"/>
                  </a:lnTo>
                  <a:lnTo>
                    <a:pt x="18294" y="17169"/>
                  </a:lnTo>
                  <a:lnTo>
                    <a:pt x="15208" y="16062"/>
                  </a:lnTo>
                  <a:lnTo>
                    <a:pt x="11461" y="16062"/>
                  </a:lnTo>
                  <a:lnTo>
                    <a:pt x="8155" y="18277"/>
                  </a:lnTo>
                  <a:lnTo>
                    <a:pt x="4849" y="17169"/>
                  </a:lnTo>
                  <a:lnTo>
                    <a:pt x="2204" y="15508"/>
                  </a:lnTo>
                  <a:lnTo>
                    <a:pt x="220" y="10523"/>
                  </a:lnTo>
                  <a:lnTo>
                    <a:pt x="0" y="2215"/>
                  </a:lnTo>
                  <a:lnTo>
                    <a:pt x="20498" y="0"/>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47" name="Freeform 64"/>
            <p:cNvSpPr/>
            <p:nvPr/>
          </p:nvSpPr>
          <p:spPr>
            <a:xfrm>
              <a:off x="2827337" y="1531937"/>
              <a:ext cx="66676" cy="44451"/>
            </a:xfrm>
            <a:custGeom>
              <a:avLst/>
              <a:gdLst/>
              <a:ahLst/>
              <a:cxnLst>
                <a:cxn ang="0">
                  <a:pos x="wd2" y="hd2"/>
                </a:cxn>
                <a:cxn ang="5400000">
                  <a:pos x="wd2" y="hd2"/>
                </a:cxn>
                <a:cxn ang="10800000">
                  <a:pos x="wd2" y="hd2"/>
                </a:cxn>
                <a:cxn ang="16200000">
                  <a:pos x="wd2" y="hd2"/>
                </a:cxn>
              </a:cxnLst>
              <a:rect l="0" t="0" r="r" b="b"/>
              <a:pathLst>
                <a:path w="21600" h="21600" extrusionOk="0">
                  <a:moveTo>
                    <a:pt x="21600" y="3927"/>
                  </a:moveTo>
                  <a:lnTo>
                    <a:pt x="19821" y="7069"/>
                  </a:lnTo>
                  <a:lnTo>
                    <a:pt x="18551" y="10996"/>
                  </a:lnTo>
                  <a:lnTo>
                    <a:pt x="16264" y="14531"/>
                  </a:lnTo>
                  <a:lnTo>
                    <a:pt x="14739" y="18458"/>
                  </a:lnTo>
                  <a:lnTo>
                    <a:pt x="11689" y="19636"/>
                  </a:lnTo>
                  <a:lnTo>
                    <a:pt x="9148" y="21600"/>
                  </a:lnTo>
                  <a:lnTo>
                    <a:pt x="6099" y="21207"/>
                  </a:lnTo>
                  <a:lnTo>
                    <a:pt x="2541" y="19636"/>
                  </a:lnTo>
                  <a:lnTo>
                    <a:pt x="0" y="3927"/>
                  </a:lnTo>
                  <a:lnTo>
                    <a:pt x="1779" y="1964"/>
                  </a:lnTo>
                  <a:lnTo>
                    <a:pt x="4320" y="393"/>
                  </a:lnTo>
                  <a:lnTo>
                    <a:pt x="7369" y="0"/>
                  </a:lnTo>
                  <a:lnTo>
                    <a:pt x="12960" y="0"/>
                  </a:lnTo>
                  <a:lnTo>
                    <a:pt x="16009" y="393"/>
                  </a:lnTo>
                  <a:lnTo>
                    <a:pt x="18551" y="1964"/>
                  </a:lnTo>
                  <a:lnTo>
                    <a:pt x="21600" y="3927"/>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48" name="Freeform 65"/>
            <p:cNvSpPr/>
            <p:nvPr/>
          </p:nvSpPr>
          <p:spPr>
            <a:xfrm>
              <a:off x="2946399" y="1525587"/>
              <a:ext cx="71439" cy="57151"/>
            </a:xfrm>
            <a:custGeom>
              <a:avLst/>
              <a:gdLst/>
              <a:ahLst/>
              <a:cxnLst>
                <a:cxn ang="0">
                  <a:pos x="wd2" y="hd2"/>
                </a:cxn>
                <a:cxn ang="5400000">
                  <a:pos x="wd2" y="hd2"/>
                </a:cxn>
                <a:cxn ang="10800000">
                  <a:pos x="wd2" y="hd2"/>
                </a:cxn>
                <a:cxn ang="16200000">
                  <a:pos x="wd2" y="hd2"/>
                </a:cxn>
              </a:cxnLst>
              <a:rect l="0" t="0" r="r" b="b"/>
              <a:pathLst>
                <a:path w="21600" h="21600" extrusionOk="0">
                  <a:moveTo>
                    <a:pt x="21357" y="2959"/>
                  </a:moveTo>
                  <a:lnTo>
                    <a:pt x="21600" y="6510"/>
                  </a:lnTo>
                  <a:lnTo>
                    <a:pt x="20387" y="11540"/>
                  </a:lnTo>
                  <a:lnTo>
                    <a:pt x="17474" y="15978"/>
                  </a:lnTo>
                  <a:lnTo>
                    <a:pt x="14319" y="20712"/>
                  </a:lnTo>
                  <a:lnTo>
                    <a:pt x="9708" y="21008"/>
                  </a:lnTo>
                  <a:lnTo>
                    <a:pt x="6796" y="21600"/>
                  </a:lnTo>
                  <a:lnTo>
                    <a:pt x="4854" y="20712"/>
                  </a:lnTo>
                  <a:lnTo>
                    <a:pt x="4126" y="18937"/>
                  </a:lnTo>
                  <a:lnTo>
                    <a:pt x="2670" y="16570"/>
                  </a:lnTo>
                  <a:lnTo>
                    <a:pt x="2427" y="13611"/>
                  </a:lnTo>
                  <a:lnTo>
                    <a:pt x="1213" y="10060"/>
                  </a:lnTo>
                  <a:lnTo>
                    <a:pt x="0" y="7101"/>
                  </a:lnTo>
                  <a:lnTo>
                    <a:pt x="4854" y="4142"/>
                  </a:lnTo>
                  <a:lnTo>
                    <a:pt x="7766" y="2663"/>
                  </a:lnTo>
                  <a:lnTo>
                    <a:pt x="10679" y="1479"/>
                  </a:lnTo>
                  <a:lnTo>
                    <a:pt x="13106" y="0"/>
                  </a:lnTo>
                  <a:lnTo>
                    <a:pt x="15533" y="0"/>
                  </a:lnTo>
                  <a:lnTo>
                    <a:pt x="18445" y="592"/>
                  </a:lnTo>
                  <a:lnTo>
                    <a:pt x="21357" y="2959"/>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49" name="Freeform 66"/>
            <p:cNvSpPr/>
            <p:nvPr/>
          </p:nvSpPr>
          <p:spPr>
            <a:xfrm>
              <a:off x="3040062" y="1541462"/>
              <a:ext cx="90489" cy="38101"/>
            </a:xfrm>
            <a:custGeom>
              <a:avLst/>
              <a:gdLst/>
              <a:ahLst/>
              <a:cxnLst>
                <a:cxn ang="0">
                  <a:pos x="wd2" y="hd2"/>
                </a:cxn>
                <a:cxn ang="5400000">
                  <a:pos x="wd2" y="hd2"/>
                </a:cxn>
                <a:cxn ang="10800000">
                  <a:pos x="wd2" y="hd2"/>
                </a:cxn>
                <a:cxn ang="16200000">
                  <a:pos x="wd2" y="hd2"/>
                </a:cxn>
              </a:cxnLst>
              <a:rect l="0" t="0" r="r" b="b"/>
              <a:pathLst>
                <a:path w="21600" h="21600" extrusionOk="0">
                  <a:moveTo>
                    <a:pt x="19722" y="1322"/>
                  </a:moveTo>
                  <a:lnTo>
                    <a:pt x="21600" y="5731"/>
                  </a:lnTo>
                  <a:lnTo>
                    <a:pt x="20097" y="15429"/>
                  </a:lnTo>
                  <a:lnTo>
                    <a:pt x="18031" y="20718"/>
                  </a:lnTo>
                  <a:lnTo>
                    <a:pt x="15214" y="21600"/>
                  </a:lnTo>
                  <a:lnTo>
                    <a:pt x="12397" y="20718"/>
                  </a:lnTo>
                  <a:lnTo>
                    <a:pt x="8828" y="17633"/>
                  </a:lnTo>
                  <a:lnTo>
                    <a:pt x="5635" y="16310"/>
                  </a:lnTo>
                  <a:lnTo>
                    <a:pt x="2630" y="16310"/>
                  </a:lnTo>
                  <a:lnTo>
                    <a:pt x="0" y="21600"/>
                  </a:lnTo>
                  <a:lnTo>
                    <a:pt x="1503" y="17633"/>
                  </a:lnTo>
                  <a:lnTo>
                    <a:pt x="3569" y="14106"/>
                  </a:lnTo>
                  <a:lnTo>
                    <a:pt x="5447" y="9698"/>
                  </a:lnTo>
                  <a:lnTo>
                    <a:pt x="7889" y="6612"/>
                  </a:lnTo>
                  <a:lnTo>
                    <a:pt x="10143" y="2204"/>
                  </a:lnTo>
                  <a:lnTo>
                    <a:pt x="12960" y="441"/>
                  </a:lnTo>
                  <a:lnTo>
                    <a:pt x="15965" y="0"/>
                  </a:lnTo>
                  <a:lnTo>
                    <a:pt x="19722" y="1322"/>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sp>
          <p:nvSpPr>
            <p:cNvPr id="650" name="Freeform 67"/>
            <p:cNvSpPr/>
            <p:nvPr/>
          </p:nvSpPr>
          <p:spPr>
            <a:xfrm>
              <a:off x="3198812" y="1539875"/>
              <a:ext cx="65089" cy="47626"/>
            </a:xfrm>
            <a:custGeom>
              <a:avLst/>
              <a:gdLst/>
              <a:ahLst/>
              <a:cxnLst>
                <a:cxn ang="0">
                  <a:pos x="wd2" y="hd2"/>
                </a:cxn>
                <a:cxn ang="5400000">
                  <a:pos x="wd2" y="hd2"/>
                </a:cxn>
                <a:cxn ang="10800000">
                  <a:pos x="wd2" y="hd2"/>
                </a:cxn>
                <a:cxn ang="16200000">
                  <a:pos x="wd2" y="hd2"/>
                </a:cxn>
              </a:cxnLst>
              <a:rect l="0" t="0" r="r" b="b"/>
              <a:pathLst>
                <a:path w="21600" h="21600" extrusionOk="0">
                  <a:moveTo>
                    <a:pt x="21600" y="3541"/>
                  </a:moveTo>
                  <a:lnTo>
                    <a:pt x="4741" y="21600"/>
                  </a:lnTo>
                  <a:lnTo>
                    <a:pt x="2634" y="17351"/>
                  </a:lnTo>
                  <a:lnTo>
                    <a:pt x="1580" y="12393"/>
                  </a:lnTo>
                  <a:lnTo>
                    <a:pt x="790" y="8852"/>
                  </a:lnTo>
                  <a:lnTo>
                    <a:pt x="263" y="6020"/>
                  </a:lnTo>
                  <a:lnTo>
                    <a:pt x="0" y="2833"/>
                  </a:lnTo>
                  <a:lnTo>
                    <a:pt x="0" y="0"/>
                  </a:lnTo>
                  <a:lnTo>
                    <a:pt x="21600" y="3541"/>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651"/>
                                        </p:tgtEl>
                                        <p:attrNameLst>
                                          <p:attrName>style.visibility</p:attrName>
                                        </p:attrNameLst>
                                      </p:cBhvr>
                                      <p:to>
                                        <p:strVal val="visible"/>
                                      </p:to>
                                    </p:set>
                                    <p:animEffect transition="in" filter="dissolve">
                                      <p:cBhvr>
                                        <p:cTn id="7" dur="1000"/>
                                        <p:tgtEl>
                                          <p:spTgt spid="651"/>
                                        </p:tgtEl>
                                      </p:cBhvr>
                                    </p:animEffect>
                                  </p:childTnLst>
                                </p:cTn>
                              </p:par>
                            </p:childTnLst>
                          </p:cTn>
                        </p:par>
                        <p:par>
                          <p:cTn id="8" fill="hold">
                            <p:stCondLst>
                              <p:cond delay="1000"/>
                            </p:stCondLst>
                            <p:childTnLst>
                              <p:par>
                                <p:cTn id="9" presetID="22" presetClass="entr" presetSubtype="8" fill="hold" grpId="2" nodeType="afterEffect">
                                  <p:stCondLst>
                                    <p:cond delay="500"/>
                                  </p:stCondLst>
                                  <p:iterate>
                                    <p:tmAbs val="0"/>
                                  </p:iterate>
                                  <p:childTnLst>
                                    <p:set>
                                      <p:cBhvr>
                                        <p:cTn id="10" fill="hold"/>
                                        <p:tgtEl>
                                          <p:spTgt spid="586">
                                            <p:bg/>
                                          </p:spTgt>
                                        </p:tgtEl>
                                        <p:attrNameLst>
                                          <p:attrName>style.visibility</p:attrName>
                                        </p:attrNameLst>
                                      </p:cBhvr>
                                      <p:to>
                                        <p:strVal val="visible"/>
                                      </p:to>
                                    </p:set>
                                    <p:animEffect transition="in" filter="wipe(left)">
                                      <p:cBhvr>
                                        <p:cTn id="11" dur="1000"/>
                                        <p:tgtEl>
                                          <p:spTgt spid="586">
                                            <p:bg/>
                                          </p:spTgt>
                                        </p:tgtEl>
                                      </p:cBhvr>
                                    </p:animEffect>
                                  </p:childTnLst>
                                </p:cTn>
                              </p:par>
                              <p:par>
                                <p:cTn id="12" presetID="22" presetClass="entr" presetSubtype="8" fill="hold" grpId="2" nodeType="withEffect">
                                  <p:stCondLst>
                                    <p:cond delay="500"/>
                                  </p:stCondLst>
                                  <p:iterate>
                                    <p:tmAbs val="0"/>
                                  </p:iterate>
                                  <p:childTnLst>
                                    <p:set>
                                      <p:cBhvr>
                                        <p:cTn id="13" fill="hold"/>
                                        <p:tgtEl>
                                          <p:spTgt spid="586">
                                            <p:txEl>
                                              <p:pRg st="0" end="0"/>
                                            </p:txEl>
                                          </p:spTgt>
                                        </p:tgtEl>
                                        <p:attrNameLst>
                                          <p:attrName>style.visibility</p:attrName>
                                        </p:attrNameLst>
                                      </p:cBhvr>
                                      <p:to>
                                        <p:strVal val="visible"/>
                                      </p:to>
                                    </p:set>
                                    <p:animEffect transition="in" filter="wipe(left)">
                                      <p:cBhvr>
                                        <p:cTn id="14" dur="1000"/>
                                        <p:tgtEl>
                                          <p:spTgt spid="58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2" nodeType="clickEffect">
                                  <p:stCondLst>
                                    <p:cond delay="0"/>
                                  </p:stCondLst>
                                  <p:iterate>
                                    <p:tmAbs val="0"/>
                                  </p:iterate>
                                  <p:childTnLst>
                                    <p:set>
                                      <p:cBhvr>
                                        <p:cTn id="18" fill="hold"/>
                                        <p:tgtEl>
                                          <p:spTgt spid="586">
                                            <p:txEl>
                                              <p:pRg st="1" end="1"/>
                                            </p:txEl>
                                          </p:spTgt>
                                        </p:tgtEl>
                                        <p:attrNameLst>
                                          <p:attrName>style.visibility</p:attrName>
                                        </p:attrNameLst>
                                      </p:cBhvr>
                                      <p:to>
                                        <p:strVal val="visible"/>
                                      </p:to>
                                    </p:set>
                                    <p:animEffect transition="in" filter="wipe(left)">
                                      <p:cBhvr>
                                        <p:cTn id="19" dur="1000"/>
                                        <p:tgtEl>
                                          <p:spTgt spid="5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 grpId="2" build="p" bldLvl="5" animBg="1" advAuto="0"/>
      <p:bldP spid="651"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3B3B3"/>
        </a:solidFill>
        <a:effectLst/>
      </p:bgPr>
    </p:bg>
    <p:spTree>
      <p:nvGrpSpPr>
        <p:cNvPr id="1" name=""/>
        <p:cNvGrpSpPr/>
        <p:nvPr/>
      </p:nvGrpSpPr>
      <p:grpSpPr>
        <a:xfrm>
          <a:off x="0" y="0"/>
          <a:ext cx="0" cy="0"/>
          <a:chOff x="0" y="0"/>
          <a:chExt cx="0" cy="0"/>
        </a:xfrm>
      </p:grpSpPr>
      <p:pic>
        <p:nvPicPr>
          <p:cNvPr id="655"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656" name="Shape 258"/>
          <p:cNvSpPr txBox="1"/>
          <p:nvPr/>
        </p:nvSpPr>
        <p:spPr>
          <a:xfrm>
            <a:off x="5221339" y="4721764"/>
            <a:ext cx="5432322" cy="8588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endParaRPr/>
          </a:p>
          <a:p>
            <a:pPr>
              <a:defRPr sz="4200" b="1"/>
            </a:pPr>
            <a:r>
              <a:t>Anchorsaway</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 name="Picture 6" descr="Picture 6"/>
          <p:cNvPicPr>
            <a:picLocks noChangeAspect="1"/>
          </p:cNvPicPr>
          <p:nvPr/>
        </p:nvPicPr>
        <p:blipFill>
          <a:blip r:embed="rId2">
            <a:extLst/>
          </a:blip>
          <a:stretch>
            <a:fillRect/>
          </a:stretch>
        </p:blipFill>
        <p:spPr>
          <a:xfrm>
            <a:off x="3622675" y="5487987"/>
            <a:ext cx="2687639" cy="722313"/>
          </a:xfrm>
          <a:prstGeom prst="rect">
            <a:avLst/>
          </a:prstGeom>
          <a:ln w="12700">
            <a:miter lim="400000"/>
          </a:ln>
        </p:spPr>
      </p:pic>
      <p:pic>
        <p:nvPicPr>
          <p:cNvPr id="659" name="Picture 7" descr="Picture 7"/>
          <p:cNvPicPr>
            <a:picLocks noChangeAspect="1"/>
          </p:cNvPicPr>
          <p:nvPr/>
        </p:nvPicPr>
        <p:blipFill>
          <a:blip r:embed="rId3">
            <a:extLst/>
          </a:blip>
          <a:stretch>
            <a:fillRect/>
          </a:stretch>
        </p:blipFill>
        <p:spPr>
          <a:xfrm>
            <a:off x="1352550" y="573087"/>
            <a:ext cx="6370638" cy="1984376"/>
          </a:xfrm>
          <a:prstGeom prst="rect">
            <a:avLst/>
          </a:prstGeom>
          <a:ln w="12700">
            <a:miter lim="400000"/>
          </a:ln>
        </p:spPr>
      </p:pic>
      <p:sp>
        <p:nvSpPr>
          <p:cNvPr id="660" name="Rectangle 8"/>
          <p:cNvSpPr txBox="1"/>
          <p:nvPr/>
        </p:nvSpPr>
        <p:spPr>
          <a:xfrm>
            <a:off x="1716088" y="5487987"/>
            <a:ext cx="1615937"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lvl1pPr>
          </a:lstStyle>
          <a:p>
            <a:r>
              <a:t>Presented by:</a:t>
            </a:r>
          </a:p>
        </p:txBody>
      </p:sp>
      <p:sp>
        <p:nvSpPr>
          <p:cNvPr id="661" name="Text Box 9"/>
          <p:cNvSpPr txBox="1"/>
          <p:nvPr/>
        </p:nvSpPr>
        <p:spPr>
          <a:xfrm>
            <a:off x="2563813" y="2813049"/>
            <a:ext cx="5500688" cy="1678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2600"/>
              </a:spcBef>
              <a:defRPr sz="4400" b="1">
                <a:solidFill>
                  <a:srgbClr val="0000FF"/>
                </a:solidFill>
              </a:defRPr>
            </a:pPr>
            <a:r>
              <a:t>1-877-434-9878</a:t>
            </a:r>
          </a:p>
          <a:p>
            <a:pPr>
              <a:spcBef>
                <a:spcPts val="2600"/>
              </a:spcBef>
              <a:defRPr sz="4400" b="1">
                <a:solidFill>
                  <a:srgbClr val="0000FF"/>
                </a:solidFill>
              </a:defRPr>
            </a:pPr>
            <a:r>
              <a:t>info@hfcinc.org</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176" name="Rectangle 2"/>
          <p:cNvSpPr txBox="1">
            <a:spLocks noGrp="1"/>
          </p:cNvSpPr>
          <p:nvPr>
            <p:ph type="title"/>
          </p:nvPr>
        </p:nvSpPr>
        <p:spPr>
          <a:xfrm>
            <a:off x="609600" y="533400"/>
            <a:ext cx="8229600" cy="1143000"/>
          </a:xfrm>
          <a:prstGeom prst="rect">
            <a:avLst/>
          </a:prstGeom>
          <a:ln w="9525">
            <a:solidFill>
              <a:srgbClr val="FFFF00"/>
            </a:solidFill>
            <a:miter lim="800000"/>
          </a:ln>
        </p:spPr>
        <p:txBody>
          <a:bodyPr/>
          <a:lstStyle>
            <a:lvl1pPr>
              <a:defRPr b="1">
                <a:solidFill>
                  <a:srgbClr val="FFFF00"/>
                </a:solidFill>
              </a:defRPr>
            </a:lvl1pPr>
          </a:lstStyle>
          <a:p>
            <a:r>
              <a:t>Review Questions</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180" name="Rectangle 2"/>
          <p:cNvSpPr txBox="1">
            <a:spLocks noGrp="1"/>
          </p:cNvSpPr>
          <p:nvPr>
            <p:ph type="title"/>
          </p:nvPr>
        </p:nvSpPr>
        <p:spPr>
          <a:xfrm>
            <a:off x="609600" y="533400"/>
            <a:ext cx="8229600" cy="1143000"/>
          </a:xfrm>
          <a:prstGeom prst="rect">
            <a:avLst/>
          </a:prstGeom>
          <a:ln w="9525">
            <a:solidFill>
              <a:srgbClr val="FFFF00"/>
            </a:solidFill>
            <a:miter lim="800000"/>
          </a:ln>
        </p:spPr>
        <p:txBody>
          <a:bodyPr/>
          <a:lstStyle>
            <a:lvl1pPr>
              <a:defRPr b="1">
                <a:solidFill>
                  <a:srgbClr val="FFFF00"/>
                </a:solidFill>
              </a:defRPr>
            </a:lvl1pPr>
          </a:lstStyle>
          <a:p>
            <a:r>
              <a:t>From the Question Box:</a:t>
            </a:r>
          </a:p>
        </p:txBody>
      </p:sp>
      <p:sp>
        <p:nvSpPr>
          <p:cNvPr id="181" name="Rectangle 3"/>
          <p:cNvSpPr txBox="1">
            <a:spLocks noGrp="1"/>
          </p:cNvSpPr>
          <p:nvPr>
            <p:ph type="body" idx="1"/>
          </p:nvPr>
        </p:nvSpPr>
        <p:spPr>
          <a:xfrm>
            <a:off x="457200" y="1600200"/>
            <a:ext cx="8229600" cy="4525963"/>
          </a:xfrm>
          <a:prstGeom prst="rect">
            <a:avLst/>
          </a:prstGeom>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185" name="Rectangle 2"/>
          <p:cNvSpPr txBox="1">
            <a:spLocks noGrp="1"/>
          </p:cNvSpPr>
          <p:nvPr>
            <p:ph type="title"/>
          </p:nvPr>
        </p:nvSpPr>
        <p:spPr>
          <a:xfrm>
            <a:off x="609600" y="533400"/>
            <a:ext cx="8229600" cy="1143000"/>
          </a:xfrm>
          <a:prstGeom prst="rect">
            <a:avLst/>
          </a:prstGeom>
          <a:ln w="9525">
            <a:solidFill>
              <a:srgbClr val="FFFF00"/>
            </a:solidFill>
            <a:miter lim="800000"/>
          </a:ln>
        </p:spPr>
        <p:txBody>
          <a:bodyPr/>
          <a:lstStyle>
            <a:lvl1pPr>
              <a:defRPr sz="4000" b="1">
                <a:solidFill>
                  <a:srgbClr val="FFFF00"/>
                </a:solidFill>
              </a:defRPr>
            </a:lvl1pPr>
          </a:lstStyle>
          <a:p>
            <a:r>
              <a:t>Can you guess the worldview?</a:t>
            </a:r>
          </a:p>
        </p:txBody>
      </p:sp>
      <p:sp>
        <p:nvSpPr>
          <p:cNvPr id="186" name="Rectangle 3"/>
          <p:cNvSpPr txBox="1">
            <a:spLocks noGrp="1"/>
          </p:cNvSpPr>
          <p:nvPr>
            <p:ph type="body" idx="1"/>
          </p:nvPr>
        </p:nvSpPr>
        <p:spPr>
          <a:xfrm>
            <a:off x="457200" y="1600200"/>
            <a:ext cx="8229600" cy="4525963"/>
          </a:xfrm>
          <a:prstGeom prst="rect">
            <a:avLst/>
          </a:prstGeom>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190" name="Text Box 2"/>
          <p:cNvSpPr txBox="1"/>
          <p:nvPr/>
        </p:nvSpPr>
        <p:spPr>
          <a:xfrm>
            <a:off x="317499" y="611187"/>
            <a:ext cx="6170615" cy="701041"/>
          </a:xfrm>
          <a:prstGeom prst="rect">
            <a:avLst/>
          </a:prstGeom>
          <a:solidFill>
            <a:schemeClr val="accent3">
              <a:lumOff val="-11199"/>
            </a:schemeClr>
          </a:solidFill>
          <a:ln w="12700">
            <a:miter lim="400000"/>
          </a:ln>
          <a:effectLst>
            <a:outerShdw blurRad="63500" dist="29783" dir="1514402" rotWithShape="0">
              <a:srgbClr val="0066FF">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ctr">
              <a:spcBef>
                <a:spcPts val="2400"/>
              </a:spcBef>
              <a:defRPr sz="4000" b="1">
                <a:solidFill>
                  <a:srgbClr val="FFFF00"/>
                </a:solidFill>
                <a:latin typeface="Tahoma"/>
                <a:ea typeface="Tahoma"/>
                <a:cs typeface="Tahoma"/>
                <a:sym typeface="Tahoma"/>
              </a:defRPr>
            </a:lvl1pPr>
          </a:lstStyle>
          <a:p>
            <a:r>
              <a:t>Review of our Anchors</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92" name="Picture 2" descr="Picture 2"/>
          <p:cNvPicPr>
            <a:picLocks noChangeAspect="1"/>
          </p:cNvPicPr>
          <p:nvPr/>
        </p:nvPicPr>
        <p:blipFill>
          <a:blip r:embed="rId2">
            <a:extLst/>
          </a:blip>
          <a:stretch>
            <a:fillRect/>
          </a:stretch>
        </p:blipFill>
        <p:spPr>
          <a:xfrm>
            <a:off x="3581400" y="1676400"/>
            <a:ext cx="1812925" cy="1022350"/>
          </a:xfrm>
          <a:prstGeom prst="rect">
            <a:avLst/>
          </a:prstGeom>
          <a:ln w="12700">
            <a:miter lim="400000"/>
          </a:ln>
        </p:spPr>
      </p:pic>
      <p:pic>
        <p:nvPicPr>
          <p:cNvPr id="193" name="Picture 3" descr="Picture 3"/>
          <p:cNvPicPr>
            <a:picLocks noChangeAspect="1"/>
          </p:cNvPicPr>
          <p:nvPr/>
        </p:nvPicPr>
        <p:blipFill>
          <a:blip r:embed="rId3">
            <a:extLst/>
          </a:blip>
          <a:stretch>
            <a:fillRect/>
          </a:stretch>
        </p:blipFill>
        <p:spPr>
          <a:xfrm>
            <a:off x="6477000" y="5181600"/>
            <a:ext cx="398464" cy="533400"/>
          </a:xfrm>
          <a:prstGeom prst="rect">
            <a:avLst/>
          </a:prstGeom>
          <a:ln w="12700">
            <a:miter lim="400000"/>
          </a:ln>
        </p:spPr>
      </p:pic>
      <p:sp>
        <p:nvSpPr>
          <p:cNvPr id="194" name="Freeform 4"/>
          <p:cNvSpPr/>
          <p:nvPr/>
        </p:nvSpPr>
        <p:spPr>
          <a:xfrm>
            <a:off x="4459143" y="2057399"/>
            <a:ext cx="2311382" cy="3223688"/>
          </a:xfrm>
          <a:custGeom>
            <a:avLst/>
            <a:gdLst/>
            <a:ahLst/>
            <a:cxnLst>
              <a:cxn ang="0">
                <a:pos x="wd2" y="hd2"/>
              </a:cxn>
              <a:cxn ang="5400000">
                <a:pos x="wd2" y="hd2"/>
              </a:cxn>
              <a:cxn ang="10800000">
                <a:pos x="wd2" y="hd2"/>
              </a:cxn>
              <a:cxn ang="16200000">
                <a:pos x="wd2" y="hd2"/>
              </a:cxn>
            </a:cxnLst>
            <a:rect l="0" t="0" r="r" b="b"/>
            <a:pathLst>
              <a:path w="19176" h="19652" extrusionOk="0">
                <a:moveTo>
                  <a:pt x="3465" y="0"/>
                </a:moveTo>
                <a:cubicBezTo>
                  <a:pt x="1041" y="8245"/>
                  <a:pt x="-1382" y="16490"/>
                  <a:pt x="936" y="19045"/>
                </a:cubicBezTo>
                <a:cubicBezTo>
                  <a:pt x="3254" y="21600"/>
                  <a:pt x="14528" y="15252"/>
                  <a:pt x="17373" y="15329"/>
                </a:cubicBezTo>
                <a:cubicBezTo>
                  <a:pt x="20218" y="15406"/>
                  <a:pt x="19112" y="17458"/>
                  <a:pt x="18005" y="19510"/>
                </a:cubicBezTo>
              </a:path>
            </a:pathLst>
          </a:custGeom>
          <a:ln w="19050">
            <a:solidFill>
              <a:srgbClr val="000000"/>
            </a:solidFill>
          </a:ln>
        </p:spPr>
        <p:txBody>
          <a:bodyPr lIns="45719" rIns="45719"/>
          <a:lstStyle/>
          <a:p>
            <a:endParaRPr/>
          </a:p>
        </p:txBody>
      </p:sp>
      <p:sp>
        <p:nvSpPr>
          <p:cNvPr id="195" name="Text Box 5"/>
          <p:cNvSpPr txBox="1"/>
          <p:nvPr/>
        </p:nvSpPr>
        <p:spPr>
          <a:xfrm>
            <a:off x="6997700" y="5249862"/>
            <a:ext cx="1463675"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latin typeface="Futura Lt BT"/>
                <a:ea typeface="Futura Lt BT"/>
                <a:cs typeface="Futura Lt BT"/>
                <a:sym typeface="Futura Lt BT"/>
              </a:defRPr>
            </a:lvl1pPr>
          </a:lstStyle>
          <a:p>
            <a:r>
              <a:t>Everyone has a worldview.</a:t>
            </a:r>
          </a:p>
        </p:txBody>
      </p:sp>
      <p:sp>
        <p:nvSpPr>
          <p:cNvPr id="196" name="Freeform 6"/>
          <p:cNvSpPr/>
          <p:nvPr/>
        </p:nvSpPr>
        <p:spPr>
          <a:xfrm>
            <a:off x="506552" y="1492948"/>
            <a:ext cx="3747948" cy="3371153"/>
          </a:xfrm>
          <a:custGeom>
            <a:avLst/>
            <a:gdLst/>
            <a:ahLst/>
            <a:cxnLst>
              <a:cxn ang="0">
                <a:pos x="wd2" y="hd2"/>
              </a:cxn>
              <a:cxn ang="5400000">
                <a:pos x="wd2" y="hd2"/>
              </a:cxn>
              <a:cxn ang="10800000">
                <a:pos x="wd2" y="hd2"/>
              </a:cxn>
              <a:cxn ang="16200000">
                <a:pos x="wd2" y="hd2"/>
              </a:cxn>
            </a:cxnLst>
            <a:rect l="0" t="0" r="r" b="b"/>
            <a:pathLst>
              <a:path w="20497" h="20404" extrusionOk="0">
                <a:moveTo>
                  <a:pt x="20497" y="2417"/>
                </a:moveTo>
                <a:cubicBezTo>
                  <a:pt x="18379" y="610"/>
                  <a:pt x="16260" y="-1196"/>
                  <a:pt x="12996" y="1033"/>
                </a:cubicBezTo>
                <a:cubicBezTo>
                  <a:pt x="9732" y="3262"/>
                  <a:pt x="2925" y="12563"/>
                  <a:pt x="911" y="15792"/>
                </a:cubicBezTo>
                <a:cubicBezTo>
                  <a:pt x="-1103" y="19020"/>
                  <a:pt x="842" y="19635"/>
                  <a:pt x="911" y="20404"/>
                </a:cubicBezTo>
              </a:path>
            </a:pathLst>
          </a:custGeom>
          <a:ln>
            <a:solidFill>
              <a:srgbClr val="000000"/>
            </a:solidFill>
          </a:ln>
        </p:spPr>
        <p:txBody>
          <a:bodyPr lIns="45719" rIns="45719"/>
          <a:lstStyle/>
          <a:p>
            <a:endParaRPr/>
          </a:p>
        </p:txBody>
      </p:sp>
      <p:pic>
        <p:nvPicPr>
          <p:cNvPr id="197" name="Picture 7" descr="Picture 7"/>
          <p:cNvPicPr>
            <a:picLocks noChangeAspect="1"/>
          </p:cNvPicPr>
          <p:nvPr/>
        </p:nvPicPr>
        <p:blipFill>
          <a:blip r:embed="rId3">
            <a:extLst/>
          </a:blip>
          <a:stretch>
            <a:fillRect/>
          </a:stretch>
        </p:blipFill>
        <p:spPr>
          <a:xfrm>
            <a:off x="381000" y="2743200"/>
            <a:ext cx="398464" cy="533400"/>
          </a:xfrm>
          <a:prstGeom prst="rect">
            <a:avLst/>
          </a:prstGeom>
          <a:ln w="12700">
            <a:miter lim="400000"/>
          </a:ln>
        </p:spPr>
      </p:pic>
      <p:sp>
        <p:nvSpPr>
          <p:cNvPr id="198" name="Text Box 8"/>
          <p:cNvSpPr txBox="1"/>
          <p:nvPr/>
        </p:nvSpPr>
        <p:spPr>
          <a:xfrm>
            <a:off x="762000" y="4876800"/>
            <a:ext cx="1158875" cy="7391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latin typeface="Futura Lt BT"/>
                <a:ea typeface="Futura Lt BT"/>
                <a:cs typeface="Futura Lt BT"/>
                <a:sym typeface="Futura Lt BT"/>
              </a:defRPr>
            </a:lvl1pPr>
          </a:lstStyle>
          <a:p>
            <a:r>
              <a:t>God is who He says      He is.</a:t>
            </a:r>
          </a:p>
        </p:txBody>
      </p:sp>
      <p:sp>
        <p:nvSpPr>
          <p:cNvPr id="199" name="Oval 9"/>
          <p:cNvSpPr/>
          <p:nvPr/>
        </p:nvSpPr>
        <p:spPr>
          <a:xfrm>
            <a:off x="4419600" y="1676400"/>
            <a:ext cx="304800" cy="457200"/>
          </a:xfrm>
          <a:prstGeom prst="ellipse">
            <a:avLst/>
          </a:prstGeom>
          <a:solidFill>
            <a:srgbClr val="993300"/>
          </a:solidFill>
          <a:ln>
            <a:solidFill>
              <a:srgbClr val="000000"/>
            </a:solidFill>
          </a:ln>
        </p:spPr>
        <p:txBody>
          <a:bodyPr lIns="45719" rIns="45719" anchor="ctr"/>
          <a:lstStyle/>
          <a:p>
            <a:endParaRPr/>
          </a:p>
        </p:txBody>
      </p:sp>
      <p:sp>
        <p:nvSpPr>
          <p:cNvPr id="200" name="Oval 10"/>
          <p:cNvSpPr/>
          <p:nvPr/>
        </p:nvSpPr>
        <p:spPr>
          <a:xfrm>
            <a:off x="4154487" y="1798638"/>
            <a:ext cx="417513" cy="106363"/>
          </a:xfrm>
          <a:prstGeom prst="ellipse">
            <a:avLst/>
          </a:prstGeom>
          <a:solidFill>
            <a:srgbClr val="993300"/>
          </a:solidFill>
          <a:ln>
            <a:solidFill>
              <a:srgbClr val="000000"/>
            </a:solidFill>
          </a:ln>
        </p:spPr>
        <p:txBody>
          <a:bodyPr lIns="45719" rIns="45719" anchor="ctr"/>
          <a:lstStyle/>
          <a:p>
            <a:endParaRPr/>
          </a:p>
        </p:txBody>
      </p:sp>
      <p:grpSp>
        <p:nvGrpSpPr>
          <p:cNvPr id="204" name="AutoShape 11"/>
          <p:cNvGrpSpPr/>
          <p:nvPr/>
        </p:nvGrpSpPr>
        <p:grpSpPr>
          <a:xfrm>
            <a:off x="4419600" y="1371600"/>
            <a:ext cx="381001" cy="304801"/>
            <a:chOff x="0" y="0"/>
            <a:chExt cx="381000" cy="304800"/>
          </a:xfrm>
        </p:grpSpPr>
        <p:sp>
          <p:nvSpPr>
            <p:cNvPr id="201" name="Oval"/>
            <p:cNvSpPr/>
            <p:nvPr/>
          </p:nvSpPr>
          <p:spPr>
            <a:xfrm>
              <a:off x="0" y="0"/>
              <a:ext cx="381000" cy="304800"/>
            </a:xfrm>
            <a:prstGeom prst="ellipse">
              <a:avLst/>
            </a:prstGeom>
            <a:solidFill>
              <a:srgbClr val="CC9900"/>
            </a:solidFill>
            <a:ln w="12700" cap="flat">
              <a:noFill/>
              <a:miter lim="400000"/>
            </a:ln>
            <a:effectLst/>
          </p:spPr>
          <p:txBody>
            <a:bodyPr wrap="square" lIns="45719" tIns="45719" rIns="45719" bIns="45719" numCol="1" anchor="ctr">
              <a:noAutofit/>
            </a:bodyPr>
            <a:lstStyle/>
            <a:p>
              <a:endParaRPr/>
            </a:p>
          </p:txBody>
        </p:sp>
        <p:sp>
          <p:nvSpPr>
            <p:cNvPr id="202" name="Shape"/>
            <p:cNvSpPr/>
            <p:nvPr/>
          </p:nvSpPr>
          <p:spPr>
            <a:xfrm>
              <a:off x="109625" y="90945"/>
              <a:ext cx="161750" cy="317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4" y="0"/>
                    <a:pt x="5300" y="4835"/>
                    <a:pt x="5300" y="10800"/>
                  </a:cubicBezTo>
                  <a:cubicBezTo>
                    <a:pt x="5300" y="16765"/>
                    <a:pt x="4114" y="21600"/>
                    <a:pt x="2650" y="21600"/>
                  </a:cubicBezTo>
                  <a:cubicBezTo>
                    <a:pt x="1186" y="21600"/>
                    <a:pt x="0" y="16765"/>
                    <a:pt x="0" y="10800"/>
                  </a:cubicBezTo>
                  <a:moveTo>
                    <a:pt x="16300" y="10800"/>
                  </a:moveTo>
                  <a:cubicBezTo>
                    <a:pt x="16300" y="4835"/>
                    <a:pt x="17486" y="0"/>
                    <a:pt x="18950" y="0"/>
                  </a:cubicBezTo>
                  <a:cubicBezTo>
                    <a:pt x="20414" y="0"/>
                    <a:pt x="21600" y="4835"/>
                    <a:pt x="21600" y="10800"/>
                  </a:cubicBezTo>
                  <a:cubicBezTo>
                    <a:pt x="21600" y="16765"/>
                    <a:pt x="20414" y="21600"/>
                    <a:pt x="18950" y="21600"/>
                  </a:cubicBezTo>
                  <a:cubicBezTo>
                    <a:pt x="17486"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endParaRPr/>
            </a:p>
          </p:txBody>
        </p:sp>
        <p:sp>
          <p:nvSpPr>
            <p:cNvPr id="203" name="Shape"/>
            <p:cNvSpPr/>
            <p:nvPr/>
          </p:nvSpPr>
          <p:spPr>
            <a:xfrm>
              <a:off x="0" y="0"/>
              <a:ext cx="381001" cy="304801"/>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grpSp>
      <p:sp>
        <p:nvSpPr>
          <p:cNvPr id="205" name="Freeform 12"/>
          <p:cNvSpPr/>
          <p:nvPr/>
        </p:nvSpPr>
        <p:spPr>
          <a:xfrm>
            <a:off x="4498974" y="1306512"/>
            <a:ext cx="261939" cy="115888"/>
          </a:xfrm>
          <a:custGeom>
            <a:avLst/>
            <a:gdLst/>
            <a:ahLst/>
            <a:cxnLst>
              <a:cxn ang="0">
                <a:pos x="wd2" y="hd2"/>
              </a:cxn>
              <a:cxn ang="5400000">
                <a:pos x="wd2" y="hd2"/>
              </a:cxn>
              <a:cxn ang="10800000">
                <a:pos x="wd2" y="hd2"/>
              </a:cxn>
              <a:cxn ang="16200000">
                <a:pos x="wd2" y="hd2"/>
              </a:cxn>
            </a:cxnLst>
            <a:rect l="0" t="0" r="r" b="b"/>
            <a:pathLst>
              <a:path w="17557" h="21600" extrusionOk="0">
                <a:moveTo>
                  <a:pt x="958" y="7989"/>
                </a:moveTo>
                <a:cubicBezTo>
                  <a:pt x="4256" y="10948"/>
                  <a:pt x="5533" y="15978"/>
                  <a:pt x="8832" y="18937"/>
                </a:cubicBezTo>
                <a:cubicBezTo>
                  <a:pt x="21600" y="13907"/>
                  <a:pt x="13513" y="15386"/>
                  <a:pt x="8832" y="10652"/>
                </a:cubicBezTo>
                <a:cubicBezTo>
                  <a:pt x="4363" y="13907"/>
                  <a:pt x="3299" y="19825"/>
                  <a:pt x="0" y="10652"/>
                </a:cubicBezTo>
                <a:cubicBezTo>
                  <a:pt x="638" y="8877"/>
                  <a:pt x="1170" y="6510"/>
                  <a:pt x="2022" y="5326"/>
                </a:cubicBezTo>
                <a:cubicBezTo>
                  <a:pt x="3831" y="2959"/>
                  <a:pt x="7767" y="0"/>
                  <a:pt x="7767" y="0"/>
                </a:cubicBezTo>
                <a:cubicBezTo>
                  <a:pt x="11811" y="2663"/>
                  <a:pt x="13726" y="5622"/>
                  <a:pt x="16599" y="13611"/>
                </a:cubicBezTo>
                <a:cubicBezTo>
                  <a:pt x="16918" y="16274"/>
                  <a:pt x="17557" y="21600"/>
                  <a:pt x="17557" y="21600"/>
                </a:cubicBezTo>
              </a:path>
            </a:pathLst>
          </a:custGeom>
          <a:ln>
            <a:solidFill>
              <a:srgbClr val="000000"/>
            </a:solidFill>
          </a:ln>
        </p:spPr>
        <p:txBody>
          <a:bodyPr lIns="45719" rIns="45719"/>
          <a:lstStyle/>
          <a:p>
            <a:endParaRPr/>
          </a:p>
        </p:txBody>
      </p:sp>
      <p:sp>
        <p:nvSpPr>
          <p:cNvPr id="206" name="Line 13"/>
          <p:cNvSpPr/>
          <p:nvPr/>
        </p:nvSpPr>
        <p:spPr>
          <a:xfrm flipH="1">
            <a:off x="4190999" y="2057400"/>
            <a:ext cx="152401" cy="0"/>
          </a:xfrm>
          <a:prstGeom prst="line">
            <a:avLst/>
          </a:prstGeom>
          <a:ln>
            <a:solidFill>
              <a:srgbClr val="000000"/>
            </a:solidFill>
          </a:ln>
        </p:spPr>
        <p:txBody>
          <a:bodyPr lIns="45719" rIns="45719"/>
          <a:lstStyle/>
          <a:p>
            <a:endParaRPr/>
          </a:p>
        </p:txBody>
      </p:sp>
      <p:sp>
        <p:nvSpPr>
          <p:cNvPr id="207" name="Freeform 14"/>
          <p:cNvSpPr/>
          <p:nvPr/>
        </p:nvSpPr>
        <p:spPr>
          <a:xfrm>
            <a:off x="5257800" y="1532007"/>
            <a:ext cx="2819401" cy="1363593"/>
          </a:xfrm>
          <a:custGeom>
            <a:avLst/>
            <a:gdLst/>
            <a:ahLst/>
            <a:cxnLst>
              <a:cxn ang="0">
                <a:pos x="wd2" y="hd2"/>
              </a:cxn>
              <a:cxn ang="5400000">
                <a:pos x="wd2" y="hd2"/>
              </a:cxn>
              <a:cxn ang="10800000">
                <a:pos x="wd2" y="hd2"/>
              </a:cxn>
              <a:cxn ang="16200000">
                <a:pos x="wd2" y="hd2"/>
              </a:cxn>
            </a:cxnLst>
            <a:rect l="0" t="0" r="r" b="b"/>
            <a:pathLst>
              <a:path w="21600" h="19993" extrusionOk="0">
                <a:moveTo>
                  <a:pt x="0" y="4352"/>
                </a:moveTo>
                <a:cubicBezTo>
                  <a:pt x="5789" y="1372"/>
                  <a:pt x="11578" y="-1607"/>
                  <a:pt x="15178" y="1000"/>
                </a:cubicBezTo>
                <a:cubicBezTo>
                  <a:pt x="18778" y="3607"/>
                  <a:pt x="20530" y="16641"/>
                  <a:pt x="21600" y="19993"/>
                </a:cubicBezTo>
              </a:path>
            </a:pathLst>
          </a:custGeom>
          <a:ln>
            <a:solidFill>
              <a:srgbClr val="000000"/>
            </a:solidFill>
          </a:ln>
        </p:spPr>
        <p:txBody>
          <a:bodyPr lIns="45719" rIns="45719"/>
          <a:lstStyle/>
          <a:p>
            <a:endParaRPr/>
          </a:p>
        </p:txBody>
      </p:sp>
      <p:pic>
        <p:nvPicPr>
          <p:cNvPr id="208" name="Picture 15" descr="Picture 15"/>
          <p:cNvPicPr>
            <a:picLocks noChangeAspect="1"/>
          </p:cNvPicPr>
          <p:nvPr/>
        </p:nvPicPr>
        <p:blipFill>
          <a:blip r:embed="rId3">
            <a:extLst/>
          </a:blip>
          <a:stretch>
            <a:fillRect/>
          </a:stretch>
        </p:blipFill>
        <p:spPr>
          <a:xfrm>
            <a:off x="5686425" y="3632200"/>
            <a:ext cx="398464" cy="533400"/>
          </a:xfrm>
          <a:prstGeom prst="rect">
            <a:avLst/>
          </a:prstGeom>
          <a:ln w="12700">
            <a:miter lim="400000"/>
          </a:ln>
        </p:spPr>
      </p:pic>
      <p:sp>
        <p:nvSpPr>
          <p:cNvPr id="209" name="Text Box 16"/>
          <p:cNvSpPr txBox="1"/>
          <p:nvPr/>
        </p:nvSpPr>
        <p:spPr>
          <a:xfrm>
            <a:off x="7988300" y="1962150"/>
            <a:ext cx="1155700" cy="523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latin typeface="Futura Lt BT"/>
                <a:ea typeface="Futura Lt BT"/>
                <a:cs typeface="Futura Lt BT"/>
                <a:sym typeface="Futura Lt BT"/>
              </a:defRPr>
            </a:lvl1pPr>
          </a:lstStyle>
          <a:p>
            <a:r>
              <a:t>God is God  not man.</a:t>
            </a:r>
          </a:p>
        </p:txBody>
      </p:sp>
      <p:sp>
        <p:nvSpPr>
          <p:cNvPr id="210" name="Freeform 17"/>
          <p:cNvSpPr/>
          <p:nvPr/>
        </p:nvSpPr>
        <p:spPr>
          <a:xfrm>
            <a:off x="2881721" y="2043113"/>
            <a:ext cx="1715679" cy="3981451"/>
          </a:xfrm>
          <a:custGeom>
            <a:avLst/>
            <a:gdLst/>
            <a:ahLst/>
            <a:cxnLst>
              <a:cxn ang="0">
                <a:pos x="wd2" y="hd2"/>
              </a:cxn>
              <a:cxn ang="5400000">
                <a:pos x="wd2" y="hd2"/>
              </a:cxn>
              <a:cxn ang="10800000">
                <a:pos x="wd2" y="hd2"/>
              </a:cxn>
              <a:cxn ang="16200000">
                <a:pos x="wd2" y="hd2"/>
              </a:cxn>
            </a:cxnLst>
            <a:rect l="0" t="0" r="r" b="b"/>
            <a:pathLst>
              <a:path w="21222" h="21600" extrusionOk="0">
                <a:moveTo>
                  <a:pt x="21222" y="0"/>
                </a:moveTo>
                <a:cubicBezTo>
                  <a:pt x="17923" y="3505"/>
                  <a:pt x="14624" y="7011"/>
                  <a:pt x="11090" y="9301"/>
                </a:cubicBezTo>
                <a:cubicBezTo>
                  <a:pt x="7555" y="11592"/>
                  <a:pt x="407" y="11696"/>
                  <a:pt x="15" y="13745"/>
                </a:cubicBezTo>
                <a:cubicBezTo>
                  <a:pt x="-378" y="15795"/>
                  <a:pt x="7280" y="20291"/>
                  <a:pt x="8733" y="21600"/>
                </a:cubicBezTo>
              </a:path>
            </a:pathLst>
          </a:custGeom>
          <a:ln w="19050">
            <a:solidFill>
              <a:srgbClr val="000000"/>
            </a:solidFill>
          </a:ln>
        </p:spPr>
        <p:txBody>
          <a:bodyPr lIns="45719" rIns="45719"/>
          <a:lstStyle/>
          <a:p>
            <a:endParaRPr/>
          </a:p>
        </p:txBody>
      </p:sp>
      <p:pic>
        <p:nvPicPr>
          <p:cNvPr id="211" name="Picture 18" descr="Picture 18"/>
          <p:cNvPicPr>
            <a:picLocks noChangeAspect="1"/>
          </p:cNvPicPr>
          <p:nvPr/>
        </p:nvPicPr>
        <p:blipFill>
          <a:blip r:embed="rId3">
            <a:extLst/>
          </a:blip>
          <a:stretch>
            <a:fillRect/>
          </a:stretch>
        </p:blipFill>
        <p:spPr>
          <a:xfrm rot="20540213">
            <a:off x="2057400" y="5257800"/>
            <a:ext cx="398464" cy="533400"/>
          </a:xfrm>
          <a:prstGeom prst="rect">
            <a:avLst/>
          </a:prstGeom>
          <a:ln w="12700">
            <a:miter lim="400000"/>
          </a:ln>
        </p:spPr>
      </p:pic>
      <p:sp>
        <p:nvSpPr>
          <p:cNvPr id="212" name="Text Box 19"/>
          <p:cNvSpPr txBox="1"/>
          <p:nvPr/>
        </p:nvSpPr>
        <p:spPr>
          <a:xfrm>
            <a:off x="2514600" y="5257800"/>
            <a:ext cx="1438075"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Jesus died and</a:t>
            </a:r>
          </a:p>
          <a:p>
            <a:pPr>
              <a:defRPr sz="1400" b="1">
                <a:latin typeface="Futura Lt BT"/>
                <a:ea typeface="Futura Lt BT"/>
                <a:cs typeface="Futura Lt BT"/>
                <a:sym typeface="Futura Lt BT"/>
              </a:defRPr>
            </a:pPr>
            <a:r>
              <a:t>Rose again.</a:t>
            </a:r>
          </a:p>
        </p:txBody>
      </p:sp>
      <p:sp>
        <p:nvSpPr>
          <p:cNvPr id="213" name="Freeform 20"/>
          <p:cNvSpPr/>
          <p:nvPr/>
        </p:nvSpPr>
        <p:spPr>
          <a:xfrm>
            <a:off x="5065712" y="1823423"/>
            <a:ext cx="985632" cy="1935778"/>
          </a:xfrm>
          <a:custGeom>
            <a:avLst/>
            <a:gdLst/>
            <a:ahLst/>
            <a:cxnLst>
              <a:cxn ang="0">
                <a:pos x="wd2" y="hd2"/>
              </a:cxn>
              <a:cxn ang="5400000">
                <a:pos x="wd2" y="hd2"/>
              </a:cxn>
              <a:cxn ang="10800000">
                <a:pos x="wd2" y="hd2"/>
              </a:cxn>
              <a:cxn ang="16200000">
                <a:pos x="wd2" y="hd2"/>
              </a:cxn>
            </a:cxnLst>
            <a:rect l="0" t="0" r="r" b="b"/>
            <a:pathLst>
              <a:path w="19868" h="20739" extrusionOk="0">
                <a:moveTo>
                  <a:pt x="0" y="840"/>
                </a:moveTo>
                <a:cubicBezTo>
                  <a:pt x="8768" y="-11"/>
                  <a:pt x="17568" y="-861"/>
                  <a:pt x="19584" y="1775"/>
                </a:cubicBezTo>
                <a:cubicBezTo>
                  <a:pt x="21600" y="4411"/>
                  <a:pt x="12224" y="13528"/>
                  <a:pt x="12000" y="16691"/>
                </a:cubicBezTo>
                <a:cubicBezTo>
                  <a:pt x="11776" y="19855"/>
                  <a:pt x="14944" y="20297"/>
                  <a:pt x="18144" y="20739"/>
                </a:cubicBezTo>
              </a:path>
            </a:pathLst>
          </a:custGeom>
          <a:ln w="12700">
            <a:solidFill>
              <a:srgbClr val="000000"/>
            </a:solidFill>
          </a:ln>
        </p:spPr>
        <p:txBody>
          <a:bodyPr lIns="45719" rIns="45719"/>
          <a:lstStyle/>
          <a:p>
            <a:endParaRPr/>
          </a:p>
        </p:txBody>
      </p:sp>
      <p:pic>
        <p:nvPicPr>
          <p:cNvPr id="214" name="Picture 21" descr="Picture 21"/>
          <p:cNvPicPr>
            <a:picLocks noChangeAspect="1"/>
          </p:cNvPicPr>
          <p:nvPr/>
        </p:nvPicPr>
        <p:blipFill>
          <a:blip r:embed="rId3">
            <a:extLst/>
          </a:blip>
          <a:stretch>
            <a:fillRect/>
          </a:stretch>
        </p:blipFill>
        <p:spPr>
          <a:xfrm>
            <a:off x="7915275" y="2782888"/>
            <a:ext cx="398464" cy="533401"/>
          </a:xfrm>
          <a:prstGeom prst="rect">
            <a:avLst/>
          </a:prstGeom>
          <a:ln w="12700">
            <a:miter lim="400000"/>
          </a:ln>
        </p:spPr>
      </p:pic>
      <p:sp>
        <p:nvSpPr>
          <p:cNvPr id="215" name="Text Box 22"/>
          <p:cNvSpPr txBox="1"/>
          <p:nvPr/>
        </p:nvSpPr>
        <p:spPr>
          <a:xfrm>
            <a:off x="5181600" y="4114799"/>
            <a:ext cx="1274388"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Jesus is God</a:t>
            </a:r>
            <a:r>
              <a:rPr sz="1800">
                <a:latin typeface="Arial"/>
                <a:ea typeface="Arial"/>
                <a:cs typeface="Arial"/>
                <a:sym typeface="Arial"/>
              </a:rPr>
              <a:t>.</a:t>
            </a:r>
          </a:p>
        </p:txBody>
      </p:sp>
      <p:sp>
        <p:nvSpPr>
          <p:cNvPr id="216" name="Freeform 23"/>
          <p:cNvSpPr/>
          <p:nvPr/>
        </p:nvSpPr>
        <p:spPr>
          <a:xfrm>
            <a:off x="1533373" y="1428750"/>
            <a:ext cx="2524277" cy="2171701"/>
          </a:xfrm>
          <a:custGeom>
            <a:avLst/>
            <a:gdLst/>
            <a:ahLst/>
            <a:cxnLst>
              <a:cxn ang="0">
                <a:pos x="wd2" y="hd2"/>
              </a:cxn>
              <a:cxn ang="5400000">
                <a:pos x="wd2" y="hd2"/>
              </a:cxn>
              <a:cxn ang="10800000">
                <a:pos x="wd2" y="hd2"/>
              </a:cxn>
              <a:cxn ang="16200000">
                <a:pos x="wd2" y="hd2"/>
              </a:cxn>
            </a:cxnLst>
            <a:rect l="0" t="0" r="r" b="b"/>
            <a:pathLst>
              <a:path w="20456" h="21568" extrusionOk="0">
                <a:moveTo>
                  <a:pt x="20456" y="5675"/>
                </a:moveTo>
                <a:cubicBezTo>
                  <a:pt x="19028" y="4509"/>
                  <a:pt x="18025" y="2428"/>
                  <a:pt x="16288" y="1892"/>
                </a:cubicBezTo>
                <a:cubicBezTo>
                  <a:pt x="15696" y="1403"/>
                  <a:pt x="15284" y="977"/>
                  <a:pt x="14590" y="756"/>
                </a:cubicBezTo>
                <a:cubicBezTo>
                  <a:pt x="14435" y="630"/>
                  <a:pt x="14294" y="473"/>
                  <a:pt x="14127" y="378"/>
                </a:cubicBezTo>
                <a:cubicBezTo>
                  <a:pt x="13831" y="220"/>
                  <a:pt x="13200" y="0"/>
                  <a:pt x="13200" y="0"/>
                </a:cubicBezTo>
                <a:cubicBezTo>
                  <a:pt x="11605" y="94"/>
                  <a:pt x="9585" y="-32"/>
                  <a:pt x="7951" y="567"/>
                </a:cubicBezTo>
                <a:cubicBezTo>
                  <a:pt x="6626" y="1056"/>
                  <a:pt x="5842" y="2112"/>
                  <a:pt x="4709" y="3027"/>
                </a:cubicBezTo>
                <a:cubicBezTo>
                  <a:pt x="3796" y="3768"/>
                  <a:pt x="3230" y="3326"/>
                  <a:pt x="2394" y="4351"/>
                </a:cubicBezTo>
                <a:cubicBezTo>
                  <a:pt x="1944" y="4903"/>
                  <a:pt x="1686" y="5439"/>
                  <a:pt x="1159" y="5865"/>
                </a:cubicBezTo>
                <a:cubicBezTo>
                  <a:pt x="-1144" y="10090"/>
                  <a:pt x="696" y="20212"/>
                  <a:pt x="696" y="21568"/>
                </a:cubicBezTo>
              </a:path>
            </a:pathLst>
          </a:custGeom>
          <a:ln>
            <a:solidFill>
              <a:srgbClr val="000000"/>
            </a:solidFill>
          </a:ln>
        </p:spPr>
        <p:txBody>
          <a:bodyPr lIns="45719" rIns="45719"/>
          <a:lstStyle/>
          <a:p>
            <a:endParaRPr/>
          </a:p>
        </p:txBody>
      </p:sp>
      <p:pic>
        <p:nvPicPr>
          <p:cNvPr id="217" name="Picture 24" descr="Picture 24"/>
          <p:cNvPicPr>
            <a:picLocks noChangeAspect="1"/>
          </p:cNvPicPr>
          <p:nvPr/>
        </p:nvPicPr>
        <p:blipFill>
          <a:blip r:embed="rId3">
            <a:extLst/>
          </a:blip>
          <a:stretch>
            <a:fillRect/>
          </a:stretch>
        </p:blipFill>
        <p:spPr>
          <a:xfrm>
            <a:off x="1419225" y="3460750"/>
            <a:ext cx="398464" cy="533400"/>
          </a:xfrm>
          <a:prstGeom prst="rect">
            <a:avLst/>
          </a:prstGeom>
          <a:ln w="12700">
            <a:miter lim="400000"/>
          </a:ln>
        </p:spPr>
      </p:pic>
      <p:sp>
        <p:nvSpPr>
          <p:cNvPr id="218" name="Text Box 25"/>
          <p:cNvSpPr txBox="1"/>
          <p:nvPr/>
        </p:nvSpPr>
        <p:spPr>
          <a:xfrm>
            <a:off x="1676400" y="3505200"/>
            <a:ext cx="1329294"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Christianity is</a:t>
            </a:r>
          </a:p>
          <a:p>
            <a:pPr>
              <a:defRPr sz="1400" b="1">
                <a:latin typeface="Futura Lt BT"/>
                <a:ea typeface="Futura Lt BT"/>
                <a:cs typeface="Futura Lt BT"/>
                <a:sym typeface="Futura Lt BT"/>
              </a:defRPr>
            </a:pPr>
            <a:r>
              <a:t>Jewish.</a:t>
            </a:r>
          </a:p>
        </p:txBody>
      </p:sp>
      <p:sp>
        <p:nvSpPr>
          <p:cNvPr id="219" name="Text Box 26"/>
          <p:cNvSpPr txBox="1"/>
          <p:nvPr/>
        </p:nvSpPr>
        <p:spPr>
          <a:xfrm>
            <a:off x="6554788" y="6172200"/>
            <a:ext cx="2336625"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The Christian believes</a:t>
            </a:r>
          </a:p>
          <a:p>
            <a:pPr>
              <a:defRPr sz="1400" b="1">
                <a:latin typeface="Futura Lt BT"/>
                <a:ea typeface="Futura Lt BT"/>
                <a:cs typeface="Futura Lt BT"/>
                <a:sym typeface="Futura Lt BT"/>
              </a:defRPr>
            </a:pPr>
            <a:r>
              <a:t> in Christ and follows Him.</a:t>
            </a:r>
          </a:p>
        </p:txBody>
      </p:sp>
      <p:pic>
        <p:nvPicPr>
          <p:cNvPr id="220" name="Picture 27" descr="Picture 27"/>
          <p:cNvPicPr>
            <a:picLocks noChangeAspect="1"/>
          </p:cNvPicPr>
          <p:nvPr/>
        </p:nvPicPr>
        <p:blipFill>
          <a:blip r:embed="rId3">
            <a:extLst/>
          </a:blip>
          <a:stretch>
            <a:fillRect/>
          </a:stretch>
        </p:blipFill>
        <p:spPr>
          <a:xfrm>
            <a:off x="3886200" y="2895600"/>
            <a:ext cx="398464" cy="533400"/>
          </a:xfrm>
          <a:prstGeom prst="rect">
            <a:avLst/>
          </a:prstGeom>
          <a:ln w="12700">
            <a:miter lim="400000"/>
          </a:ln>
        </p:spPr>
      </p:pic>
      <p:sp>
        <p:nvSpPr>
          <p:cNvPr id="221" name="Freeform 28"/>
          <p:cNvSpPr/>
          <p:nvPr/>
        </p:nvSpPr>
        <p:spPr>
          <a:xfrm>
            <a:off x="581025" y="2031929"/>
            <a:ext cx="3338513" cy="4194247"/>
          </a:xfrm>
          <a:custGeom>
            <a:avLst/>
            <a:gdLst/>
            <a:ahLst/>
            <a:cxnLst>
              <a:cxn ang="0">
                <a:pos x="wd2" y="hd2"/>
              </a:cxn>
              <a:cxn ang="5400000">
                <a:pos x="wd2" y="hd2"/>
              </a:cxn>
              <a:cxn ang="10800000">
                <a:pos x="wd2" y="hd2"/>
              </a:cxn>
              <a:cxn ang="16200000">
                <a:pos x="wd2" y="hd2"/>
              </a:cxn>
            </a:cxnLst>
            <a:rect l="0" t="0" r="r" b="b"/>
            <a:pathLst>
              <a:path w="21600" h="21584" extrusionOk="0">
                <a:moveTo>
                  <a:pt x="21600" y="1"/>
                </a:moveTo>
                <a:cubicBezTo>
                  <a:pt x="16382" y="-8"/>
                  <a:pt x="11177" y="-16"/>
                  <a:pt x="10522" y="2404"/>
                </a:cubicBezTo>
                <a:cubicBezTo>
                  <a:pt x="9867" y="4824"/>
                  <a:pt x="19399" y="11319"/>
                  <a:pt x="17644" y="14520"/>
                </a:cubicBezTo>
                <a:cubicBezTo>
                  <a:pt x="15888" y="17721"/>
                  <a:pt x="2943" y="20404"/>
                  <a:pt x="0" y="21584"/>
                </a:cubicBezTo>
              </a:path>
            </a:pathLst>
          </a:custGeom>
          <a:ln>
            <a:solidFill>
              <a:srgbClr val="000000"/>
            </a:solidFill>
          </a:ln>
        </p:spPr>
        <p:txBody>
          <a:bodyPr lIns="45719" rIns="45719"/>
          <a:lstStyle/>
          <a:p>
            <a:endParaRPr/>
          </a:p>
        </p:txBody>
      </p:sp>
      <p:pic>
        <p:nvPicPr>
          <p:cNvPr id="222" name="Picture 29" descr="Picture 29"/>
          <p:cNvPicPr>
            <a:picLocks noChangeAspect="1"/>
          </p:cNvPicPr>
          <p:nvPr/>
        </p:nvPicPr>
        <p:blipFill>
          <a:blip r:embed="rId3">
            <a:extLst/>
          </a:blip>
          <a:stretch>
            <a:fillRect/>
          </a:stretch>
        </p:blipFill>
        <p:spPr>
          <a:xfrm>
            <a:off x="439737" y="6140450"/>
            <a:ext cx="398463" cy="533400"/>
          </a:xfrm>
          <a:prstGeom prst="rect">
            <a:avLst/>
          </a:prstGeom>
          <a:ln w="12700">
            <a:miter lim="400000"/>
          </a:ln>
        </p:spPr>
      </p:pic>
      <p:sp>
        <p:nvSpPr>
          <p:cNvPr id="223" name="Text Box 30"/>
          <p:cNvSpPr txBox="1"/>
          <p:nvPr/>
        </p:nvSpPr>
        <p:spPr>
          <a:xfrm>
            <a:off x="881062" y="6172200"/>
            <a:ext cx="2079626" cy="523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latin typeface="Futura Lt BT"/>
                <a:ea typeface="Futura Lt BT"/>
                <a:cs typeface="Futura Lt BT"/>
                <a:sym typeface="Futura Lt BT"/>
              </a:defRPr>
            </a:lvl1pPr>
          </a:lstStyle>
          <a:p>
            <a:r>
              <a:t>The god of Islam is not the God of the Bible..</a:t>
            </a:r>
          </a:p>
        </p:txBody>
      </p:sp>
      <p:sp>
        <p:nvSpPr>
          <p:cNvPr id="224" name="Freeform 31"/>
          <p:cNvSpPr/>
          <p:nvPr/>
        </p:nvSpPr>
        <p:spPr>
          <a:xfrm>
            <a:off x="4978399" y="1989138"/>
            <a:ext cx="2017714" cy="2365376"/>
          </a:xfrm>
          <a:custGeom>
            <a:avLst/>
            <a:gdLst/>
            <a:ahLst/>
            <a:cxnLst>
              <a:cxn ang="0">
                <a:pos x="wd2" y="hd2"/>
              </a:cxn>
              <a:cxn ang="5400000">
                <a:pos x="wd2" y="hd2"/>
              </a:cxn>
              <a:cxn ang="10800000">
                <a:pos x="wd2" y="hd2"/>
              </a:cxn>
              <a:cxn ang="16200000">
                <a:pos x="wd2" y="hd2"/>
              </a:cxn>
            </a:cxnLst>
            <a:rect l="0" t="0" r="r" b="b"/>
            <a:pathLst>
              <a:path w="20830" h="21600" extrusionOk="0">
                <a:moveTo>
                  <a:pt x="0" y="0"/>
                </a:moveTo>
                <a:cubicBezTo>
                  <a:pt x="8686" y="1102"/>
                  <a:pt x="17372" y="2218"/>
                  <a:pt x="19486" y="5291"/>
                </a:cubicBezTo>
                <a:cubicBezTo>
                  <a:pt x="21600" y="8365"/>
                  <a:pt x="12504" y="15700"/>
                  <a:pt x="12734" y="18411"/>
                </a:cubicBezTo>
                <a:cubicBezTo>
                  <a:pt x="12963" y="21122"/>
                  <a:pt x="19486" y="21064"/>
                  <a:pt x="20830" y="21600"/>
                </a:cubicBezTo>
              </a:path>
            </a:pathLst>
          </a:custGeom>
          <a:ln>
            <a:solidFill>
              <a:srgbClr val="000000"/>
            </a:solidFill>
          </a:ln>
        </p:spPr>
        <p:txBody>
          <a:bodyPr lIns="45719" rIns="45719"/>
          <a:lstStyle/>
          <a:p>
            <a:endParaRPr/>
          </a:p>
        </p:txBody>
      </p:sp>
      <p:pic>
        <p:nvPicPr>
          <p:cNvPr id="225" name="Picture 32" descr="Picture 32"/>
          <p:cNvPicPr>
            <a:picLocks noChangeAspect="1"/>
          </p:cNvPicPr>
          <p:nvPr/>
        </p:nvPicPr>
        <p:blipFill>
          <a:blip r:embed="rId3">
            <a:extLst/>
          </a:blip>
          <a:stretch>
            <a:fillRect/>
          </a:stretch>
        </p:blipFill>
        <p:spPr>
          <a:xfrm>
            <a:off x="6789738" y="4300537"/>
            <a:ext cx="398463" cy="533401"/>
          </a:xfrm>
          <a:prstGeom prst="rect">
            <a:avLst/>
          </a:prstGeom>
          <a:ln w="12700">
            <a:miter lim="400000"/>
          </a:ln>
        </p:spPr>
      </p:pic>
      <p:sp>
        <p:nvSpPr>
          <p:cNvPr id="226" name="Text Box 33"/>
          <p:cNvSpPr txBox="1"/>
          <p:nvPr/>
        </p:nvSpPr>
        <p:spPr>
          <a:xfrm>
            <a:off x="7165974" y="4329112"/>
            <a:ext cx="1754087"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God keeps His</a:t>
            </a:r>
          </a:p>
          <a:p>
            <a:pPr>
              <a:defRPr sz="1400" b="1">
                <a:latin typeface="Futura Lt BT"/>
                <a:ea typeface="Futura Lt BT"/>
                <a:cs typeface="Futura Lt BT"/>
                <a:sym typeface="Futura Lt BT"/>
              </a:defRPr>
            </a:pPr>
            <a:r>
              <a:t> Covenant promise</a:t>
            </a:r>
            <a:r>
              <a:rPr b="0"/>
              <a:t>.</a:t>
            </a:r>
          </a:p>
        </p:txBody>
      </p:sp>
      <p:sp>
        <p:nvSpPr>
          <p:cNvPr id="227" name="Text Box 34"/>
          <p:cNvSpPr txBox="1"/>
          <p:nvPr/>
        </p:nvSpPr>
        <p:spPr>
          <a:xfrm>
            <a:off x="7824788" y="3849687"/>
            <a:ext cx="1278357"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600" b="1">
                <a:latin typeface="Futura Lt BT"/>
                <a:ea typeface="Futura Lt BT"/>
                <a:cs typeface="Futura Lt BT"/>
                <a:sym typeface="Futura Lt BT"/>
              </a:defRPr>
            </a:pPr>
            <a:r>
              <a:t>God </a:t>
            </a:r>
            <a:r>
              <a:rPr sz="1400"/>
              <a:t>Created.</a:t>
            </a:r>
          </a:p>
        </p:txBody>
      </p:sp>
      <p:pic>
        <p:nvPicPr>
          <p:cNvPr id="228" name="Picture 35" descr="Picture 35"/>
          <p:cNvPicPr>
            <a:picLocks noChangeAspect="1"/>
          </p:cNvPicPr>
          <p:nvPr/>
        </p:nvPicPr>
        <p:blipFill>
          <a:blip r:embed="rId3">
            <a:extLst/>
          </a:blip>
          <a:stretch>
            <a:fillRect/>
          </a:stretch>
        </p:blipFill>
        <p:spPr>
          <a:xfrm>
            <a:off x="2281238" y="4456112"/>
            <a:ext cx="398463" cy="533401"/>
          </a:xfrm>
          <a:prstGeom prst="rect">
            <a:avLst/>
          </a:prstGeom>
          <a:ln w="12700">
            <a:miter lim="400000"/>
          </a:ln>
        </p:spPr>
      </p:pic>
      <p:sp>
        <p:nvSpPr>
          <p:cNvPr id="229" name="Freeform 36"/>
          <p:cNvSpPr/>
          <p:nvPr/>
        </p:nvSpPr>
        <p:spPr>
          <a:xfrm>
            <a:off x="2465505" y="2090738"/>
            <a:ext cx="1539758" cy="2481262"/>
          </a:xfrm>
          <a:custGeom>
            <a:avLst/>
            <a:gdLst/>
            <a:ahLst/>
            <a:cxnLst>
              <a:cxn ang="0">
                <a:pos x="wd2" y="hd2"/>
              </a:cxn>
              <a:cxn ang="5400000">
                <a:pos x="wd2" y="hd2"/>
              </a:cxn>
              <a:cxn ang="10800000">
                <a:pos x="wd2" y="hd2"/>
              </a:cxn>
              <a:cxn ang="16200000">
                <a:pos x="wd2" y="hd2"/>
              </a:cxn>
            </a:cxnLst>
            <a:rect l="0" t="0" r="r" b="b"/>
            <a:pathLst>
              <a:path w="21226" h="21600" extrusionOk="0">
                <a:moveTo>
                  <a:pt x="21226" y="0"/>
                </a:moveTo>
                <a:cubicBezTo>
                  <a:pt x="18359" y="4602"/>
                  <a:pt x="15492" y="9218"/>
                  <a:pt x="12231" y="12120"/>
                </a:cubicBezTo>
                <a:cubicBezTo>
                  <a:pt x="8971" y="15022"/>
                  <a:pt x="3609" y="15851"/>
                  <a:pt x="1617" y="17426"/>
                </a:cubicBezTo>
                <a:cubicBezTo>
                  <a:pt x="-374" y="19002"/>
                  <a:pt x="-90" y="20301"/>
                  <a:pt x="217" y="21600"/>
                </a:cubicBezTo>
              </a:path>
            </a:pathLst>
          </a:custGeom>
          <a:ln>
            <a:solidFill>
              <a:srgbClr val="000000"/>
            </a:solidFill>
          </a:ln>
        </p:spPr>
        <p:txBody>
          <a:bodyPr lIns="45719" rIns="45719"/>
          <a:lstStyle/>
          <a:p>
            <a:endParaRPr/>
          </a:p>
        </p:txBody>
      </p:sp>
      <p:sp>
        <p:nvSpPr>
          <p:cNvPr id="230" name="Text Box 37"/>
          <p:cNvSpPr txBox="1"/>
          <p:nvPr/>
        </p:nvSpPr>
        <p:spPr>
          <a:xfrm>
            <a:off x="4319587" y="4675187"/>
            <a:ext cx="1704689"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Satan is real and </a:t>
            </a:r>
          </a:p>
          <a:p>
            <a:pPr>
              <a:defRPr sz="1400" b="1">
                <a:latin typeface="Futura Lt BT"/>
                <a:ea typeface="Futura Lt BT"/>
                <a:cs typeface="Futura Lt BT"/>
                <a:sym typeface="Futura Lt BT"/>
              </a:defRPr>
            </a:pPr>
            <a:r>
              <a:t>active in the world.</a:t>
            </a:r>
          </a:p>
        </p:txBody>
      </p:sp>
      <p:pic>
        <p:nvPicPr>
          <p:cNvPr id="231" name="Picture 38" descr="Picture 38"/>
          <p:cNvPicPr>
            <a:picLocks noChangeAspect="1"/>
          </p:cNvPicPr>
          <p:nvPr/>
        </p:nvPicPr>
        <p:blipFill>
          <a:blip r:embed="rId3">
            <a:extLst/>
          </a:blip>
          <a:stretch>
            <a:fillRect/>
          </a:stretch>
        </p:blipFill>
        <p:spPr>
          <a:xfrm>
            <a:off x="3962400" y="4648200"/>
            <a:ext cx="398464" cy="533400"/>
          </a:xfrm>
          <a:prstGeom prst="rect">
            <a:avLst/>
          </a:prstGeom>
          <a:ln w="12700">
            <a:miter lim="400000"/>
          </a:ln>
        </p:spPr>
      </p:pic>
      <p:sp>
        <p:nvSpPr>
          <p:cNvPr id="232" name="Freeform 39"/>
          <p:cNvSpPr/>
          <p:nvPr/>
        </p:nvSpPr>
        <p:spPr>
          <a:xfrm>
            <a:off x="3932793" y="2046288"/>
            <a:ext cx="1017032" cy="2816226"/>
          </a:xfrm>
          <a:custGeom>
            <a:avLst/>
            <a:gdLst/>
            <a:ahLst/>
            <a:cxnLst>
              <a:cxn ang="0">
                <a:pos x="wd2" y="hd2"/>
              </a:cxn>
              <a:cxn ang="5400000">
                <a:pos x="wd2" y="hd2"/>
              </a:cxn>
              <a:cxn ang="10800000">
                <a:pos x="wd2" y="hd2"/>
              </a:cxn>
              <a:cxn ang="16200000">
                <a:pos x="wd2" y="hd2"/>
              </a:cxn>
            </a:cxnLst>
            <a:rect l="0" t="0" r="r" b="b"/>
            <a:pathLst>
              <a:path w="21322" h="21600" extrusionOk="0">
                <a:moveTo>
                  <a:pt x="21322" y="0"/>
                </a:moveTo>
                <a:cubicBezTo>
                  <a:pt x="16097" y="1084"/>
                  <a:pt x="10871" y="2179"/>
                  <a:pt x="7310" y="4347"/>
                </a:cubicBezTo>
                <a:cubicBezTo>
                  <a:pt x="3749" y="6514"/>
                  <a:pt x="321" y="10155"/>
                  <a:pt x="22" y="13028"/>
                </a:cubicBezTo>
                <a:cubicBezTo>
                  <a:pt x="-278" y="15902"/>
                  <a:pt x="2584" y="18751"/>
                  <a:pt x="5480" y="21600"/>
                </a:cubicBezTo>
              </a:path>
            </a:pathLst>
          </a:custGeom>
          <a:ln>
            <a:solidFill>
              <a:srgbClr val="000000"/>
            </a:solidFill>
          </a:ln>
        </p:spPr>
        <p:txBody>
          <a:bodyPr lIns="45719" rIns="45719"/>
          <a:lstStyle/>
          <a:p>
            <a:endParaRPr/>
          </a:p>
        </p:txBody>
      </p:sp>
      <p:sp>
        <p:nvSpPr>
          <p:cNvPr id="233" name="Text Box 40"/>
          <p:cNvSpPr txBox="1"/>
          <p:nvPr/>
        </p:nvSpPr>
        <p:spPr>
          <a:xfrm>
            <a:off x="3276600" y="3733800"/>
            <a:ext cx="1872591" cy="3073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latin typeface="Futura Lt BT"/>
                <a:ea typeface="Futura Lt BT"/>
                <a:cs typeface="Futura Lt BT"/>
                <a:sym typeface="Futura Lt BT"/>
              </a:defRPr>
            </a:lvl1pPr>
          </a:lstStyle>
          <a:p>
            <a:r>
              <a:t>Mormonism is a cult.</a:t>
            </a:r>
          </a:p>
        </p:txBody>
      </p:sp>
      <p:sp>
        <p:nvSpPr>
          <p:cNvPr id="234" name="Freeform 41"/>
          <p:cNvSpPr/>
          <p:nvPr/>
        </p:nvSpPr>
        <p:spPr>
          <a:xfrm>
            <a:off x="2866902" y="2057400"/>
            <a:ext cx="1095499" cy="1600201"/>
          </a:xfrm>
          <a:custGeom>
            <a:avLst/>
            <a:gdLst/>
            <a:ahLst/>
            <a:cxnLst>
              <a:cxn ang="0">
                <a:pos x="wd2" y="hd2"/>
              </a:cxn>
              <a:cxn ang="5400000">
                <a:pos x="wd2" y="hd2"/>
              </a:cxn>
              <a:cxn ang="10800000">
                <a:pos x="wd2" y="hd2"/>
              </a:cxn>
              <a:cxn ang="16200000">
                <a:pos x="wd2" y="hd2"/>
              </a:cxn>
            </a:cxnLst>
            <a:rect l="0" t="0" r="r" b="b"/>
            <a:pathLst>
              <a:path w="20034" h="21600" extrusionOk="0">
                <a:moveTo>
                  <a:pt x="20034" y="0"/>
                </a:moveTo>
                <a:cubicBezTo>
                  <a:pt x="11324" y="3600"/>
                  <a:pt x="2615" y="7200"/>
                  <a:pt x="524" y="10800"/>
                </a:cubicBezTo>
                <a:cubicBezTo>
                  <a:pt x="-1566" y="14400"/>
                  <a:pt x="2963" y="18000"/>
                  <a:pt x="7492" y="21600"/>
                </a:cubicBezTo>
              </a:path>
            </a:pathLst>
          </a:custGeom>
          <a:ln>
            <a:solidFill>
              <a:srgbClr val="000000"/>
            </a:solidFill>
          </a:ln>
        </p:spPr>
        <p:txBody>
          <a:bodyPr lIns="45719" rIns="45719"/>
          <a:lstStyle/>
          <a:p>
            <a:endParaRPr/>
          </a:p>
        </p:txBody>
      </p:sp>
      <p:pic>
        <p:nvPicPr>
          <p:cNvPr id="235" name="Picture 42" descr="Picture 42"/>
          <p:cNvPicPr>
            <a:picLocks noChangeAspect="1"/>
          </p:cNvPicPr>
          <p:nvPr/>
        </p:nvPicPr>
        <p:blipFill>
          <a:blip r:embed="rId3">
            <a:extLst/>
          </a:blip>
          <a:stretch>
            <a:fillRect/>
          </a:stretch>
        </p:blipFill>
        <p:spPr>
          <a:xfrm>
            <a:off x="3048000" y="3657600"/>
            <a:ext cx="398464" cy="533400"/>
          </a:xfrm>
          <a:prstGeom prst="rect">
            <a:avLst/>
          </a:prstGeom>
          <a:ln w="12700">
            <a:miter lim="400000"/>
          </a:ln>
        </p:spPr>
      </p:pic>
      <p:sp>
        <p:nvSpPr>
          <p:cNvPr id="236" name="Freeform 43"/>
          <p:cNvSpPr/>
          <p:nvPr/>
        </p:nvSpPr>
        <p:spPr>
          <a:xfrm>
            <a:off x="235650" y="1867990"/>
            <a:ext cx="4260150" cy="951411"/>
          </a:xfrm>
          <a:custGeom>
            <a:avLst/>
            <a:gdLst/>
            <a:ahLst/>
            <a:cxnLst>
              <a:cxn ang="0">
                <a:pos x="wd2" y="hd2"/>
              </a:cxn>
              <a:cxn ang="5400000">
                <a:pos x="wd2" y="hd2"/>
              </a:cxn>
              <a:cxn ang="10800000">
                <a:pos x="wd2" y="hd2"/>
              </a:cxn>
              <a:cxn ang="16200000">
                <a:pos x="wd2" y="hd2"/>
              </a:cxn>
            </a:cxnLst>
            <a:rect l="0" t="0" r="r" b="b"/>
            <a:pathLst>
              <a:path w="20296" h="19977" extrusionOk="0">
                <a:moveTo>
                  <a:pt x="20296" y="5577"/>
                </a:moveTo>
                <a:cubicBezTo>
                  <a:pt x="12582" y="1977"/>
                  <a:pt x="4867" y="-1623"/>
                  <a:pt x="1782" y="777"/>
                </a:cubicBezTo>
                <a:cubicBezTo>
                  <a:pt x="-1304" y="3177"/>
                  <a:pt x="239" y="11577"/>
                  <a:pt x="1782" y="19977"/>
                </a:cubicBezTo>
              </a:path>
            </a:pathLst>
          </a:custGeom>
          <a:ln>
            <a:solidFill>
              <a:srgbClr val="000000"/>
            </a:solidFill>
          </a:ln>
        </p:spPr>
        <p:txBody>
          <a:bodyPr lIns="45719" rIns="45719"/>
          <a:lstStyle/>
          <a:p>
            <a:endParaRPr/>
          </a:p>
        </p:txBody>
      </p:sp>
      <p:pic>
        <p:nvPicPr>
          <p:cNvPr id="237" name="Picture 44" descr="Picture 44"/>
          <p:cNvPicPr>
            <a:picLocks noChangeAspect="1"/>
          </p:cNvPicPr>
          <p:nvPr/>
        </p:nvPicPr>
        <p:blipFill>
          <a:blip r:embed="rId3">
            <a:extLst/>
          </a:blip>
          <a:stretch>
            <a:fillRect/>
          </a:stretch>
        </p:blipFill>
        <p:spPr>
          <a:xfrm>
            <a:off x="457200" y="4800600"/>
            <a:ext cx="398464" cy="533400"/>
          </a:xfrm>
          <a:prstGeom prst="rect">
            <a:avLst/>
          </a:prstGeom>
          <a:ln w="12700">
            <a:miter lim="400000"/>
          </a:ln>
        </p:spPr>
      </p:pic>
      <p:sp>
        <p:nvSpPr>
          <p:cNvPr id="238" name="Text Box 45"/>
          <p:cNvSpPr txBox="1"/>
          <p:nvPr/>
        </p:nvSpPr>
        <p:spPr>
          <a:xfrm>
            <a:off x="685800" y="2743200"/>
            <a:ext cx="1566302"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All human life is </a:t>
            </a:r>
          </a:p>
          <a:p>
            <a:pPr>
              <a:defRPr sz="1400" b="1">
                <a:latin typeface="Futura Lt BT"/>
                <a:ea typeface="Futura Lt BT"/>
                <a:cs typeface="Futura Lt BT"/>
                <a:sym typeface="Futura Lt BT"/>
              </a:defRPr>
            </a:pPr>
            <a:r>
              <a:t>sacred to God.</a:t>
            </a:r>
          </a:p>
        </p:txBody>
      </p:sp>
      <p:sp>
        <p:nvSpPr>
          <p:cNvPr id="239" name="Freeform 46"/>
          <p:cNvSpPr/>
          <p:nvPr/>
        </p:nvSpPr>
        <p:spPr>
          <a:xfrm>
            <a:off x="4038600" y="505528"/>
            <a:ext cx="2528898" cy="2618673"/>
          </a:xfrm>
          <a:custGeom>
            <a:avLst/>
            <a:gdLst/>
            <a:ahLst/>
            <a:cxnLst>
              <a:cxn ang="0">
                <a:pos x="wd2" y="hd2"/>
              </a:cxn>
              <a:cxn ang="5400000">
                <a:pos x="wd2" y="hd2"/>
              </a:cxn>
              <a:cxn ang="10800000">
                <a:pos x="wd2" y="hd2"/>
              </a:cxn>
              <a:cxn ang="16200000">
                <a:pos x="wd2" y="hd2"/>
              </a:cxn>
            </a:cxnLst>
            <a:rect l="0" t="0" r="r" b="b"/>
            <a:pathLst>
              <a:path w="20580" h="20337" extrusionOk="0">
                <a:moveTo>
                  <a:pt x="6821" y="11460"/>
                </a:moveTo>
                <a:cubicBezTo>
                  <a:pt x="14211" y="5099"/>
                  <a:pt x="21600" y="-1263"/>
                  <a:pt x="20463" y="216"/>
                </a:cubicBezTo>
                <a:cubicBezTo>
                  <a:pt x="19326" y="1696"/>
                  <a:pt x="3411" y="16984"/>
                  <a:pt x="0" y="20337"/>
                </a:cubicBezTo>
              </a:path>
            </a:pathLst>
          </a:custGeom>
          <a:ln>
            <a:solidFill>
              <a:srgbClr val="000000"/>
            </a:solidFill>
          </a:ln>
        </p:spPr>
        <p:txBody>
          <a:bodyPr lIns="45719" rIns="45719"/>
          <a:lstStyle/>
          <a:p>
            <a:endParaRPr/>
          </a:p>
        </p:txBody>
      </p:sp>
      <p:pic>
        <p:nvPicPr>
          <p:cNvPr id="240" name="Picture 47" descr="Picture 47"/>
          <p:cNvPicPr>
            <a:picLocks noChangeAspect="1"/>
          </p:cNvPicPr>
          <p:nvPr/>
        </p:nvPicPr>
        <p:blipFill>
          <a:blip r:embed="rId3">
            <a:extLst/>
          </a:blip>
          <a:stretch>
            <a:fillRect/>
          </a:stretch>
        </p:blipFill>
        <p:spPr>
          <a:xfrm>
            <a:off x="6248400" y="6248400"/>
            <a:ext cx="398464" cy="533400"/>
          </a:xfrm>
          <a:prstGeom prst="rect">
            <a:avLst/>
          </a:prstGeom>
          <a:ln w="12700">
            <a:miter lim="400000"/>
          </a:ln>
        </p:spPr>
      </p:pic>
      <p:sp>
        <p:nvSpPr>
          <p:cNvPr id="241" name="Text Box 48"/>
          <p:cNvSpPr txBox="1"/>
          <p:nvPr/>
        </p:nvSpPr>
        <p:spPr>
          <a:xfrm>
            <a:off x="4191000" y="3048000"/>
            <a:ext cx="2406425"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Healthy relationships have</a:t>
            </a:r>
          </a:p>
          <a:p>
            <a:pPr>
              <a:defRPr sz="1400" b="1">
                <a:latin typeface="Futura Lt BT"/>
                <a:ea typeface="Futura Lt BT"/>
                <a:cs typeface="Futura Lt BT"/>
                <a:sym typeface="Futura Lt BT"/>
              </a:defRPr>
            </a:pPr>
            <a:r>
              <a:t>God in the center.</a:t>
            </a:r>
          </a:p>
        </p:txBody>
      </p:sp>
      <p:pic>
        <p:nvPicPr>
          <p:cNvPr id="242" name="Picture 49" descr="Picture 49"/>
          <p:cNvPicPr>
            <a:picLocks noChangeAspect="1"/>
          </p:cNvPicPr>
          <p:nvPr/>
        </p:nvPicPr>
        <p:blipFill>
          <a:blip r:embed="rId3">
            <a:extLst/>
          </a:blip>
          <a:stretch>
            <a:fillRect/>
          </a:stretch>
        </p:blipFill>
        <p:spPr>
          <a:xfrm rot="20540213">
            <a:off x="3422650" y="5943600"/>
            <a:ext cx="398464" cy="533400"/>
          </a:xfrm>
          <a:prstGeom prst="rect">
            <a:avLst/>
          </a:prstGeom>
          <a:ln w="12700">
            <a:miter lim="400000"/>
          </a:ln>
        </p:spPr>
      </p:pic>
      <p:sp>
        <p:nvSpPr>
          <p:cNvPr id="243" name="Freeform 50"/>
          <p:cNvSpPr/>
          <p:nvPr/>
        </p:nvSpPr>
        <p:spPr>
          <a:xfrm>
            <a:off x="2114010" y="213951"/>
            <a:ext cx="2229390" cy="5196249"/>
          </a:xfrm>
          <a:custGeom>
            <a:avLst/>
            <a:gdLst/>
            <a:ahLst/>
            <a:cxnLst>
              <a:cxn ang="0">
                <a:pos x="wd2" y="hd2"/>
              </a:cxn>
              <a:cxn ang="5400000">
                <a:pos x="wd2" y="hd2"/>
              </a:cxn>
              <a:cxn ang="10800000">
                <a:pos x="wd2" y="hd2"/>
              </a:cxn>
              <a:cxn ang="16200000">
                <a:pos x="wd2" y="hd2"/>
              </a:cxn>
            </a:cxnLst>
            <a:rect l="0" t="0" r="r" b="b"/>
            <a:pathLst>
              <a:path w="20607" h="19995" extrusionOk="0">
                <a:moveTo>
                  <a:pt x="20607" y="6507"/>
                </a:moveTo>
                <a:cubicBezTo>
                  <a:pt x="13094" y="2451"/>
                  <a:pt x="5581" y="-1605"/>
                  <a:pt x="2294" y="643"/>
                </a:cubicBezTo>
                <a:cubicBezTo>
                  <a:pt x="-993" y="2891"/>
                  <a:pt x="-54" y="11443"/>
                  <a:pt x="885" y="19995"/>
                </a:cubicBezTo>
              </a:path>
            </a:pathLst>
          </a:custGeom>
          <a:ln>
            <a:solidFill>
              <a:srgbClr val="000000"/>
            </a:solidFill>
          </a:ln>
        </p:spPr>
        <p:txBody>
          <a:bodyPr lIns="45719" rIns="45719"/>
          <a:lstStyle/>
          <a:p>
            <a:endParaRPr/>
          </a:p>
        </p:txBody>
      </p:sp>
      <p:sp>
        <p:nvSpPr>
          <p:cNvPr id="244" name="Text Box 51"/>
          <p:cNvSpPr txBox="1"/>
          <p:nvPr/>
        </p:nvSpPr>
        <p:spPr>
          <a:xfrm>
            <a:off x="3768724" y="6218237"/>
            <a:ext cx="2495152"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The Christian worldview is </a:t>
            </a:r>
          </a:p>
          <a:p>
            <a:pPr>
              <a:defRPr sz="1400" b="1">
                <a:latin typeface="Futura Lt BT"/>
                <a:ea typeface="Futura Lt BT"/>
                <a:cs typeface="Futura Lt BT"/>
                <a:sym typeface="Futura Lt BT"/>
              </a:defRPr>
            </a:pPr>
            <a:r>
              <a:t>the way God sees the world.</a:t>
            </a:r>
          </a:p>
        </p:txBody>
      </p:sp>
      <p:sp>
        <p:nvSpPr>
          <p:cNvPr id="245" name="Freeform 52"/>
          <p:cNvSpPr/>
          <p:nvPr/>
        </p:nvSpPr>
        <p:spPr>
          <a:xfrm>
            <a:off x="5029199" y="-18711"/>
            <a:ext cx="2485292" cy="6495712"/>
          </a:xfrm>
          <a:custGeom>
            <a:avLst/>
            <a:gdLst/>
            <a:ahLst/>
            <a:cxnLst>
              <a:cxn ang="0">
                <a:pos x="wd2" y="hd2"/>
              </a:cxn>
              <a:cxn ang="5400000">
                <a:pos x="wd2" y="hd2"/>
              </a:cxn>
              <a:cxn ang="10800000">
                <a:pos x="wd2" y="hd2"/>
              </a:cxn>
              <a:cxn ang="16200000">
                <a:pos x="wd2" y="hd2"/>
              </a:cxn>
            </a:cxnLst>
            <a:rect l="0" t="0" r="r" b="b"/>
            <a:pathLst>
              <a:path w="20128" h="19978" extrusionOk="0">
                <a:moveTo>
                  <a:pt x="0" y="5682"/>
                </a:moveTo>
                <a:cubicBezTo>
                  <a:pt x="8949" y="2030"/>
                  <a:pt x="17897" y="-1622"/>
                  <a:pt x="19749" y="761"/>
                </a:cubicBezTo>
                <a:cubicBezTo>
                  <a:pt x="21600" y="3143"/>
                  <a:pt x="16354" y="11561"/>
                  <a:pt x="11109" y="19978"/>
                </a:cubicBezTo>
              </a:path>
            </a:pathLst>
          </a:custGeom>
          <a:ln>
            <a:solidFill>
              <a:srgbClr val="000000"/>
            </a:solidFill>
          </a:ln>
        </p:spPr>
        <p:txBody>
          <a:bodyPr lIns="45719" rIns="45719"/>
          <a:lstStyle/>
          <a:p>
            <a:endParaRPr/>
          </a:p>
        </p:txBody>
      </p:sp>
      <p:sp>
        <p:nvSpPr>
          <p:cNvPr id="246" name="Rectangle 53"/>
          <p:cNvSpPr/>
          <p:nvPr/>
        </p:nvSpPr>
        <p:spPr>
          <a:xfrm>
            <a:off x="3352800" y="76288"/>
            <a:ext cx="2711450" cy="1036462"/>
          </a:xfrm>
          <a:prstGeom prst="rect">
            <a:avLst/>
          </a:prstGeom>
          <a:ln w="38100">
            <a:solidFill>
              <a:srgbClr val="FFFF00"/>
            </a:solidFill>
            <a:miter/>
          </a:ln>
          <a:extLst>
            <a:ext uri="{C572A759-6A51-4108-AA02-DFA0A04FC94B}">
              <ma14:wrappingTextBoxFlag xmlns:ma14="http://schemas.microsoft.com/office/mac/drawingml/2011/main" xmlns="" val="1"/>
            </a:ext>
          </a:extLst>
        </p:spPr>
        <p:txBody>
          <a:bodyPr lIns="45719" rIns="45719" anchor="ctr">
            <a:spAutoFit/>
          </a:bodyPr>
          <a:lstStyle/>
          <a:p>
            <a:pPr>
              <a:defRPr sz="1400" b="1">
                <a:solidFill>
                  <a:srgbClr val="FFFF00"/>
                </a:solidFill>
                <a:latin typeface="Futura Lt BT"/>
                <a:ea typeface="Futura Lt BT"/>
                <a:cs typeface="Futura Lt BT"/>
                <a:sym typeface="Futura Lt BT"/>
              </a:defRPr>
            </a:pPr>
            <a:r>
              <a:t>Delete anchors of subjects </a:t>
            </a:r>
          </a:p>
          <a:p>
            <a:pPr>
              <a:defRPr sz="1400" b="1">
                <a:solidFill>
                  <a:srgbClr val="FFFF00"/>
                </a:solidFill>
                <a:latin typeface="Futura Lt BT"/>
                <a:ea typeface="Futura Lt BT"/>
                <a:cs typeface="Futura Lt BT"/>
                <a:sym typeface="Futura Lt BT"/>
              </a:defRPr>
            </a:pPr>
            <a:r>
              <a:t>not yet covered along with </a:t>
            </a:r>
          </a:p>
          <a:p>
            <a:pPr>
              <a:defRPr sz="1400" b="1">
                <a:solidFill>
                  <a:srgbClr val="FFFF00"/>
                </a:solidFill>
                <a:latin typeface="Futura Lt BT"/>
                <a:ea typeface="Futura Lt BT"/>
                <a:cs typeface="Futura Lt BT"/>
                <a:sym typeface="Futura Lt BT"/>
              </a:defRPr>
            </a:pPr>
            <a:r>
              <a:t>this message box!</a:t>
            </a:r>
          </a:p>
        </p:txBody>
      </p:sp>
      <p:pic>
        <p:nvPicPr>
          <p:cNvPr id="247" name="Picture 54" descr="Picture 54"/>
          <p:cNvPicPr>
            <a:picLocks noChangeAspect="1"/>
          </p:cNvPicPr>
          <p:nvPr/>
        </p:nvPicPr>
        <p:blipFill>
          <a:blip r:embed="rId3">
            <a:extLst/>
          </a:blip>
          <a:stretch>
            <a:fillRect/>
          </a:stretch>
        </p:blipFill>
        <p:spPr>
          <a:xfrm>
            <a:off x="3962400" y="5410200"/>
            <a:ext cx="398464" cy="533400"/>
          </a:xfrm>
          <a:prstGeom prst="rect">
            <a:avLst/>
          </a:prstGeom>
          <a:ln w="12700">
            <a:miter lim="400000"/>
          </a:ln>
        </p:spPr>
      </p:pic>
      <p:sp>
        <p:nvSpPr>
          <p:cNvPr id="248" name="Freeform 55"/>
          <p:cNvSpPr/>
          <p:nvPr/>
        </p:nvSpPr>
        <p:spPr>
          <a:xfrm>
            <a:off x="3365222" y="984844"/>
            <a:ext cx="914678" cy="4628557"/>
          </a:xfrm>
          <a:custGeom>
            <a:avLst/>
            <a:gdLst/>
            <a:ahLst/>
            <a:cxnLst>
              <a:cxn ang="0">
                <a:pos x="wd2" y="hd2"/>
              </a:cxn>
              <a:cxn ang="5400000">
                <a:pos x="wd2" y="hd2"/>
              </a:cxn>
              <a:cxn ang="10800000">
                <a:pos x="wd2" y="hd2"/>
              </a:cxn>
              <a:cxn ang="16200000">
                <a:pos x="wd2" y="hd2"/>
              </a:cxn>
            </a:cxnLst>
            <a:rect l="0" t="0" r="r" b="b"/>
            <a:pathLst>
              <a:path w="21311" h="19980" extrusionOk="0">
                <a:moveTo>
                  <a:pt x="21311" y="4849"/>
                </a:moveTo>
                <a:cubicBezTo>
                  <a:pt x="10807" y="1615"/>
                  <a:pt x="303" y="-1620"/>
                  <a:pt x="7" y="902"/>
                </a:cubicBezTo>
                <a:cubicBezTo>
                  <a:pt x="-289" y="3424"/>
                  <a:pt x="9623" y="11702"/>
                  <a:pt x="19536" y="19980"/>
                </a:cubicBezTo>
              </a:path>
            </a:pathLst>
          </a:custGeom>
          <a:ln>
            <a:solidFill>
              <a:srgbClr val="000000"/>
            </a:solidFill>
          </a:ln>
        </p:spPr>
        <p:txBody>
          <a:bodyPr lIns="45719" rIns="45719"/>
          <a:lstStyle/>
          <a:p>
            <a:endParaRPr/>
          </a:p>
        </p:txBody>
      </p:sp>
      <p:sp>
        <p:nvSpPr>
          <p:cNvPr id="249" name="Text Box 56"/>
          <p:cNvSpPr txBox="1"/>
          <p:nvPr/>
        </p:nvSpPr>
        <p:spPr>
          <a:xfrm>
            <a:off x="4327524" y="5500687"/>
            <a:ext cx="1971128"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God hates the sin but</a:t>
            </a:r>
          </a:p>
          <a:p>
            <a:pPr>
              <a:defRPr sz="1400" b="1">
                <a:latin typeface="Futura Lt BT"/>
                <a:ea typeface="Futura Lt BT"/>
                <a:cs typeface="Futura Lt BT"/>
                <a:sym typeface="Futura Lt BT"/>
              </a:defRPr>
            </a:pPr>
            <a:r>
              <a:t>loves the sinner. </a:t>
            </a:r>
          </a:p>
        </p:txBody>
      </p:sp>
      <p:sp>
        <p:nvSpPr>
          <p:cNvPr id="250" name="Text Box 57"/>
          <p:cNvSpPr txBox="1"/>
          <p:nvPr/>
        </p:nvSpPr>
        <p:spPr>
          <a:xfrm>
            <a:off x="685800" y="4114800"/>
            <a:ext cx="1714672"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Love others as</a:t>
            </a:r>
          </a:p>
          <a:p>
            <a:pPr>
              <a:defRPr sz="1400" b="1">
                <a:latin typeface="Futura Lt BT"/>
                <a:ea typeface="Futura Lt BT"/>
                <a:cs typeface="Futura Lt BT"/>
                <a:sym typeface="Futura Lt BT"/>
              </a:defRPr>
            </a:pPr>
            <a:r>
              <a:t> you love yourself. </a:t>
            </a:r>
          </a:p>
        </p:txBody>
      </p:sp>
      <p:pic>
        <p:nvPicPr>
          <p:cNvPr id="251" name="Picture 58" descr="Picture 58"/>
          <p:cNvPicPr>
            <a:picLocks noChangeAspect="1"/>
          </p:cNvPicPr>
          <p:nvPr/>
        </p:nvPicPr>
        <p:blipFill>
          <a:blip r:embed="rId3">
            <a:extLst/>
          </a:blip>
          <a:stretch>
            <a:fillRect/>
          </a:stretch>
        </p:blipFill>
        <p:spPr>
          <a:xfrm>
            <a:off x="381000" y="3886200"/>
            <a:ext cx="398464" cy="533400"/>
          </a:xfrm>
          <a:prstGeom prst="rect">
            <a:avLst/>
          </a:prstGeom>
          <a:ln w="12700">
            <a:miter lim="400000"/>
          </a:ln>
        </p:spPr>
      </p:pic>
      <p:sp>
        <p:nvSpPr>
          <p:cNvPr id="252" name="Freeform 59"/>
          <p:cNvSpPr/>
          <p:nvPr/>
        </p:nvSpPr>
        <p:spPr>
          <a:xfrm>
            <a:off x="344570" y="149564"/>
            <a:ext cx="3617831" cy="3889036"/>
          </a:xfrm>
          <a:custGeom>
            <a:avLst/>
            <a:gdLst/>
            <a:ahLst/>
            <a:cxnLst>
              <a:cxn ang="0">
                <a:pos x="wd2" y="hd2"/>
              </a:cxn>
              <a:cxn ang="5400000">
                <a:pos x="wd2" y="hd2"/>
              </a:cxn>
              <a:cxn ang="10800000">
                <a:pos x="wd2" y="hd2"/>
              </a:cxn>
              <a:cxn ang="16200000">
                <a:pos x="wd2" y="hd2"/>
              </a:cxn>
            </a:cxnLst>
            <a:rect l="0" t="0" r="r" b="b"/>
            <a:pathLst>
              <a:path w="20375" h="20105" extrusionOk="0">
                <a:moveTo>
                  <a:pt x="20375" y="8681"/>
                </a:moveTo>
                <a:cubicBezTo>
                  <a:pt x="12722" y="3593"/>
                  <a:pt x="5069" y="-1495"/>
                  <a:pt x="1922" y="409"/>
                </a:cubicBezTo>
                <a:cubicBezTo>
                  <a:pt x="-1225" y="2313"/>
                  <a:pt x="134" y="11209"/>
                  <a:pt x="1493" y="20105"/>
                </a:cubicBezTo>
              </a:path>
            </a:pathLst>
          </a:custGeom>
          <a:ln>
            <a:solidFill>
              <a:srgbClr val="000000"/>
            </a:solidFill>
          </a:ln>
        </p:spPr>
        <p:txBody>
          <a:bodyPr lIns="45719" rIns="45719"/>
          <a:lstStyle/>
          <a:p>
            <a:endParaRPr/>
          </a:p>
        </p:txBody>
      </p:sp>
      <p:pic>
        <p:nvPicPr>
          <p:cNvPr id="253" name="Picture 60" descr="Picture 60"/>
          <p:cNvPicPr>
            <a:picLocks noChangeAspect="1"/>
          </p:cNvPicPr>
          <p:nvPr/>
        </p:nvPicPr>
        <p:blipFill>
          <a:blip r:embed="rId3">
            <a:extLst/>
          </a:blip>
          <a:stretch>
            <a:fillRect/>
          </a:stretch>
        </p:blipFill>
        <p:spPr>
          <a:xfrm>
            <a:off x="7516813" y="1949450"/>
            <a:ext cx="398463" cy="533400"/>
          </a:xfrm>
          <a:prstGeom prst="rect">
            <a:avLst/>
          </a:prstGeom>
          <a:ln w="12700">
            <a:miter lim="400000"/>
          </a:ln>
        </p:spPr>
      </p:pic>
      <p:sp>
        <p:nvSpPr>
          <p:cNvPr id="254" name="Text Box 61"/>
          <p:cNvSpPr txBox="1"/>
          <p:nvPr/>
        </p:nvSpPr>
        <p:spPr>
          <a:xfrm>
            <a:off x="7758113" y="3257550"/>
            <a:ext cx="1200806"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latin typeface="Futura Lt BT"/>
                <a:ea typeface="Futura Lt BT"/>
                <a:cs typeface="Futura Lt BT"/>
                <a:sym typeface="Futura Lt BT"/>
              </a:defRPr>
            </a:pPr>
            <a:r>
              <a:t>The Bible is </a:t>
            </a:r>
          </a:p>
          <a:p>
            <a:pPr>
              <a:defRPr sz="1400" b="1">
                <a:latin typeface="Futura Lt BT"/>
                <a:ea typeface="Futura Lt BT"/>
                <a:cs typeface="Futura Lt BT"/>
                <a:sym typeface="Futura Lt BT"/>
              </a:defRPr>
            </a:pPr>
            <a:r>
              <a:t>Reliable.</a:t>
            </a:r>
          </a:p>
        </p:txBody>
      </p:sp>
      <p:pic>
        <p:nvPicPr>
          <p:cNvPr id="255" name="Picture 62" descr="Picture 62"/>
          <p:cNvPicPr>
            <a:picLocks noChangeAspect="1"/>
          </p:cNvPicPr>
          <p:nvPr/>
        </p:nvPicPr>
        <p:blipFill>
          <a:blip r:embed="rId3">
            <a:extLst/>
          </a:blip>
          <a:stretch>
            <a:fillRect/>
          </a:stretch>
        </p:blipFill>
        <p:spPr>
          <a:xfrm>
            <a:off x="7515225" y="3756025"/>
            <a:ext cx="398464" cy="533400"/>
          </a:xfrm>
          <a:prstGeom prst="rect">
            <a:avLst/>
          </a:prstGeom>
          <a:ln w="12700">
            <a:miter lim="400000"/>
          </a:ln>
        </p:spPr>
      </p:pic>
      <p:pic>
        <p:nvPicPr>
          <p:cNvPr id="256" name="Picture 63" descr="Picture 63"/>
          <p:cNvPicPr>
            <a:picLocks noChangeAspect="1"/>
          </p:cNvPicPr>
          <p:nvPr/>
        </p:nvPicPr>
        <p:blipFill>
          <a:blip r:embed="rId3">
            <a:extLst/>
          </a:blip>
          <a:stretch>
            <a:fillRect/>
          </a:stretch>
        </p:blipFill>
        <p:spPr>
          <a:xfrm>
            <a:off x="6443662" y="1925638"/>
            <a:ext cx="398463" cy="533401"/>
          </a:xfrm>
          <a:prstGeom prst="rect">
            <a:avLst/>
          </a:prstGeom>
          <a:ln w="12700">
            <a:miter lim="400000"/>
          </a:ln>
        </p:spPr>
      </p:pic>
      <p:sp>
        <p:nvSpPr>
          <p:cNvPr id="257" name="Text Box 64"/>
          <p:cNvSpPr txBox="1"/>
          <p:nvPr/>
        </p:nvSpPr>
        <p:spPr>
          <a:xfrm>
            <a:off x="6224587" y="2457450"/>
            <a:ext cx="1155701" cy="7391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latin typeface="Futura Lt BT"/>
                <a:ea typeface="Futura Lt BT"/>
                <a:cs typeface="Futura Lt BT"/>
                <a:sym typeface="Futura Lt BT"/>
              </a:defRPr>
            </a:lvl1pPr>
          </a:lstStyle>
          <a:p>
            <a:r>
              <a:t>Love your neighbor as yourself.</a:t>
            </a:r>
          </a:p>
        </p:txBody>
      </p:sp>
      <p:sp>
        <p:nvSpPr>
          <p:cNvPr id="258" name="Text Box 65"/>
          <p:cNvSpPr txBox="1"/>
          <p:nvPr/>
        </p:nvSpPr>
        <p:spPr>
          <a:xfrm>
            <a:off x="2681288" y="4443412"/>
            <a:ext cx="1484313" cy="739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latin typeface="Futura Lt BT"/>
                <a:ea typeface="Futura Lt BT"/>
                <a:cs typeface="Futura Lt BT"/>
                <a:sym typeface="Futura Lt BT"/>
              </a:defRPr>
            </a:lvl1pPr>
          </a:lstStyle>
          <a:p>
            <a:r>
              <a:t>All money and possessions belong to God.</a:t>
            </a:r>
          </a:p>
        </p:txBody>
      </p:sp>
      <p:sp>
        <p:nvSpPr>
          <p:cNvPr id="259" name="Text Box 66"/>
          <p:cNvSpPr txBox="1"/>
          <p:nvPr/>
        </p:nvSpPr>
        <p:spPr>
          <a:xfrm>
            <a:off x="2066925" y="2771774"/>
            <a:ext cx="1612900" cy="955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latin typeface="Futura Lt BT"/>
                <a:ea typeface="Futura Lt BT"/>
                <a:cs typeface="Futura Lt BT"/>
                <a:sym typeface="Futura Lt BT"/>
              </a:defRPr>
            </a:lvl1pPr>
          </a:lstStyle>
          <a:p>
            <a:r>
              <a:t>Christian leaders are great followers of Christ.</a:t>
            </a:r>
          </a:p>
        </p:txBody>
      </p:sp>
      <p:sp>
        <p:nvSpPr>
          <p:cNvPr id="260" name="Text Box 67"/>
          <p:cNvSpPr txBox="1"/>
          <p:nvPr/>
        </p:nvSpPr>
        <p:spPr>
          <a:xfrm>
            <a:off x="6310312" y="3471862"/>
            <a:ext cx="1155701" cy="739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latin typeface="Futura Lt BT"/>
                <a:ea typeface="Futura Lt BT"/>
                <a:cs typeface="Futura Lt BT"/>
                <a:sym typeface="Futura Lt BT"/>
              </a:defRPr>
            </a:lvl1pPr>
          </a:lstStyle>
          <a:p>
            <a:r>
              <a:t>In the midst of suffering,  I AM</a:t>
            </a:r>
          </a:p>
        </p:txBody>
      </p:sp>
      <p:pic>
        <p:nvPicPr>
          <p:cNvPr id="261" name="Picture 68" descr="Picture 68"/>
          <p:cNvPicPr>
            <a:picLocks noChangeAspect="1"/>
          </p:cNvPicPr>
          <p:nvPr/>
        </p:nvPicPr>
        <p:blipFill>
          <a:blip r:embed="rId3">
            <a:extLst/>
          </a:blip>
          <a:stretch>
            <a:fillRect/>
          </a:stretch>
        </p:blipFill>
        <p:spPr>
          <a:xfrm>
            <a:off x="2638425" y="2278063"/>
            <a:ext cx="398464" cy="533401"/>
          </a:xfrm>
          <a:prstGeom prst="rect">
            <a:avLst/>
          </a:prstGeom>
          <a:ln w="12700">
            <a:miter lim="400000"/>
          </a:ln>
        </p:spPr>
      </p:pic>
      <p:sp>
        <p:nvSpPr>
          <p:cNvPr id="262" name="Freeform 69"/>
          <p:cNvSpPr/>
          <p:nvPr/>
        </p:nvSpPr>
        <p:spPr>
          <a:xfrm>
            <a:off x="2790972" y="665828"/>
            <a:ext cx="1209529" cy="1663036"/>
          </a:xfrm>
          <a:custGeom>
            <a:avLst/>
            <a:gdLst/>
            <a:ahLst/>
            <a:cxnLst>
              <a:cxn ang="0">
                <a:pos x="wd2" y="hd2"/>
              </a:cxn>
              <a:cxn ang="5400000">
                <a:pos x="wd2" y="hd2"/>
              </a:cxn>
              <a:cxn ang="10800000">
                <a:pos x="wd2" y="hd2"/>
              </a:cxn>
              <a:cxn ang="16200000">
                <a:pos x="wd2" y="hd2"/>
              </a:cxn>
            </a:cxnLst>
            <a:rect l="0" t="0" r="r" b="b"/>
            <a:pathLst>
              <a:path w="19948" h="20759" extrusionOk="0">
                <a:moveTo>
                  <a:pt x="19948" y="15230"/>
                </a:moveTo>
                <a:cubicBezTo>
                  <a:pt x="12355" y="7185"/>
                  <a:pt x="4789" y="-841"/>
                  <a:pt x="1568" y="71"/>
                </a:cubicBezTo>
                <a:cubicBezTo>
                  <a:pt x="-1652" y="982"/>
                  <a:pt x="1176" y="6551"/>
                  <a:pt x="626" y="20759"/>
                </a:cubicBezTo>
              </a:path>
            </a:pathLst>
          </a:custGeom>
          <a:ln>
            <a:solidFill>
              <a:srgbClr val="000000"/>
            </a:solidFill>
          </a:ln>
        </p:spPr>
        <p:txBody>
          <a:bodyPr lIns="45719" rIns="45719"/>
          <a:lstStyle/>
          <a:p>
            <a:endParaRPr/>
          </a:p>
        </p:txBody>
      </p:sp>
      <p:sp>
        <p:nvSpPr>
          <p:cNvPr id="263" name="Freeform 70"/>
          <p:cNvSpPr/>
          <p:nvPr/>
        </p:nvSpPr>
        <p:spPr>
          <a:xfrm>
            <a:off x="4914900" y="457177"/>
            <a:ext cx="3426829" cy="1500212"/>
          </a:xfrm>
          <a:custGeom>
            <a:avLst/>
            <a:gdLst/>
            <a:ahLst/>
            <a:cxnLst>
              <a:cxn ang="0">
                <a:pos x="wd2" y="hd2"/>
              </a:cxn>
              <a:cxn ang="5400000">
                <a:pos x="wd2" y="hd2"/>
              </a:cxn>
              <a:cxn ang="10800000">
                <a:pos x="wd2" y="hd2"/>
              </a:cxn>
              <a:cxn ang="16200000">
                <a:pos x="wd2" y="hd2"/>
              </a:cxn>
            </a:cxnLst>
            <a:rect l="0" t="0" r="r" b="b"/>
            <a:pathLst>
              <a:path w="20029" h="21532" extrusionOk="0">
                <a:moveTo>
                  <a:pt x="0" y="21122"/>
                </a:moveTo>
                <a:cubicBezTo>
                  <a:pt x="8072" y="10527"/>
                  <a:pt x="16144" y="-68"/>
                  <a:pt x="18872" y="0"/>
                </a:cubicBezTo>
                <a:cubicBezTo>
                  <a:pt x="21600" y="69"/>
                  <a:pt x="18984" y="10800"/>
                  <a:pt x="16367" y="21532"/>
                </a:cubicBezTo>
              </a:path>
            </a:pathLst>
          </a:custGeom>
          <a:solidFill>
            <a:schemeClr val="accent2"/>
          </a:solidFill>
          <a:ln>
            <a:solidFill>
              <a:srgbClr val="000000"/>
            </a:solidFill>
          </a:ln>
        </p:spPr>
        <p:txBody>
          <a:bodyPr lIns="45719" rIns="45719"/>
          <a:lstStyle/>
          <a:p>
            <a:endParaRPr/>
          </a:p>
        </p:txBody>
      </p:sp>
      <p:sp>
        <p:nvSpPr>
          <p:cNvPr id="264" name="Freeform 71"/>
          <p:cNvSpPr/>
          <p:nvPr/>
        </p:nvSpPr>
        <p:spPr>
          <a:xfrm>
            <a:off x="4972050" y="185631"/>
            <a:ext cx="1671639" cy="1786045"/>
          </a:xfrm>
          <a:custGeom>
            <a:avLst/>
            <a:gdLst/>
            <a:ahLst/>
            <a:cxnLst>
              <a:cxn ang="0">
                <a:pos x="wd2" y="hd2"/>
              </a:cxn>
              <a:cxn ang="5400000">
                <a:pos x="wd2" y="hd2"/>
              </a:cxn>
              <a:cxn ang="10800000">
                <a:pos x="wd2" y="hd2"/>
              </a:cxn>
              <a:cxn ang="16200000">
                <a:pos x="wd2" y="hd2"/>
              </a:cxn>
            </a:cxnLst>
            <a:rect l="0" t="0" r="r" b="b"/>
            <a:pathLst>
              <a:path w="21600" h="21468" extrusionOk="0">
                <a:moveTo>
                  <a:pt x="0" y="20609"/>
                </a:moveTo>
                <a:cubicBezTo>
                  <a:pt x="6687" y="10229"/>
                  <a:pt x="13395" y="-132"/>
                  <a:pt x="16985" y="2"/>
                </a:cubicBezTo>
                <a:cubicBezTo>
                  <a:pt x="20574" y="135"/>
                  <a:pt x="20841" y="17900"/>
                  <a:pt x="21600" y="21468"/>
                </a:cubicBezTo>
              </a:path>
            </a:pathLst>
          </a:custGeom>
          <a:ln>
            <a:solidFill>
              <a:srgbClr val="000000"/>
            </a:solidFill>
          </a:ln>
        </p:spPr>
        <p:txBody>
          <a:bodyPr lIns="45719" rIns="45719"/>
          <a:lstStyle/>
          <a:p>
            <a:endParaRPr/>
          </a:p>
        </p:txBody>
      </p:sp>
      <p:sp>
        <p:nvSpPr>
          <p:cNvPr id="265" name="Freeform 72"/>
          <p:cNvSpPr/>
          <p:nvPr/>
        </p:nvSpPr>
        <p:spPr>
          <a:xfrm>
            <a:off x="4929187" y="1692624"/>
            <a:ext cx="2786063" cy="2136427"/>
          </a:xfrm>
          <a:custGeom>
            <a:avLst/>
            <a:gdLst/>
            <a:ahLst/>
            <a:cxnLst>
              <a:cxn ang="0">
                <a:pos x="wd2" y="hd2"/>
              </a:cxn>
              <a:cxn ang="5400000">
                <a:pos x="wd2" y="hd2"/>
              </a:cxn>
              <a:cxn ang="10800000">
                <a:pos x="wd2" y="hd2"/>
              </a:cxn>
              <a:cxn ang="16200000">
                <a:pos x="wd2" y="hd2"/>
              </a:cxn>
            </a:cxnLst>
            <a:rect l="0" t="0" r="r" b="b"/>
            <a:pathLst>
              <a:path w="21600" h="20414" extrusionOk="0">
                <a:moveTo>
                  <a:pt x="0" y="2394"/>
                </a:moveTo>
                <a:cubicBezTo>
                  <a:pt x="5723" y="604"/>
                  <a:pt x="11458" y="-1186"/>
                  <a:pt x="14068" y="1029"/>
                </a:cubicBezTo>
                <a:cubicBezTo>
                  <a:pt x="16677" y="3243"/>
                  <a:pt x="14363" y="12405"/>
                  <a:pt x="15618" y="15636"/>
                </a:cubicBezTo>
                <a:cubicBezTo>
                  <a:pt x="16874" y="18867"/>
                  <a:pt x="19237" y="19640"/>
                  <a:pt x="21600" y="20414"/>
                </a:cubicBezTo>
              </a:path>
            </a:pathLst>
          </a:custGeom>
          <a:ln>
            <a:solidFill>
              <a:srgbClr val="000000"/>
            </a:solidFill>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67" name="Text Box 3"/>
          <p:cNvSpPr txBox="1"/>
          <p:nvPr/>
        </p:nvSpPr>
        <p:spPr>
          <a:xfrm>
            <a:off x="1312863" y="407987"/>
            <a:ext cx="6510336" cy="715403"/>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ctr">
              <a:spcBef>
                <a:spcPts val="2600"/>
              </a:spcBef>
              <a:defRPr sz="4400">
                <a:solidFill>
                  <a:srgbClr val="FFFF00"/>
                </a:solidFill>
                <a:latin typeface="+mj-lt"/>
                <a:ea typeface="+mj-ea"/>
                <a:cs typeface="+mj-cs"/>
                <a:sym typeface="Times New Roman"/>
              </a:defRPr>
            </a:lvl1pPr>
          </a:lstStyle>
          <a:p>
            <a:r>
              <a:t>Anchor Of The Week</a:t>
            </a:r>
          </a:p>
        </p:txBody>
      </p:sp>
      <p:sp>
        <p:nvSpPr>
          <p:cNvPr id="268" name="Text Box 4"/>
          <p:cNvSpPr txBox="1"/>
          <p:nvPr/>
        </p:nvSpPr>
        <p:spPr>
          <a:xfrm>
            <a:off x="665163" y="5494337"/>
            <a:ext cx="7462836" cy="105664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ctr">
              <a:spcBef>
                <a:spcPts val="1900"/>
              </a:spcBef>
              <a:defRPr sz="3200">
                <a:solidFill>
                  <a:schemeClr val="accent3">
                    <a:lumOff val="44000"/>
                  </a:schemeClr>
                </a:solidFill>
                <a:latin typeface="Futura Lt BT"/>
                <a:ea typeface="Futura Lt BT"/>
                <a:cs typeface="Futura Lt BT"/>
                <a:sym typeface="Futura Lt BT"/>
              </a:defRPr>
            </a:lvl1pPr>
          </a:lstStyle>
          <a:p>
            <a:r>
              <a:t>All money and possessions              belong to God.  </a:t>
            </a:r>
          </a:p>
        </p:txBody>
      </p:sp>
      <p:pic>
        <p:nvPicPr>
          <p:cNvPr id="269" name="image1.tif" descr="image1.tif"/>
          <p:cNvPicPr>
            <a:picLocks noChangeAspect="1"/>
          </p:cNvPicPr>
          <p:nvPr/>
        </p:nvPicPr>
        <p:blipFill>
          <a:blip r:embed="rId2">
            <a:extLst/>
          </a:blip>
          <a:stretch>
            <a:fillRect/>
          </a:stretch>
        </p:blipFill>
        <p:spPr>
          <a:xfrm>
            <a:off x="2454671" y="1205823"/>
            <a:ext cx="4234759" cy="4206215"/>
          </a:xfrm>
          <a:prstGeom prst="rect">
            <a:avLst/>
          </a:prstGeom>
          <a:ln w="12700">
            <a:miter lim="400000"/>
          </a:ln>
        </p:spPr>
      </p:pic>
      <p:sp>
        <p:nvSpPr>
          <p:cNvPr id="5" name="Rectangle 4">
            <a:extLst>
              <a:ext uri="{FF2B5EF4-FFF2-40B4-BE49-F238E27FC236}">
                <a16:creationId xmlns:a16="http://schemas.microsoft.com/office/drawing/2014/main" id="{C9339044-72AA-4968-B76B-62B9F49AA384}"/>
              </a:ext>
            </a:extLst>
          </p:cNvPr>
          <p:cNvSpPr/>
          <p:nvPr/>
        </p:nvSpPr>
        <p:spPr>
          <a:xfrm>
            <a:off x="6925547" y="140888"/>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sz="1800" b="0"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303</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68"/>
                                        </p:tgtEl>
                                        <p:attrNameLst>
                                          <p:attrName>style.visibility</p:attrName>
                                        </p:attrNameLst>
                                      </p:cBhvr>
                                      <p:to>
                                        <p:strVal val="visible"/>
                                      </p:to>
                                    </p:set>
                                    <p:anim calcmode="lin" valueType="num">
                                      <p:cBhvr>
                                        <p:cTn id="7" dur="1000" fill="hold"/>
                                        <p:tgtEl>
                                          <p:spTgt spid="268"/>
                                        </p:tgtEl>
                                        <p:attrNameLst>
                                          <p:attrName>ppt_w</p:attrName>
                                        </p:attrNameLst>
                                      </p:cBhvr>
                                      <p:tavLst>
                                        <p:tav tm="0">
                                          <p:val>
                                            <p:strVal val="4*#ppt_w"/>
                                          </p:val>
                                        </p:tav>
                                        <p:tav tm="100000">
                                          <p:val>
                                            <p:strVal val="#ppt_w"/>
                                          </p:val>
                                        </p:tav>
                                      </p:tavLst>
                                    </p:anim>
                                    <p:anim calcmode="lin" valueType="num">
                                      <p:cBhvr>
                                        <p:cTn id="8" dur="1000" fill="hold"/>
                                        <p:tgtEl>
                                          <p:spTgt spid="26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1" animBg="1" advAuto="0"/>
    </p:bldLst>
  </p:timing>
</p:sld>
</file>

<file path=ppt/theme/theme1.xml><?xml version="1.0" encoding="utf-8"?>
<a:theme xmlns:a="http://schemas.openxmlformats.org/drawingml/2006/main" name="2_Default Design">
  <a:themeElements>
    <a:clrScheme name="2_Default Design">
      <a:dk1>
        <a:srgbClr val="000000"/>
      </a:dk1>
      <a:lt1>
        <a:srgbClr val="B3B3B3"/>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2_Default Design">
      <a:majorFont>
        <a:latin typeface="Times New Roman"/>
        <a:ea typeface="Times New Roman"/>
        <a:cs typeface="Times New Roman"/>
      </a:majorFont>
      <a:minorFont>
        <a:latin typeface="Helvetica"/>
        <a:ea typeface="Helvetica"/>
        <a:cs typeface="Helvetica"/>
      </a:minorFont>
    </a:fontScheme>
    <a:fmtScheme name="2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Default Design">
  <a:themeElements>
    <a:clrScheme name="2_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2_Default Design">
      <a:majorFont>
        <a:latin typeface="Times New Roman"/>
        <a:ea typeface="Times New Roman"/>
        <a:cs typeface="Times New Roman"/>
      </a:majorFont>
      <a:minorFont>
        <a:latin typeface="Helvetica"/>
        <a:ea typeface="Helvetica"/>
        <a:cs typeface="Helvetica"/>
      </a:minorFont>
    </a:fontScheme>
    <a:fmtScheme name="2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3846</Words>
  <Application>Microsoft Office PowerPoint</Application>
  <PresentationFormat>On-screen Show (4:3)</PresentationFormat>
  <Paragraphs>336</Paragraphs>
  <Slides>38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Comic Sans MS</vt:lpstr>
      <vt:lpstr>Futura Lt BT</vt:lpstr>
      <vt:lpstr>Helvetica</vt:lpstr>
      <vt:lpstr>Tahoma</vt:lpstr>
      <vt:lpstr>Times New Roman</vt:lpstr>
      <vt:lpstr>2_Default Design</vt:lpstr>
      <vt:lpstr>PowerPoint Presentation</vt:lpstr>
      <vt:lpstr>PowerPoint Presentation</vt:lpstr>
      <vt:lpstr>PowerPoint Presentation</vt:lpstr>
      <vt:lpstr>Review Questions</vt:lpstr>
      <vt:lpstr>From the Question Box:</vt:lpstr>
      <vt:lpstr>Can you guess the worldview?</vt:lpstr>
      <vt:lpstr>PowerPoint Presentation</vt:lpstr>
      <vt:lpstr>PowerPoint Presentation</vt:lpstr>
      <vt:lpstr>PowerPoint Presentation</vt:lpstr>
      <vt:lpstr>PowerPoint Presentation</vt:lpstr>
      <vt:lpstr>American Culture’s View of Money</vt:lpstr>
      <vt:lpstr>How does God look at money and possessions?</vt:lpstr>
      <vt:lpstr>What does it mean to be                 a steward?</vt:lpstr>
      <vt:lpstr>Stewardship 101</vt:lpstr>
      <vt:lpstr>What is the root of all evil?</vt:lpstr>
      <vt:lpstr>Five Biblical Principles for Financial Success™</vt:lpstr>
      <vt:lpstr>Principle #1: Generous Giving</vt:lpstr>
      <vt:lpstr>PowerPoint Presentation</vt:lpstr>
      <vt:lpstr>Principle #2: Flee the Love of Money</vt:lpstr>
      <vt:lpstr>PowerPoint Presentation</vt:lpstr>
      <vt:lpstr>PowerPoint Presentation</vt:lpstr>
      <vt:lpstr>Principle #3: Live Within Your Means</vt:lpstr>
      <vt:lpstr>Principle #3: Live Within Your Means</vt:lpstr>
      <vt:lpstr>Principle #4: Planning</vt:lpstr>
      <vt:lpstr>Principle #4: Planning</vt:lpstr>
      <vt:lpstr>Principle #5: Use a Spending Plan</vt:lpstr>
      <vt:lpstr>Principle #5: Use a Spending Plan</vt:lpstr>
      <vt:lpstr>Creating Your Spending Plan</vt:lpstr>
      <vt:lpstr>Small Contributions Can Lead to Big Savings</vt:lpstr>
      <vt:lpstr>Spending Plan Exercise</vt:lpstr>
      <vt:lpstr>Definition of Debt</vt:lpstr>
      <vt:lpstr>Good Debt vs. Bad Debt</vt:lpstr>
      <vt:lpstr>Economically Sound Debt</vt:lpstr>
      <vt:lpstr>Bad Debt</vt:lpstr>
      <vt:lpstr>Debt Avoidance Tactics</vt:lpstr>
      <vt:lpstr>Personal Action Plan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Fitzgerald</dc:creator>
  <cp:lastModifiedBy>Nancy Fitzgerald</cp:lastModifiedBy>
  <cp:revision>2</cp:revision>
  <dcterms:modified xsi:type="dcterms:W3CDTF">2017-08-11T14:31:12Z</dcterms:modified>
</cp:coreProperties>
</file>