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9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xfrm>
            <a:off x="1143000" y="685800"/>
            <a:ext cx="4572000" cy="3429000"/>
          </a:xfrm>
          <a:prstGeom prst="rect">
            <a:avLst/>
          </a:prstGeom>
        </p:spPr>
        <p:txBody>
          <a:bodyPr/>
          <a:lstStyle/>
          <a:p>
            <a:endParaRPr/>
          </a:p>
        </p:txBody>
      </p:sp>
      <p:sp>
        <p:nvSpPr>
          <p:cNvPr id="500" name="Shape 5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a:spLocks noGrp="1" noRot="1" noChangeAspect="1"/>
          </p:cNvSpPr>
          <p:nvPr>
            <p:ph type="sldImg"/>
          </p:nvPr>
        </p:nvSpPr>
        <p:spPr>
          <a:prstGeom prst="rect">
            <a:avLst/>
          </a:prstGeom>
        </p:spPr>
        <p:txBody>
          <a:bodyPr/>
          <a:lstStyle/>
          <a:p>
            <a:endParaRPr/>
          </a:p>
        </p:txBody>
      </p:sp>
      <p:sp>
        <p:nvSpPr>
          <p:cNvPr id="515" name="Shape 515"/>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The review questions are from the previous lesson. You can either think of these yourself or you can use the “Suggested Review Questions” in the previous lesson notes after the small group discussion questions page. </a:t>
            </a:r>
          </a:p>
          <a:p>
            <a:pPr defTabSz="914400">
              <a:lnSpc>
                <a:spcPct val="100000"/>
              </a:lnSpc>
              <a:spcBef>
                <a:spcPts val="400"/>
              </a:spcBef>
              <a:defRPr sz="1200">
                <a:latin typeface="Arial"/>
                <a:ea typeface="Arial"/>
                <a:cs typeface="Arial"/>
                <a:sym typeface="Arial"/>
              </a:defRPr>
            </a:pPr>
            <a:r>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11"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12" name="Title Text"/>
          <p:cNvSpPr txBox="1">
            <a:spLocks noGrp="1"/>
          </p:cNvSpPr>
          <p:nvPr>
            <p:ph type="title"/>
          </p:nvPr>
        </p:nvSpPr>
        <p:spPr>
          <a:xfrm>
            <a:off x="685800" y="2130425"/>
            <a:ext cx="7772400" cy="1755775"/>
          </a:xfrm>
          <a:prstGeom prst="rect">
            <a:avLst/>
          </a:prstGeom>
        </p:spPr>
        <p:txBody>
          <a:bodyPr/>
          <a:lstStyle/>
          <a:p>
            <a:r>
              <a:t>Title Text</a:t>
            </a:r>
          </a:p>
        </p:txBody>
      </p:sp>
      <p:sp>
        <p:nvSpPr>
          <p:cNvPr id="13"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9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97" name="Title Text"/>
          <p:cNvSpPr txBox="1">
            <a:spLocks noGrp="1"/>
          </p:cNvSpPr>
          <p:nvPr>
            <p:ph type="title"/>
          </p:nvPr>
        </p:nvSpPr>
        <p:spPr>
          <a:prstGeom prst="rect">
            <a:avLst/>
          </a:prstGeom>
        </p:spPr>
        <p:txBody>
          <a:bodyPr/>
          <a:lstStyle/>
          <a:p>
            <a:r>
              <a:t>Title Text</a:t>
            </a:r>
          </a:p>
        </p:txBody>
      </p:sp>
      <p:sp>
        <p:nvSpPr>
          <p:cNvPr id="9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10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107" name="Title Text"/>
          <p:cNvSpPr txBox="1">
            <a:spLocks noGrp="1"/>
          </p:cNvSpPr>
          <p:nvPr>
            <p:ph type="title"/>
          </p:nvPr>
        </p:nvSpPr>
        <p:spPr>
          <a:xfrm>
            <a:off x="6629400" y="274638"/>
            <a:ext cx="2057400" cy="6583363"/>
          </a:xfrm>
          <a:prstGeom prst="rect">
            <a:avLst/>
          </a:prstGeom>
        </p:spPr>
        <p:txBody>
          <a:bodyPr/>
          <a:lstStyle/>
          <a:p>
            <a:r>
              <a:t>Title Text</a:t>
            </a:r>
          </a:p>
        </p:txBody>
      </p:sp>
      <p:sp>
        <p:nvSpPr>
          <p:cNvPr id="108" name="Body Level One…"/>
          <p:cNvSpPr txBox="1">
            <a:spLocks noGrp="1"/>
          </p:cNvSpPr>
          <p:nvPr>
            <p:ph type="body" idx="1"/>
          </p:nvPr>
        </p:nvSpPr>
        <p:spPr>
          <a:xfrm>
            <a:off x="457200" y="274638"/>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685800" y="282575"/>
            <a:ext cx="7772400" cy="3146425"/>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17"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lgn="ct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lgn="ct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lgn="ct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lgn="ct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18" name="Triangle"/>
          <p:cNvSpPr/>
          <p:nvPr/>
        </p:nvSpPr>
        <p:spPr>
          <a:xfrm>
            <a:off x="284956" y="2803525"/>
            <a:ext cx="1" cy="30353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close/>
              </a:path>
            </a:pathLst>
          </a:custGeom>
          <a:ln w="12700">
            <a:miter lim="400000"/>
          </a:ln>
        </p:spPr>
        <p:txBody>
          <a:bodyPr lIns="45719" rIns="45719"/>
          <a:lstStyle/>
          <a:p>
            <a:pPr>
              <a:defRPr>
                <a:solidFill>
                  <a:schemeClr val="accent3">
                    <a:lumOff val="44000"/>
                  </a:schemeClr>
                </a:solidFill>
              </a:defRPr>
            </a:pPr>
            <a:endParaRPr/>
          </a:p>
        </p:txBody>
      </p:sp>
      <p:sp>
        <p:nvSpPr>
          <p:cNvPr id="119"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pic>
        <p:nvPicPr>
          <p:cNvPr id="120" name="White Anchor" descr="White Anchor"/>
          <p:cNvPicPr>
            <a:picLocks noChangeAspect="1"/>
          </p:cNvPicPr>
          <p:nvPr/>
        </p:nvPicPr>
        <p:blipFill>
          <a:blip r:embed="rId3">
            <a:extLst/>
          </a:blip>
          <a:stretch>
            <a:fillRect/>
          </a:stretch>
        </p:blipFill>
        <p:spPr>
          <a:xfrm>
            <a:off x="8450263" y="6332537"/>
            <a:ext cx="681038" cy="511176"/>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457200" y="63500"/>
            <a:ext cx="8229600" cy="18415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28" name="Body Level One…"/>
          <p:cNvSpPr txBox="1">
            <a:spLocks noGrp="1"/>
          </p:cNvSpPr>
          <p:nvPr>
            <p:ph type="body" idx="1"/>
          </p:nvPr>
        </p:nvSpPr>
        <p:spPr>
          <a:xfrm>
            <a:off x="457200" y="1905000"/>
            <a:ext cx="8229600" cy="4953000"/>
          </a:xfrm>
          <a:prstGeom prst="rect">
            <a:avLst/>
          </a:prstGeom>
        </p:spPr>
        <p:txBody>
          <a:bodyPr/>
          <a:lstStyle>
            <a:lvl1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6" name="Title Text"/>
          <p:cNvSpPr txBox="1">
            <a:spLocks noGrp="1"/>
          </p:cNvSpPr>
          <p:nvPr>
            <p:ph type="title"/>
          </p:nvPr>
        </p:nvSpPr>
        <p:spPr>
          <a:xfrm>
            <a:off x="722312" y="4406900"/>
            <a:ext cx="7772401" cy="1362075"/>
          </a:xfrm>
          <a:prstGeom prst="rect">
            <a:avLst/>
          </a:prstGeom>
        </p:spPr>
        <p:txBody>
          <a:bodyPr/>
          <a:lstStyle>
            <a:lvl1pPr algn="l">
              <a:defRPr sz="4000" b="1" cap="all">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37"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Title Text"/>
          <p:cNvSpPr txBox="1">
            <a:spLocks noGrp="1"/>
          </p:cNvSpPr>
          <p:nvPr>
            <p:ph type="title"/>
          </p:nvPr>
        </p:nvSpPr>
        <p:spPr>
          <a:xfrm>
            <a:off x="457200" y="63500"/>
            <a:ext cx="8229600" cy="18415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46" name="Body Level One…"/>
          <p:cNvSpPr txBox="1">
            <a:spLocks noGrp="1"/>
          </p:cNvSpPr>
          <p:nvPr>
            <p:ph type="body" sz="half" idx="1"/>
          </p:nvPr>
        </p:nvSpPr>
        <p:spPr>
          <a:xfrm>
            <a:off x="457200" y="1905000"/>
            <a:ext cx="4038600" cy="4953000"/>
          </a:xfrm>
          <a:prstGeom prst="rect">
            <a:avLst/>
          </a:prstGeom>
        </p:spPr>
        <p:txBody>
          <a:bodyPr/>
          <a:lstStyle>
            <a:lvl1pPr>
              <a:spcBef>
                <a:spcPts val="600"/>
              </a:spcBef>
              <a:buClr>
                <a:srgbClr val="FFCC00"/>
              </a:buClr>
              <a:buSzPct val="120000"/>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790575" indent="-333375">
              <a:spcBef>
                <a:spcPts val="600"/>
              </a:spcBef>
              <a:buClr>
                <a:srgbClr val="FFCC00"/>
              </a:buCl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1234439" indent="-320039">
              <a:spcBef>
                <a:spcPts val="600"/>
              </a:spcBef>
              <a:buClr>
                <a:srgbClr val="FFCC00"/>
              </a:buClr>
              <a:buSzPct val="120000"/>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1727200" indent="-355600">
              <a:spcBef>
                <a:spcPts val="600"/>
              </a:spcBef>
              <a:buClr>
                <a:srgbClr val="FFCC00"/>
              </a:buCl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2184400" indent="-355600">
              <a:spcBef>
                <a:spcPts val="600"/>
              </a:spcBef>
              <a:buClr>
                <a:srgbClr val="FFCC00"/>
              </a:buClr>
              <a:buSzPct val="80000"/>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Title Text"/>
          <p:cNvSpPr txBox="1">
            <a:spLocks noGrp="1"/>
          </p:cNvSpPr>
          <p:nvPr>
            <p:ph type="title"/>
          </p:nvPr>
        </p:nvSpPr>
        <p:spPr>
          <a:xfrm>
            <a:off x="457200" y="256810"/>
            <a:ext cx="8229600" cy="1178656"/>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55" name="Body Level One…"/>
          <p:cNvSpPr txBox="1">
            <a:spLocks noGrp="1"/>
          </p:cNvSpPr>
          <p:nvPr>
            <p:ph type="body" sz="quarter" idx="1"/>
          </p:nvPr>
        </p:nvSpPr>
        <p:spPr>
          <a:xfrm>
            <a:off x="457200" y="1435465"/>
            <a:ext cx="4040188" cy="739411"/>
          </a:xfrm>
          <a:prstGeom prst="rect">
            <a:avLst/>
          </a:prstGeom>
        </p:spPr>
        <p:txBody>
          <a:bodyPr anchor="b"/>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457200" y="292100"/>
            <a:ext cx="8229600" cy="13843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64"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8" name="Title Text"/>
          <p:cNvSpPr txBox="1">
            <a:spLocks noGrp="1"/>
          </p:cNvSpPr>
          <p:nvPr>
            <p:ph type="title"/>
          </p:nvPr>
        </p:nvSpPr>
        <p:spPr>
          <a:xfrm>
            <a:off x="457200" y="0"/>
            <a:ext cx="3008314" cy="1435100"/>
          </a:xfrm>
          <a:prstGeom prst="rect">
            <a:avLst/>
          </a:prstGeom>
        </p:spPr>
        <p:txBody>
          <a:bodyPr anchor="b"/>
          <a:lstStyle>
            <a:lvl1pPr algn="l">
              <a:defRPr sz="20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79" name="Body Level One…"/>
          <p:cNvSpPr txBox="1">
            <a:spLocks noGrp="1"/>
          </p:cNvSpPr>
          <p:nvPr>
            <p:ph type="body" idx="1"/>
          </p:nvPr>
        </p:nvSpPr>
        <p:spPr>
          <a:xfrm>
            <a:off x="3575050" y="273050"/>
            <a:ext cx="5111750" cy="6584950"/>
          </a:xfrm>
          <a:prstGeom prst="rect">
            <a:avLst/>
          </a:prstGeom>
        </p:spPr>
        <p:txBody>
          <a:bodyPr/>
          <a:lstStyle>
            <a:lvl1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7" name="Title Text"/>
          <p:cNvSpPr txBox="1">
            <a:spLocks noGrp="1"/>
          </p:cNvSpPr>
          <p:nvPr>
            <p:ph type="title"/>
          </p:nvPr>
        </p:nvSpPr>
        <p:spPr>
          <a:xfrm>
            <a:off x="1792288" y="4800600"/>
            <a:ext cx="5486401" cy="566738"/>
          </a:xfrm>
          <a:prstGeom prst="rect">
            <a:avLst/>
          </a:prstGeom>
        </p:spPr>
        <p:txBody>
          <a:bodyPr anchor="b"/>
          <a:lstStyle>
            <a:lvl1pPr algn="l">
              <a:defRPr sz="20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88"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6" name="Title Text"/>
          <p:cNvSpPr txBox="1">
            <a:spLocks noGrp="1"/>
          </p:cNvSpPr>
          <p:nvPr>
            <p:ph type="title"/>
          </p:nvPr>
        </p:nvSpPr>
        <p:spPr>
          <a:xfrm>
            <a:off x="457200" y="63500"/>
            <a:ext cx="8229600" cy="18415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97" name="Body Level One…"/>
          <p:cNvSpPr txBox="1">
            <a:spLocks noGrp="1"/>
          </p:cNvSpPr>
          <p:nvPr>
            <p:ph type="body" idx="1"/>
          </p:nvPr>
        </p:nvSpPr>
        <p:spPr>
          <a:xfrm>
            <a:off x="457200" y="1905000"/>
            <a:ext cx="8229600" cy="4953000"/>
          </a:xfrm>
          <a:prstGeom prst="rect">
            <a:avLst/>
          </a:prstGeom>
        </p:spPr>
        <p:txBody>
          <a:bodyPr/>
          <a:lstStyle>
            <a:lvl1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98"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5" name="Title Text"/>
          <p:cNvSpPr txBox="1">
            <a:spLocks noGrp="1"/>
          </p:cNvSpPr>
          <p:nvPr>
            <p:ph type="title"/>
          </p:nvPr>
        </p:nvSpPr>
        <p:spPr>
          <a:xfrm>
            <a:off x="6629400" y="0"/>
            <a:ext cx="2057400" cy="63119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06" name="Body Level One…"/>
          <p:cNvSpPr txBox="1">
            <a:spLocks noGrp="1"/>
          </p:cNvSpPr>
          <p:nvPr>
            <p:ph type="body" idx="1"/>
          </p:nvPr>
        </p:nvSpPr>
        <p:spPr>
          <a:xfrm>
            <a:off x="457200" y="292100"/>
            <a:ext cx="6019800" cy="6565900"/>
          </a:xfrm>
          <a:prstGeom prst="rect">
            <a:avLst/>
          </a:prstGeom>
        </p:spPr>
        <p:txBody>
          <a:bodyPr/>
          <a:lstStyle>
            <a:lvl1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Slide">
    <p:bg>
      <p:bgPr>
        <a:solidFill>
          <a:srgbClr val="720000"/>
        </a:solidFill>
        <a:effectLst/>
      </p:bgPr>
    </p:bg>
    <p:spTree>
      <p:nvGrpSpPr>
        <p:cNvPr id="1" name=""/>
        <p:cNvGrpSpPr/>
        <p:nvPr/>
      </p:nvGrpSpPr>
      <p:grpSpPr>
        <a:xfrm>
          <a:off x="0" y="0"/>
          <a:ext cx="0" cy="0"/>
          <a:chOff x="0" y="0"/>
          <a:chExt cx="0" cy="0"/>
        </a:xfrm>
      </p:grpSpPr>
      <p:grpSp>
        <p:nvGrpSpPr>
          <p:cNvPr id="216" name="Group"/>
          <p:cNvGrpSpPr/>
          <p:nvPr/>
        </p:nvGrpSpPr>
        <p:grpSpPr>
          <a:xfrm>
            <a:off x="0" y="0"/>
            <a:ext cx="8458200" cy="5943600"/>
            <a:chOff x="0" y="0"/>
            <a:chExt cx="8458200" cy="5943600"/>
          </a:xfrm>
        </p:grpSpPr>
        <p:sp>
          <p:nvSpPr>
            <p:cNvPr id="214" name="Shape"/>
            <p:cNvSpPr/>
            <p:nvPr/>
          </p:nvSpPr>
          <p:spPr>
            <a:xfrm>
              <a:off x="0" y="2286000"/>
              <a:ext cx="8183563" cy="3657600"/>
            </a:xfrm>
            <a:custGeom>
              <a:avLst/>
              <a:gdLst/>
              <a:ahLst/>
              <a:cxnLst>
                <a:cxn ang="0">
                  <a:pos x="wd2" y="hd2"/>
                </a:cxn>
                <a:cxn ang="5400000">
                  <a:pos x="wd2" y="hd2"/>
                </a:cxn>
                <a:cxn ang="10800000">
                  <a:pos x="wd2" y="hd2"/>
                </a:cxn>
                <a:cxn ang="16200000">
                  <a:pos x="wd2" y="hd2"/>
                </a:cxn>
              </a:cxnLst>
              <a:rect l="0" t="0" r="r" b="b"/>
              <a:pathLst>
                <a:path w="21600" h="21600" extrusionOk="0">
                  <a:moveTo>
                    <a:pt x="21596" y="16584"/>
                  </a:moveTo>
                  <a:lnTo>
                    <a:pt x="0" y="21600"/>
                  </a:lnTo>
                  <a:lnTo>
                    <a:pt x="0" y="11738"/>
                  </a:lnTo>
                  <a:lnTo>
                    <a:pt x="21600" y="0"/>
                  </a:lnTo>
                  <a:lnTo>
                    <a:pt x="21600" y="13275"/>
                  </a:lnTo>
                  <a:lnTo>
                    <a:pt x="21596" y="16584"/>
                  </a:lnTo>
                  <a:close/>
                </a:path>
              </a:pathLst>
            </a:custGeom>
            <a:gradFill flip="none" rotWithShape="1">
              <a:gsLst>
                <a:gs pos="0">
                  <a:srgbClr val="61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15" name="Shape"/>
            <p:cNvSpPr/>
            <p:nvPr/>
          </p:nvSpPr>
          <p:spPr>
            <a:xfrm>
              <a:off x="0" y="0"/>
              <a:ext cx="8458200" cy="5856288"/>
            </a:xfrm>
            <a:custGeom>
              <a:avLst/>
              <a:gdLst/>
              <a:ahLst/>
              <a:cxnLst>
                <a:cxn ang="0">
                  <a:pos x="wd2" y="hd2"/>
                </a:cxn>
                <a:cxn ang="5400000">
                  <a:pos x="wd2" y="hd2"/>
                </a:cxn>
                <a:cxn ang="10800000">
                  <a:pos x="wd2" y="hd2"/>
                </a:cxn>
                <a:cxn ang="16200000">
                  <a:pos x="wd2" y="hd2"/>
                </a:cxn>
              </a:cxnLst>
              <a:rect l="0" t="0" r="r" b="b"/>
              <a:pathLst>
                <a:path w="21600" h="21600" extrusionOk="0">
                  <a:moveTo>
                    <a:pt x="21531" y="18789"/>
                  </a:moveTo>
                  <a:lnTo>
                    <a:pt x="0" y="21600"/>
                  </a:lnTo>
                  <a:lnTo>
                    <a:pt x="0" y="53"/>
                  </a:lnTo>
                  <a:lnTo>
                    <a:pt x="21600" y="0"/>
                  </a:lnTo>
                  <a:lnTo>
                    <a:pt x="21531" y="18789"/>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sp>
        <p:nvSpPr>
          <p:cNvPr id="217"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lgn="ct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lgn="ct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18"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
        <p:nvSpPr>
          <p:cNvPr id="219" name="Title Text"/>
          <p:cNvSpPr txBox="1">
            <a:spLocks noGrp="1"/>
          </p:cNvSpPr>
          <p:nvPr>
            <p:ph type="title"/>
          </p:nvPr>
        </p:nvSpPr>
        <p:spPr>
          <a:xfrm>
            <a:off x="685800" y="53975"/>
            <a:ext cx="7772400" cy="3451225"/>
          </a:xfrm>
          <a:prstGeom prst="rect">
            <a:avLst/>
          </a:prstGeom>
        </p:spPr>
        <p:txBody>
          <a:bodyPr anchor="b"/>
          <a:lstStyle>
            <a:lvl1pPr>
              <a:defRPr sz="5400">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pic>
        <p:nvPicPr>
          <p:cNvPr id="220"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720000"/>
        </a:solidFill>
        <a:effectLst/>
      </p:bgPr>
    </p:bg>
    <p:spTree>
      <p:nvGrpSpPr>
        <p:cNvPr id="1" name=""/>
        <p:cNvGrpSpPr/>
        <p:nvPr/>
      </p:nvGrpSpPr>
      <p:grpSpPr>
        <a:xfrm>
          <a:off x="0" y="0"/>
          <a:ext cx="0" cy="0"/>
          <a:chOff x="0" y="0"/>
          <a:chExt cx="0" cy="0"/>
        </a:xfrm>
      </p:grpSpPr>
      <p:grpSp>
        <p:nvGrpSpPr>
          <p:cNvPr id="229" name="Group"/>
          <p:cNvGrpSpPr/>
          <p:nvPr/>
        </p:nvGrpSpPr>
        <p:grpSpPr>
          <a:xfrm>
            <a:off x="0" y="0"/>
            <a:ext cx="7242175" cy="1981200"/>
            <a:chOff x="0" y="0"/>
            <a:chExt cx="7242175" cy="1981200"/>
          </a:xfrm>
        </p:grpSpPr>
        <p:sp>
          <p:nvSpPr>
            <p:cNvPr id="227"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28"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30"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31" name="Title Text"/>
          <p:cNvSpPr txBox="1">
            <a:spLocks noGrp="1"/>
          </p:cNvSpPr>
          <p:nvPr>
            <p:ph type="title"/>
          </p:nvPr>
        </p:nvSpPr>
        <p:spPr>
          <a:xfrm>
            <a:off x="457200" y="92076"/>
            <a:ext cx="8229600" cy="1508125"/>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32" name="Body Level One…"/>
          <p:cNvSpPr txBox="1">
            <a:spLocks noGrp="1"/>
          </p:cNvSpPr>
          <p:nvPr>
            <p:ph type="body" idx="1"/>
          </p:nvPr>
        </p:nvSpPr>
        <p:spPr>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33"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720000"/>
        </a:solidFill>
        <a:effectLst/>
      </p:bgPr>
    </p:bg>
    <p:spTree>
      <p:nvGrpSpPr>
        <p:cNvPr id="1" name=""/>
        <p:cNvGrpSpPr/>
        <p:nvPr/>
      </p:nvGrpSpPr>
      <p:grpSpPr>
        <a:xfrm>
          <a:off x="0" y="0"/>
          <a:ext cx="0" cy="0"/>
          <a:chOff x="0" y="0"/>
          <a:chExt cx="0" cy="0"/>
        </a:xfrm>
      </p:grpSpPr>
      <p:grpSp>
        <p:nvGrpSpPr>
          <p:cNvPr id="242" name="Group"/>
          <p:cNvGrpSpPr/>
          <p:nvPr/>
        </p:nvGrpSpPr>
        <p:grpSpPr>
          <a:xfrm>
            <a:off x="0" y="0"/>
            <a:ext cx="7242175" cy="1981200"/>
            <a:chOff x="0" y="0"/>
            <a:chExt cx="7242175" cy="1981200"/>
          </a:xfrm>
        </p:grpSpPr>
        <p:sp>
          <p:nvSpPr>
            <p:cNvPr id="240"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41"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43"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44" name="Title Text"/>
          <p:cNvSpPr txBox="1">
            <a:spLocks noGrp="1"/>
          </p:cNvSpPr>
          <p:nvPr>
            <p:ph type="title"/>
          </p:nvPr>
        </p:nvSpPr>
        <p:spPr>
          <a:xfrm>
            <a:off x="722312" y="4406900"/>
            <a:ext cx="7772401" cy="1362075"/>
          </a:xfrm>
          <a:prstGeom prst="rect">
            <a:avLst/>
          </a:prstGeom>
        </p:spPr>
        <p:txBody>
          <a:bodyPr/>
          <a:lstStyle>
            <a:lvl1pPr algn="l">
              <a:defRPr sz="4000" b="1" cap="all">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45"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ntent">
    <p:bg>
      <p:bgPr>
        <a:solidFill>
          <a:srgbClr val="720000"/>
        </a:solidFill>
        <a:effectLst/>
      </p:bgPr>
    </p:bg>
    <p:spTree>
      <p:nvGrpSpPr>
        <p:cNvPr id="1" name=""/>
        <p:cNvGrpSpPr/>
        <p:nvPr/>
      </p:nvGrpSpPr>
      <p:grpSpPr>
        <a:xfrm>
          <a:off x="0" y="0"/>
          <a:ext cx="0" cy="0"/>
          <a:chOff x="0" y="0"/>
          <a:chExt cx="0" cy="0"/>
        </a:xfrm>
      </p:grpSpPr>
      <p:grpSp>
        <p:nvGrpSpPr>
          <p:cNvPr id="255" name="Group"/>
          <p:cNvGrpSpPr/>
          <p:nvPr/>
        </p:nvGrpSpPr>
        <p:grpSpPr>
          <a:xfrm>
            <a:off x="0" y="0"/>
            <a:ext cx="7242175" cy="1981200"/>
            <a:chOff x="0" y="0"/>
            <a:chExt cx="7242175" cy="1981200"/>
          </a:xfrm>
        </p:grpSpPr>
        <p:sp>
          <p:nvSpPr>
            <p:cNvPr id="253"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54"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5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57" name="Title Text"/>
          <p:cNvSpPr txBox="1">
            <a:spLocks noGrp="1"/>
          </p:cNvSpPr>
          <p:nvPr>
            <p:ph type="title"/>
          </p:nvPr>
        </p:nvSpPr>
        <p:spPr>
          <a:xfrm>
            <a:off x="457200" y="92076"/>
            <a:ext cx="8229600" cy="1508125"/>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58" name="Body Level One…"/>
          <p:cNvSpPr txBox="1">
            <a:spLocks noGrp="1"/>
          </p:cNvSpPr>
          <p:nvPr>
            <p:ph type="body" sz="half" idx="1"/>
          </p:nvPr>
        </p:nvSpPr>
        <p:spPr>
          <a:xfrm>
            <a:off x="457200" y="1600200"/>
            <a:ext cx="4038600" cy="5257800"/>
          </a:xfrm>
          <a:prstGeom prst="rect">
            <a:avLst/>
          </a:prstGeom>
        </p:spPr>
        <p:txBody>
          <a:bodyPr/>
          <a:lstStyle>
            <a:lvl1pPr>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790575" indent="-333375">
              <a:spcBef>
                <a:spcPts val="600"/>
              </a:spcBef>
              <a:buClr>
                <a:srgbClr val="FFCC66"/>
              </a:buCl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1234439" indent="-320039">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1727200" indent="-355600">
              <a:spcBef>
                <a:spcPts val="600"/>
              </a:spcBef>
              <a:buClr>
                <a:srgbClr val="FFCC66"/>
              </a:buCl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2184400" indent="-355600">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rison">
    <p:bg>
      <p:bgPr>
        <a:solidFill>
          <a:srgbClr val="720000"/>
        </a:solidFill>
        <a:effectLst/>
      </p:bgPr>
    </p:bg>
    <p:spTree>
      <p:nvGrpSpPr>
        <p:cNvPr id="1" name=""/>
        <p:cNvGrpSpPr/>
        <p:nvPr/>
      </p:nvGrpSpPr>
      <p:grpSpPr>
        <a:xfrm>
          <a:off x="0" y="0"/>
          <a:ext cx="0" cy="0"/>
          <a:chOff x="0" y="0"/>
          <a:chExt cx="0" cy="0"/>
        </a:xfrm>
      </p:grpSpPr>
      <p:grpSp>
        <p:nvGrpSpPr>
          <p:cNvPr id="268" name="Group"/>
          <p:cNvGrpSpPr/>
          <p:nvPr/>
        </p:nvGrpSpPr>
        <p:grpSpPr>
          <a:xfrm>
            <a:off x="0" y="0"/>
            <a:ext cx="7242175" cy="1981200"/>
            <a:chOff x="0" y="0"/>
            <a:chExt cx="7242175" cy="1981200"/>
          </a:xfrm>
        </p:grpSpPr>
        <p:sp>
          <p:nvSpPr>
            <p:cNvPr id="266"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67"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69"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70" name="Title Text"/>
          <p:cNvSpPr txBox="1">
            <a:spLocks noGrp="1"/>
          </p:cNvSpPr>
          <p:nvPr>
            <p:ph type="title"/>
          </p:nvPr>
        </p:nvSpPr>
        <p:spPr>
          <a:xfrm>
            <a:off x="457200" y="256810"/>
            <a:ext cx="8229600" cy="1178656"/>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71" name="Body Level One…"/>
          <p:cNvSpPr txBox="1">
            <a:spLocks noGrp="1"/>
          </p:cNvSpPr>
          <p:nvPr>
            <p:ph type="body" sz="quarter" idx="1"/>
          </p:nvPr>
        </p:nvSpPr>
        <p:spPr>
          <a:xfrm>
            <a:off x="457200" y="1435465"/>
            <a:ext cx="4040188" cy="739411"/>
          </a:xfrm>
          <a:prstGeom prst="rect">
            <a:avLst/>
          </a:prstGeom>
        </p:spPr>
        <p:txBody>
          <a:bodyPr anchor="b"/>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72"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Only">
    <p:bg>
      <p:bgPr>
        <a:solidFill>
          <a:srgbClr val="720000"/>
        </a:solidFill>
        <a:effectLst/>
      </p:bgPr>
    </p:bg>
    <p:spTree>
      <p:nvGrpSpPr>
        <p:cNvPr id="1" name=""/>
        <p:cNvGrpSpPr/>
        <p:nvPr/>
      </p:nvGrpSpPr>
      <p:grpSpPr>
        <a:xfrm>
          <a:off x="0" y="0"/>
          <a:ext cx="0" cy="0"/>
          <a:chOff x="0" y="0"/>
          <a:chExt cx="0" cy="0"/>
        </a:xfrm>
      </p:grpSpPr>
      <p:grpSp>
        <p:nvGrpSpPr>
          <p:cNvPr id="281" name="Group"/>
          <p:cNvGrpSpPr/>
          <p:nvPr/>
        </p:nvGrpSpPr>
        <p:grpSpPr>
          <a:xfrm>
            <a:off x="0" y="0"/>
            <a:ext cx="7242175" cy="1981200"/>
            <a:chOff x="0" y="0"/>
            <a:chExt cx="7242175" cy="1981200"/>
          </a:xfrm>
        </p:grpSpPr>
        <p:sp>
          <p:nvSpPr>
            <p:cNvPr id="279"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80"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82"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83" name="Title Text"/>
          <p:cNvSpPr txBox="1">
            <a:spLocks noGrp="1"/>
          </p:cNvSpPr>
          <p:nvPr>
            <p:ph type="title"/>
          </p:nvPr>
        </p:nvSpPr>
        <p:spPr>
          <a:xfrm>
            <a:off x="457200" y="92076"/>
            <a:ext cx="8229600" cy="1508125"/>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84"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p:bg>
      <p:bgPr>
        <a:solidFill>
          <a:srgbClr val="720000"/>
        </a:solidFill>
        <a:effectLst/>
      </p:bgPr>
    </p:bg>
    <p:spTree>
      <p:nvGrpSpPr>
        <p:cNvPr id="1" name=""/>
        <p:cNvGrpSpPr/>
        <p:nvPr/>
      </p:nvGrpSpPr>
      <p:grpSpPr>
        <a:xfrm>
          <a:off x="0" y="0"/>
          <a:ext cx="0" cy="0"/>
          <a:chOff x="0" y="0"/>
          <a:chExt cx="0" cy="0"/>
        </a:xfrm>
      </p:grpSpPr>
      <p:grpSp>
        <p:nvGrpSpPr>
          <p:cNvPr id="293" name="Group"/>
          <p:cNvGrpSpPr/>
          <p:nvPr/>
        </p:nvGrpSpPr>
        <p:grpSpPr>
          <a:xfrm>
            <a:off x="0" y="0"/>
            <a:ext cx="7242175" cy="1981200"/>
            <a:chOff x="0" y="0"/>
            <a:chExt cx="7242175" cy="1981200"/>
          </a:xfrm>
        </p:grpSpPr>
        <p:sp>
          <p:nvSpPr>
            <p:cNvPr id="291"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92"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94"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95"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0"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1"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2"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720000"/>
        </a:solidFill>
        <a:effectLst/>
      </p:bgPr>
    </p:bg>
    <p:spTree>
      <p:nvGrpSpPr>
        <p:cNvPr id="1" name=""/>
        <p:cNvGrpSpPr/>
        <p:nvPr/>
      </p:nvGrpSpPr>
      <p:grpSpPr>
        <a:xfrm>
          <a:off x="0" y="0"/>
          <a:ext cx="0" cy="0"/>
          <a:chOff x="0" y="0"/>
          <a:chExt cx="0" cy="0"/>
        </a:xfrm>
      </p:grpSpPr>
      <p:grpSp>
        <p:nvGrpSpPr>
          <p:cNvPr id="304" name="Group"/>
          <p:cNvGrpSpPr/>
          <p:nvPr/>
        </p:nvGrpSpPr>
        <p:grpSpPr>
          <a:xfrm>
            <a:off x="0" y="0"/>
            <a:ext cx="7242175" cy="1981200"/>
            <a:chOff x="0" y="0"/>
            <a:chExt cx="7242175" cy="1981200"/>
          </a:xfrm>
        </p:grpSpPr>
        <p:sp>
          <p:nvSpPr>
            <p:cNvPr id="302"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303"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305"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06" name="Title Text"/>
          <p:cNvSpPr txBox="1">
            <a:spLocks noGrp="1"/>
          </p:cNvSpPr>
          <p:nvPr>
            <p:ph type="title"/>
          </p:nvPr>
        </p:nvSpPr>
        <p:spPr>
          <a:xfrm>
            <a:off x="457200" y="0"/>
            <a:ext cx="3008314" cy="1435100"/>
          </a:xfrm>
          <a:prstGeom prst="rect">
            <a:avLst/>
          </a:prstGeom>
        </p:spPr>
        <p:txBody>
          <a:bodyPr anchor="b"/>
          <a:lstStyle>
            <a:lvl1pPr algn="l">
              <a:defRPr sz="2000" b="1">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307" name="Body Level One…"/>
          <p:cNvSpPr txBox="1">
            <a:spLocks noGrp="1"/>
          </p:cNvSpPr>
          <p:nvPr>
            <p:ph type="body" idx="1"/>
          </p:nvPr>
        </p:nvSpPr>
        <p:spPr>
          <a:xfrm>
            <a:off x="3575050" y="273050"/>
            <a:ext cx="5111750" cy="6584950"/>
          </a:xfrm>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720000"/>
        </a:solidFill>
        <a:effectLst/>
      </p:bgPr>
    </p:bg>
    <p:spTree>
      <p:nvGrpSpPr>
        <p:cNvPr id="1" name=""/>
        <p:cNvGrpSpPr/>
        <p:nvPr/>
      </p:nvGrpSpPr>
      <p:grpSpPr>
        <a:xfrm>
          <a:off x="0" y="0"/>
          <a:ext cx="0" cy="0"/>
          <a:chOff x="0" y="0"/>
          <a:chExt cx="0" cy="0"/>
        </a:xfrm>
      </p:grpSpPr>
      <p:grpSp>
        <p:nvGrpSpPr>
          <p:cNvPr id="317" name="Group"/>
          <p:cNvGrpSpPr/>
          <p:nvPr/>
        </p:nvGrpSpPr>
        <p:grpSpPr>
          <a:xfrm>
            <a:off x="0" y="0"/>
            <a:ext cx="7242175" cy="1981200"/>
            <a:chOff x="0" y="0"/>
            <a:chExt cx="7242175" cy="1981200"/>
          </a:xfrm>
        </p:grpSpPr>
        <p:sp>
          <p:nvSpPr>
            <p:cNvPr id="315"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316"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318"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19" name="Title Text"/>
          <p:cNvSpPr txBox="1">
            <a:spLocks noGrp="1"/>
          </p:cNvSpPr>
          <p:nvPr>
            <p:ph type="title"/>
          </p:nvPr>
        </p:nvSpPr>
        <p:spPr>
          <a:xfrm>
            <a:off x="1792288" y="4800600"/>
            <a:ext cx="5486401" cy="566738"/>
          </a:xfrm>
          <a:prstGeom prst="rect">
            <a:avLst/>
          </a:prstGeom>
        </p:spPr>
        <p:txBody>
          <a:bodyPr anchor="b"/>
          <a:lstStyle>
            <a:lvl1pPr algn="l">
              <a:defRPr sz="2000" b="1">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320"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21"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Vertical Text">
    <p:bg>
      <p:bgPr>
        <a:solidFill>
          <a:srgbClr val="720000"/>
        </a:solidFill>
        <a:effectLst/>
      </p:bgPr>
    </p:bg>
    <p:spTree>
      <p:nvGrpSpPr>
        <p:cNvPr id="1" name=""/>
        <p:cNvGrpSpPr/>
        <p:nvPr/>
      </p:nvGrpSpPr>
      <p:grpSpPr>
        <a:xfrm>
          <a:off x="0" y="0"/>
          <a:ext cx="0" cy="0"/>
          <a:chOff x="0" y="0"/>
          <a:chExt cx="0" cy="0"/>
        </a:xfrm>
      </p:grpSpPr>
      <p:grpSp>
        <p:nvGrpSpPr>
          <p:cNvPr id="330" name="Group"/>
          <p:cNvGrpSpPr/>
          <p:nvPr/>
        </p:nvGrpSpPr>
        <p:grpSpPr>
          <a:xfrm>
            <a:off x="0" y="0"/>
            <a:ext cx="7242175" cy="1981200"/>
            <a:chOff x="0" y="0"/>
            <a:chExt cx="7242175" cy="1981200"/>
          </a:xfrm>
        </p:grpSpPr>
        <p:sp>
          <p:nvSpPr>
            <p:cNvPr id="328"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329"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331"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32" name="Title Text"/>
          <p:cNvSpPr txBox="1">
            <a:spLocks noGrp="1"/>
          </p:cNvSpPr>
          <p:nvPr>
            <p:ph type="title"/>
          </p:nvPr>
        </p:nvSpPr>
        <p:spPr>
          <a:xfrm>
            <a:off x="457200" y="92076"/>
            <a:ext cx="8229600" cy="1508125"/>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333" name="Body Level One…"/>
          <p:cNvSpPr txBox="1">
            <a:spLocks noGrp="1"/>
          </p:cNvSpPr>
          <p:nvPr>
            <p:ph type="body" idx="1"/>
          </p:nvPr>
        </p:nvSpPr>
        <p:spPr>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34"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Vertical Title and Text">
    <p:bg>
      <p:bgPr>
        <a:solidFill>
          <a:srgbClr val="720000"/>
        </a:solidFill>
        <a:effectLst/>
      </p:bgPr>
    </p:bg>
    <p:spTree>
      <p:nvGrpSpPr>
        <p:cNvPr id="1" name=""/>
        <p:cNvGrpSpPr/>
        <p:nvPr/>
      </p:nvGrpSpPr>
      <p:grpSpPr>
        <a:xfrm>
          <a:off x="0" y="0"/>
          <a:ext cx="0" cy="0"/>
          <a:chOff x="0" y="0"/>
          <a:chExt cx="0" cy="0"/>
        </a:xfrm>
      </p:grpSpPr>
      <p:grpSp>
        <p:nvGrpSpPr>
          <p:cNvPr id="343" name="Group"/>
          <p:cNvGrpSpPr/>
          <p:nvPr/>
        </p:nvGrpSpPr>
        <p:grpSpPr>
          <a:xfrm>
            <a:off x="0" y="0"/>
            <a:ext cx="7242175" cy="1981200"/>
            <a:chOff x="0" y="0"/>
            <a:chExt cx="7242175" cy="1981200"/>
          </a:xfrm>
        </p:grpSpPr>
        <p:sp>
          <p:nvSpPr>
            <p:cNvPr id="341"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342"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344"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45" name="Title Text"/>
          <p:cNvSpPr txBox="1">
            <a:spLocks noGrp="1"/>
          </p:cNvSpPr>
          <p:nvPr>
            <p:ph type="title"/>
          </p:nvPr>
        </p:nvSpPr>
        <p:spPr>
          <a:xfrm>
            <a:off x="6629400" y="0"/>
            <a:ext cx="2057400" cy="6370639"/>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346" name="Body Level One…"/>
          <p:cNvSpPr txBox="1">
            <a:spLocks noGrp="1"/>
          </p:cNvSpPr>
          <p:nvPr>
            <p:ph type="body" idx="1"/>
          </p:nvPr>
        </p:nvSpPr>
        <p:spPr>
          <a:xfrm>
            <a:off x="457200" y="274638"/>
            <a:ext cx="6019800" cy="6583363"/>
          </a:xfrm>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47"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54" name="Title Text"/>
          <p:cNvSpPr txBox="1">
            <a:spLocks noGrp="1"/>
          </p:cNvSpPr>
          <p:nvPr>
            <p:ph type="title"/>
          </p:nvPr>
        </p:nvSpPr>
        <p:spPr>
          <a:xfrm>
            <a:off x="685800" y="2130425"/>
            <a:ext cx="7772400" cy="1755775"/>
          </a:xfrm>
          <a:prstGeom prst="rect">
            <a:avLst/>
          </a:prstGeom>
        </p:spPr>
        <p:txBody>
          <a:bodyPr/>
          <a:lstStyle/>
          <a:p>
            <a:r>
              <a:t>Title Text</a:t>
            </a:r>
          </a:p>
        </p:txBody>
      </p:sp>
      <p:sp>
        <p:nvSpPr>
          <p:cNvPr id="355"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3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63" name="Title Text"/>
          <p:cNvSpPr txBox="1">
            <a:spLocks noGrp="1"/>
          </p:cNvSpPr>
          <p:nvPr>
            <p:ph type="title"/>
          </p:nvPr>
        </p:nvSpPr>
        <p:spPr>
          <a:prstGeom prst="rect">
            <a:avLst/>
          </a:prstGeom>
        </p:spPr>
        <p:txBody>
          <a:bodyPr/>
          <a:lstStyle/>
          <a:p>
            <a:r>
              <a:t>Title Text</a:t>
            </a:r>
          </a:p>
        </p:txBody>
      </p:sp>
      <p:sp>
        <p:nvSpPr>
          <p:cNvPr id="3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72"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73"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wo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prstGeom prst="rect">
            <a:avLst/>
          </a:prstGeom>
        </p:spPr>
        <p:txBody>
          <a:bodyPr/>
          <a:lstStyle/>
          <a:p>
            <a:r>
              <a:t>Title Text</a:t>
            </a:r>
          </a:p>
        </p:txBody>
      </p:sp>
      <p:sp>
        <p:nvSpPr>
          <p:cNvPr id="382" name="Body Level One…"/>
          <p:cNvSpPr txBox="1">
            <a:spLocks noGrp="1"/>
          </p:cNvSpPr>
          <p:nvPr>
            <p:ph type="body" sz="half" idx="1"/>
          </p:nvPr>
        </p:nvSpPr>
        <p:spPr>
          <a:xfrm>
            <a:off x="457200" y="1600200"/>
            <a:ext cx="4038600" cy="5257800"/>
          </a:xfrm>
          <a:prstGeom prst="rect">
            <a:avLst/>
          </a:prstGeom>
        </p:spPr>
        <p:txBody>
          <a:bodyPr/>
          <a:lstStyle>
            <a:lvl1pPr>
              <a:lnSpc>
                <a:spcPct val="90000"/>
              </a:lnSpc>
              <a:spcBef>
                <a:spcPts val="600"/>
              </a:spcBef>
              <a:defRPr sz="2800">
                <a:solidFill>
                  <a:schemeClr val="accent3">
                    <a:lumOff val="44000"/>
                  </a:schemeClr>
                </a:solidFill>
              </a:defRPr>
            </a:lvl1pPr>
            <a:lvl2pPr marL="790575" indent="-333375">
              <a:lnSpc>
                <a:spcPct val="90000"/>
              </a:lnSpc>
              <a:spcBef>
                <a:spcPts val="600"/>
              </a:spcBef>
              <a:defRPr sz="2800">
                <a:solidFill>
                  <a:schemeClr val="accent3">
                    <a:lumOff val="44000"/>
                  </a:schemeClr>
                </a:solidFill>
              </a:defRPr>
            </a:lvl2pPr>
            <a:lvl3pPr marL="1234439" indent="-320039">
              <a:lnSpc>
                <a:spcPct val="90000"/>
              </a:lnSpc>
              <a:spcBef>
                <a:spcPts val="600"/>
              </a:spcBef>
              <a:defRPr sz="2800">
                <a:solidFill>
                  <a:schemeClr val="accent3">
                    <a:lumOff val="44000"/>
                  </a:schemeClr>
                </a:solidFill>
              </a:defRPr>
            </a:lvl3pPr>
            <a:lvl4pPr marL="1727200" indent="-355600">
              <a:lnSpc>
                <a:spcPct val="90000"/>
              </a:lnSpc>
              <a:spcBef>
                <a:spcPts val="600"/>
              </a:spcBef>
              <a:defRPr sz="2800">
                <a:solidFill>
                  <a:schemeClr val="accent3">
                    <a:lumOff val="44000"/>
                  </a:schemeClr>
                </a:solidFill>
              </a:defRPr>
            </a:lvl4pPr>
            <a:lvl5pPr marL="2184400" indent="-355600">
              <a:lnSpc>
                <a:spcPct val="90000"/>
              </a:lnSpc>
              <a:spcBef>
                <a:spcPts val="600"/>
              </a:spcBef>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mparis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90" name="Title Text"/>
          <p:cNvSpPr txBox="1">
            <a:spLocks noGrp="1"/>
          </p:cNvSpPr>
          <p:nvPr>
            <p:ph type="title"/>
          </p:nvPr>
        </p:nvSpPr>
        <p:spPr>
          <a:xfrm>
            <a:off x="457200" y="274638"/>
            <a:ext cx="8229600" cy="1204980"/>
          </a:xfrm>
          <a:prstGeom prst="rect">
            <a:avLst/>
          </a:prstGeom>
        </p:spPr>
        <p:txBody>
          <a:bodyPr/>
          <a:lstStyle/>
          <a:p>
            <a:r>
              <a:t>Title Text</a:t>
            </a:r>
          </a:p>
        </p:txBody>
      </p:sp>
      <p:sp>
        <p:nvSpPr>
          <p:cNvPr id="391" name="Body Level One…"/>
          <p:cNvSpPr txBox="1">
            <a:spLocks noGrp="1"/>
          </p:cNvSpPr>
          <p:nvPr>
            <p:ph type="body" sz="quarter" idx="1"/>
          </p:nvPr>
        </p:nvSpPr>
        <p:spPr>
          <a:xfrm>
            <a:off x="457200" y="1479617"/>
            <a:ext cx="4040188" cy="695258"/>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Only">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99" name="Title Text"/>
          <p:cNvSpPr txBox="1">
            <a:spLocks noGrp="1"/>
          </p:cNvSpPr>
          <p:nvPr>
            <p:ph type="title"/>
          </p:nvPr>
        </p:nvSpPr>
        <p:spPr>
          <a:prstGeom prst="rect">
            <a:avLst/>
          </a:prstGeom>
        </p:spPr>
        <p:txBody>
          <a:bodyPr/>
          <a:lstStyle/>
          <a:p>
            <a:r>
              <a:t>Title Text</a:t>
            </a:r>
          </a:p>
        </p:txBody>
      </p:sp>
      <p:sp>
        <p:nvSpPr>
          <p:cNvPr id="4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457200" y="1600200"/>
            <a:ext cx="4038600" cy="5257800"/>
          </a:xfrm>
          <a:prstGeom prst="rect">
            <a:avLst/>
          </a:prstGeom>
        </p:spPr>
        <p:txBody>
          <a:bodyPr/>
          <a:lstStyle>
            <a:lvl1pPr>
              <a:lnSpc>
                <a:spcPct val="90000"/>
              </a:lnSpc>
              <a:spcBef>
                <a:spcPts val="600"/>
              </a:spcBef>
              <a:defRPr sz="2800">
                <a:solidFill>
                  <a:schemeClr val="accent3">
                    <a:lumOff val="44000"/>
                  </a:schemeClr>
                </a:solidFill>
              </a:defRPr>
            </a:lvl1pPr>
            <a:lvl2pPr marL="790575" indent="-333375">
              <a:lnSpc>
                <a:spcPct val="90000"/>
              </a:lnSpc>
              <a:spcBef>
                <a:spcPts val="600"/>
              </a:spcBef>
              <a:defRPr sz="2800">
                <a:solidFill>
                  <a:schemeClr val="accent3">
                    <a:lumOff val="44000"/>
                  </a:schemeClr>
                </a:solidFill>
              </a:defRPr>
            </a:lvl2pPr>
            <a:lvl3pPr marL="1234439" indent="-320039">
              <a:lnSpc>
                <a:spcPct val="90000"/>
              </a:lnSpc>
              <a:spcBef>
                <a:spcPts val="600"/>
              </a:spcBef>
              <a:defRPr sz="2800">
                <a:solidFill>
                  <a:schemeClr val="accent3">
                    <a:lumOff val="44000"/>
                  </a:schemeClr>
                </a:solidFill>
              </a:defRPr>
            </a:lvl3pPr>
            <a:lvl4pPr marL="1727200" indent="-355600">
              <a:lnSpc>
                <a:spcPct val="90000"/>
              </a:lnSpc>
              <a:spcBef>
                <a:spcPts val="600"/>
              </a:spcBef>
              <a:defRPr sz="2800">
                <a:solidFill>
                  <a:schemeClr val="accent3">
                    <a:lumOff val="44000"/>
                  </a:schemeClr>
                </a:solidFill>
              </a:defRPr>
            </a:lvl4pPr>
            <a:lvl5pPr marL="2184400" indent="-355600">
              <a:lnSpc>
                <a:spcPct val="90000"/>
              </a:lnSpc>
              <a:spcBef>
                <a:spcPts val="600"/>
              </a:spcBef>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ntent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14" name="Title Text"/>
          <p:cNvSpPr txBox="1">
            <a:spLocks noGrp="1"/>
          </p:cNvSpPr>
          <p:nvPr>
            <p:ph type="title"/>
          </p:nvPr>
        </p:nvSpPr>
        <p:spPr>
          <a:xfrm>
            <a:off x="457200" y="0"/>
            <a:ext cx="3008314" cy="1435100"/>
          </a:xfrm>
          <a:prstGeom prst="rect">
            <a:avLst/>
          </a:prstGeom>
        </p:spPr>
        <p:txBody>
          <a:bodyPr anchor="b"/>
          <a:lstStyle>
            <a:lvl1pPr algn="l">
              <a:defRPr sz="2000" b="1"/>
            </a:lvl1pPr>
          </a:lstStyle>
          <a:p>
            <a:r>
              <a:t>Title Text</a:t>
            </a:r>
          </a:p>
        </p:txBody>
      </p:sp>
      <p:sp>
        <p:nvSpPr>
          <p:cNvPr id="415"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icture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23"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2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4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Vertical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prstGeom prst="rect">
            <a:avLst/>
          </a:prstGeom>
        </p:spPr>
        <p:txBody>
          <a:bodyPr/>
          <a:lstStyle/>
          <a:p>
            <a:r>
              <a:t>Title Text</a:t>
            </a:r>
          </a:p>
        </p:txBody>
      </p:sp>
      <p:sp>
        <p:nvSpPr>
          <p:cNvPr id="4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Vertical Title and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41" name="Title Text"/>
          <p:cNvSpPr txBox="1">
            <a:spLocks noGrp="1"/>
          </p:cNvSpPr>
          <p:nvPr>
            <p:ph type="title"/>
          </p:nvPr>
        </p:nvSpPr>
        <p:spPr>
          <a:xfrm>
            <a:off x="6629400" y="274638"/>
            <a:ext cx="2057400" cy="6583363"/>
          </a:xfrm>
          <a:prstGeom prst="rect">
            <a:avLst/>
          </a:prstGeom>
        </p:spPr>
        <p:txBody>
          <a:bodyPr/>
          <a:lstStyle/>
          <a:p>
            <a:r>
              <a:t>Title Text</a:t>
            </a:r>
          </a:p>
        </p:txBody>
      </p:sp>
      <p:sp>
        <p:nvSpPr>
          <p:cNvPr id="442" name="Body Level One…"/>
          <p:cNvSpPr txBox="1">
            <a:spLocks noGrp="1"/>
          </p:cNvSpPr>
          <p:nvPr>
            <p:ph type="body" idx="1"/>
          </p:nvPr>
        </p:nvSpPr>
        <p:spPr>
          <a:xfrm>
            <a:off x="457200" y="274638"/>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50" name="Body Level One…"/>
          <p:cNvSpPr txBox="1">
            <a:spLocks noGrp="1"/>
          </p:cNvSpPr>
          <p:nvPr>
            <p:ph type="body" idx="1"/>
          </p:nvPr>
        </p:nvSpPr>
        <p:spPr>
          <a:xfrm>
            <a:off x="457200" y="274638"/>
            <a:ext cx="82296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Content 0">
    <p:bg>
      <p:bgPr>
        <a:solidFill>
          <a:srgbClr val="000000"/>
        </a:solidFill>
        <a:effectLst/>
      </p:bgPr>
    </p:bg>
    <p:spTree>
      <p:nvGrpSpPr>
        <p:cNvPr id="1" name=""/>
        <p:cNvGrpSpPr/>
        <p:nvPr/>
      </p:nvGrpSpPr>
      <p:grpSpPr>
        <a:xfrm>
          <a:off x="0" y="0"/>
          <a:ext cx="0" cy="0"/>
          <a:chOff x="0" y="0"/>
          <a:chExt cx="0" cy="0"/>
        </a:xfrm>
      </p:grpSpPr>
      <p:sp>
        <p:nvSpPr>
          <p:cNvPr id="458" name="Body Level One…"/>
          <p:cNvSpPr txBox="1">
            <a:spLocks noGrp="1"/>
          </p:cNvSpPr>
          <p:nvPr>
            <p:ph type="body" idx="1"/>
          </p:nvPr>
        </p:nvSpPr>
        <p:spPr>
          <a:xfrm>
            <a:off x="457200" y="274638"/>
            <a:ext cx="82296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656566"/>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457200" y="206902"/>
            <a:ext cx="8229600" cy="2231500"/>
          </a:xfrm>
          <a:prstGeom prst="rect">
            <a:avLst/>
          </a:prstGeom>
        </p:spPr>
        <p:txBody>
          <a:bodyPr lIns="0" tIns="0" rIns="0" bIns="0"/>
          <a:lstStyle/>
          <a:p>
            <a:r>
              <a:t>Title Text</a:t>
            </a:r>
          </a:p>
        </p:txBody>
      </p:sp>
      <p:sp>
        <p:nvSpPr>
          <p:cNvPr id="467" name="Slide Number"/>
          <p:cNvSpPr txBox="1">
            <a:spLocks noGrp="1"/>
          </p:cNvSpPr>
          <p:nvPr>
            <p:ph type="sldNum" sz="quarter" idx="2"/>
          </p:nvPr>
        </p:nvSpPr>
        <p:spPr>
          <a:xfrm>
            <a:off x="6553200" y="5988050"/>
            <a:ext cx="2133600" cy="368301"/>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656566"/>
        </a:solidFill>
        <a:effectLst/>
      </p:bgPr>
    </p:bg>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457200" y="206902"/>
            <a:ext cx="8229600" cy="2231500"/>
          </a:xfrm>
          <a:prstGeom prst="rect">
            <a:avLst/>
          </a:prstGeom>
        </p:spPr>
        <p:txBody>
          <a:bodyPr lIns="0" tIns="0" rIns="0" bIns="0"/>
          <a:lstStyle/>
          <a:p>
            <a:r>
              <a:t>Title Text</a:t>
            </a:r>
          </a:p>
        </p:txBody>
      </p:sp>
      <p:sp>
        <p:nvSpPr>
          <p:cNvPr id="475" name="Body Level One…"/>
          <p:cNvSpPr txBox="1">
            <a:spLocks noGrp="1"/>
          </p:cNvSpPr>
          <p:nvPr>
            <p:ph type="body" sz="half" idx="1"/>
          </p:nvPr>
        </p:nvSpPr>
        <p:spPr>
          <a:xfrm>
            <a:off x="5103812" y="2438400"/>
            <a:ext cx="3581401" cy="3962400"/>
          </a:xfrm>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783771" indent="-326571">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76" name="Slide Number"/>
          <p:cNvSpPr txBox="1">
            <a:spLocks noGrp="1"/>
          </p:cNvSpPr>
          <p:nvPr>
            <p:ph type="sldNum" sz="quarter" idx="2"/>
          </p:nvPr>
        </p:nvSpPr>
        <p:spPr>
          <a:xfrm>
            <a:off x="6553200" y="5988050"/>
            <a:ext cx="2133600" cy="368301"/>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656566"/>
        </a:solidFill>
        <a:effectLst/>
      </p:bgPr>
    </p:bg>
    <p:spTree>
      <p:nvGrpSpPr>
        <p:cNvPr id="1" name=""/>
        <p:cNvGrpSpPr/>
        <p:nvPr/>
      </p:nvGrpSpPr>
      <p:grpSpPr>
        <a:xfrm>
          <a:off x="0" y="0"/>
          <a:ext cx="0" cy="0"/>
          <a:chOff x="0" y="0"/>
          <a:chExt cx="0" cy="0"/>
        </a:xfrm>
      </p:grpSpPr>
      <p:sp>
        <p:nvSpPr>
          <p:cNvPr id="483" name="Title Text"/>
          <p:cNvSpPr txBox="1">
            <a:spLocks noGrp="1"/>
          </p:cNvSpPr>
          <p:nvPr>
            <p:ph type="title"/>
          </p:nvPr>
        </p:nvSpPr>
        <p:spPr>
          <a:xfrm>
            <a:off x="457200" y="206902"/>
            <a:ext cx="8229600" cy="2231500"/>
          </a:xfrm>
          <a:prstGeom prst="rect">
            <a:avLst/>
          </a:prstGeom>
        </p:spPr>
        <p:txBody>
          <a:bodyPr lIns="0" tIns="0" rIns="0" bIns="0"/>
          <a:lstStyle/>
          <a:p>
            <a:r>
              <a:t>Title Text</a:t>
            </a:r>
          </a:p>
        </p:txBody>
      </p:sp>
      <p:sp>
        <p:nvSpPr>
          <p:cNvPr id="484" name="Slide Number"/>
          <p:cNvSpPr txBox="1">
            <a:spLocks noGrp="1"/>
          </p:cNvSpPr>
          <p:nvPr>
            <p:ph type="sldNum" sz="quarter" idx="2"/>
          </p:nvPr>
        </p:nvSpPr>
        <p:spPr>
          <a:xfrm>
            <a:off x="6553200" y="5988050"/>
            <a:ext cx="2133600" cy="368301"/>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49"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50" name="Title Text"/>
          <p:cNvSpPr txBox="1">
            <a:spLocks noGrp="1"/>
          </p:cNvSpPr>
          <p:nvPr>
            <p:ph type="title"/>
          </p:nvPr>
        </p:nvSpPr>
        <p:spPr>
          <a:xfrm>
            <a:off x="457200" y="274638"/>
            <a:ext cx="8229600" cy="1204980"/>
          </a:xfrm>
          <a:prstGeom prst="rect">
            <a:avLst/>
          </a:prstGeom>
        </p:spPr>
        <p:txBody>
          <a:bodyPr/>
          <a:lstStyle/>
          <a:p>
            <a:r>
              <a:t>Title Text</a:t>
            </a:r>
          </a:p>
        </p:txBody>
      </p:sp>
      <p:sp>
        <p:nvSpPr>
          <p:cNvPr id="51" name="Body Level One…"/>
          <p:cNvSpPr txBox="1">
            <a:spLocks noGrp="1"/>
          </p:cNvSpPr>
          <p:nvPr>
            <p:ph type="body" sz="quarter" idx="1"/>
          </p:nvPr>
        </p:nvSpPr>
        <p:spPr>
          <a:xfrm>
            <a:off x="457200" y="1479617"/>
            <a:ext cx="4040188" cy="695258"/>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nd Content">
    <p:bg>
      <p:bgPr>
        <a:solidFill>
          <a:schemeClr val="accent4">
            <a:lumOff val="-8800"/>
          </a:schemeClr>
        </a:solidFill>
        <a:effectLst/>
      </p:bgPr>
    </p:bg>
    <p:spTree>
      <p:nvGrpSpPr>
        <p:cNvPr id="1" name=""/>
        <p:cNvGrpSpPr/>
        <p:nvPr/>
      </p:nvGrpSpPr>
      <p:grpSpPr>
        <a:xfrm>
          <a:off x="0" y="0"/>
          <a:ext cx="0" cy="0"/>
          <a:chOff x="0" y="0"/>
          <a:chExt cx="0" cy="0"/>
        </a:xfrm>
      </p:grpSpPr>
      <p:sp>
        <p:nvSpPr>
          <p:cNvPr id="491" name="Title Text"/>
          <p:cNvSpPr txBox="1">
            <a:spLocks noGrp="1"/>
          </p:cNvSpPr>
          <p:nvPr>
            <p:ph type="title"/>
          </p:nvPr>
        </p:nvSpPr>
        <p:spPr>
          <a:prstGeom prst="rect">
            <a:avLst/>
          </a:prstGeom>
        </p:spPr>
        <p:txBody>
          <a:bodyPr/>
          <a:lstStyle/>
          <a:p>
            <a:r>
              <a:t>Title Text</a:t>
            </a:r>
          </a:p>
        </p:txBody>
      </p:sp>
      <p:sp>
        <p:nvSpPr>
          <p:cNvPr id="492" name="Body Level One…"/>
          <p:cNvSpPr txBox="1">
            <a:spLocks noGrp="1"/>
          </p:cNvSpPr>
          <p:nvPr>
            <p:ph type="body" idx="1"/>
          </p:nvPr>
        </p:nvSpPr>
        <p:spPr>
          <a:prstGeom prst="rect">
            <a:avLst/>
          </a:prstGeom>
        </p:spPr>
        <p:txBody>
          <a:bodyPr/>
          <a:lstStyle>
            <a:lvl1pPr>
              <a:buSzPct val="100000"/>
            </a:lvl1pPr>
          </a:lstStyle>
          <a:p>
            <a:r>
              <a:t>Body Level One</a:t>
            </a:r>
          </a:p>
          <a:p>
            <a:pPr lvl="1"/>
            <a:r>
              <a:t>Body Level Two</a:t>
            </a:r>
          </a:p>
          <a:p>
            <a:pPr lvl="2"/>
            <a:r>
              <a:t>Body Level Three</a:t>
            </a:r>
          </a:p>
          <a:p>
            <a:pPr lvl="3"/>
            <a:r>
              <a:t>Body Level Four</a:t>
            </a:r>
          </a:p>
          <a:p>
            <a:pPr lvl="4"/>
            <a:r>
              <a:t>Body Level Five</a:t>
            </a:r>
          </a:p>
        </p:txBody>
      </p:sp>
      <p:sp>
        <p:nvSpPr>
          <p:cNvPr id="4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59"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68"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7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77" name="Title Text"/>
          <p:cNvSpPr txBox="1">
            <a:spLocks noGrp="1"/>
          </p:cNvSpPr>
          <p:nvPr>
            <p:ph type="title"/>
          </p:nvPr>
        </p:nvSpPr>
        <p:spPr>
          <a:xfrm>
            <a:off x="457200" y="0"/>
            <a:ext cx="3008314" cy="1435100"/>
          </a:xfrm>
          <a:prstGeom prst="rect">
            <a:avLst/>
          </a:prstGeom>
        </p:spPr>
        <p:txBody>
          <a:bodyPr anchor="b"/>
          <a:lstStyle>
            <a:lvl1pPr algn="l">
              <a:defRPr sz="2000" b="1"/>
            </a:lvl1pPr>
          </a:lstStyle>
          <a:p>
            <a:r>
              <a:t>Title Text</a:t>
            </a:r>
          </a:p>
        </p:txBody>
      </p:sp>
      <p:sp>
        <p:nvSpPr>
          <p:cNvPr id="78"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8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87"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8"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6172200"/>
            <a:ext cx="2133600" cy="368301"/>
          </a:xfrm>
          <a:prstGeom prst="rect">
            <a:avLst/>
          </a:prstGeom>
          <a:ln w="12700">
            <a:miter lim="400000"/>
          </a:ln>
        </p:spPr>
        <p:txBody>
          <a:bodyPr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8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9E9F"/>
        </a:solidFill>
        <a:effectLst/>
      </p:bgPr>
    </p:bg>
    <p:spTree>
      <p:nvGrpSpPr>
        <p:cNvPr id="1" name=""/>
        <p:cNvGrpSpPr/>
        <p:nvPr/>
      </p:nvGrpSpPr>
      <p:grpSpPr>
        <a:xfrm>
          <a:off x="0" y="0"/>
          <a:ext cx="0" cy="0"/>
          <a:chOff x="0" y="0"/>
          <a:chExt cx="0" cy="0"/>
        </a:xfrm>
      </p:grpSpPr>
      <p:pic>
        <p:nvPicPr>
          <p:cNvPr id="502"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503" name="Anchorsaway"/>
          <p:cNvSpPr txBox="1"/>
          <p:nvPr/>
        </p:nvSpPr>
        <p:spPr>
          <a:xfrm>
            <a:off x="5221339" y="4721764"/>
            <a:ext cx="5432322" cy="8588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b="1"/>
            </a:pPr>
            <a:endParaRPr/>
          </a:p>
          <a:p>
            <a:pPr>
              <a:defRPr b="1"/>
            </a:pPr>
            <a:r>
              <a:rPr sz="4200"/>
              <a:t>Anchorsaway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atan"/>
          <p:cNvSpPr txBox="1">
            <a:spLocks noGrp="1"/>
          </p:cNvSpPr>
          <p:nvPr>
            <p:ph type="title"/>
          </p:nvPr>
        </p:nvSpPr>
        <p:spPr>
          <a:xfrm>
            <a:off x="772319" y="691621"/>
            <a:ext cx="7561262" cy="870479"/>
          </a:xfrm>
          <a:prstGeom prst="rect">
            <a:avLst/>
          </a:prstGeom>
          <a:ln w="9525">
            <a:solidFill>
              <a:srgbClr val="FFFC79"/>
            </a:solidFill>
            <a:miter lim="800000"/>
          </a:ln>
          <a:effectLst>
            <a:outerShdw blurRad="63500" dist="37026" dir="2801120" rotWithShape="0">
              <a:srgbClr val="FF6600">
                <a:alpha val="74998"/>
              </a:srgbClr>
            </a:outerShdw>
          </a:effectLst>
        </p:spPr>
        <p:txBody>
          <a:bodyPr>
            <a:normAutofit/>
          </a:bodyPr>
          <a:lstStyle>
            <a:lvl1pPr>
              <a:defRPr sz="4800" b="1">
                <a:solidFill>
                  <a:srgbClr val="FFFF00"/>
                </a:solidFill>
              </a:defRPr>
            </a:lvl1pPr>
          </a:lstStyle>
          <a:p>
            <a:pPr>
              <a:defRPr sz="4400" b="0">
                <a:solidFill>
                  <a:srgbClr val="000000"/>
                </a:solidFill>
              </a:defRPr>
            </a:pPr>
            <a:r>
              <a:rPr sz="4800" b="1">
                <a:solidFill>
                  <a:srgbClr val="FFFF00"/>
                </a:solidFill>
              </a:rPr>
              <a:t>Satan</a:t>
            </a:r>
          </a:p>
        </p:txBody>
      </p:sp>
      <p:sp>
        <p:nvSpPr>
          <p:cNvPr id="566" name="Is Satan real?…"/>
          <p:cNvSpPr txBox="1">
            <a:spLocks noGrp="1"/>
          </p:cNvSpPr>
          <p:nvPr>
            <p:ph type="body" idx="1"/>
          </p:nvPr>
        </p:nvSpPr>
        <p:spPr>
          <a:xfrm>
            <a:off x="1058862" y="1774825"/>
            <a:ext cx="8458201" cy="4495800"/>
          </a:xfrm>
          <a:prstGeom prst="rect">
            <a:avLst/>
          </a:prstGeom>
        </p:spPr>
        <p:txBody>
          <a:bodyPr>
            <a:normAutofit/>
          </a:bodyPr>
          <a:lstStyle/>
          <a:p>
            <a:pPr marL="609600" indent="-609600">
              <a:buSzTx/>
              <a:buNone/>
            </a:pPr>
            <a:r>
              <a:rPr b="1">
                <a:solidFill>
                  <a:schemeClr val="accent3">
                    <a:lumOff val="44000"/>
                  </a:schemeClr>
                </a:solidFill>
              </a:rPr>
              <a:t>Is Satan real?</a:t>
            </a:r>
          </a:p>
          <a:p>
            <a:pPr marL="609600" indent="-609600">
              <a:buClr>
                <a:schemeClr val="accent3">
                  <a:lumOff val="44000"/>
                </a:schemeClr>
              </a:buClr>
            </a:pPr>
            <a:r>
              <a:rPr>
                <a:solidFill>
                  <a:schemeClr val="accent3">
                    <a:lumOff val="44000"/>
                  </a:schemeClr>
                </a:solidFill>
              </a:rPr>
              <a:t>Ez. 28:11-19 </a:t>
            </a:r>
          </a:p>
          <a:p>
            <a:pPr marL="609600" indent="-609600">
              <a:buClr>
                <a:schemeClr val="accent3">
                  <a:lumOff val="44000"/>
                </a:schemeClr>
              </a:buClr>
            </a:pPr>
            <a:r>
              <a:rPr>
                <a:solidFill>
                  <a:schemeClr val="accent3">
                    <a:lumOff val="44000"/>
                  </a:schemeClr>
                </a:solidFill>
              </a:rPr>
              <a:t>Isa. 14:12-20         </a:t>
            </a:r>
          </a:p>
          <a:p>
            <a:pPr marL="609600" indent="-609600">
              <a:buClr>
                <a:schemeClr val="accent3">
                  <a:lumOff val="44000"/>
                </a:schemeClr>
              </a:buClr>
            </a:pPr>
            <a:r>
              <a:rPr>
                <a:solidFill>
                  <a:schemeClr val="accent3">
                    <a:lumOff val="44000"/>
                  </a:schemeClr>
                </a:solidFill>
              </a:rPr>
              <a:t>Genesis 3:1-5</a:t>
            </a:r>
          </a:p>
        </p:txBody>
      </p:sp>
      <p:sp>
        <p:nvSpPr>
          <p:cNvPr id="4" name="Rectangle 3">
            <a:extLst>
              <a:ext uri="{FF2B5EF4-FFF2-40B4-BE49-F238E27FC236}">
                <a16:creationId xmlns:a16="http://schemas.microsoft.com/office/drawing/2014/main" id="{69273C85-B3BA-4988-9217-136FC9588A7A}"/>
              </a:ext>
            </a:extLst>
          </p:cNvPr>
          <p:cNvSpPr/>
          <p:nvPr/>
        </p:nvSpPr>
        <p:spPr>
          <a:xfrm>
            <a:off x="6734175" y="215927"/>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203</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65"/>
                                        </p:tgtEl>
                                        <p:attrNameLst>
                                          <p:attrName>style.visibility</p:attrName>
                                        </p:attrNameLst>
                                      </p:cBhvr>
                                      <p:to>
                                        <p:strVal val="visible"/>
                                      </p:to>
                                    </p:set>
                                    <p:animEffect transition="in" filter="dissolve">
                                      <p:cBhvr>
                                        <p:cTn id="7" dur="2000"/>
                                        <p:tgtEl>
                                          <p:spTgt spid="5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66">
                                            <p:bg/>
                                          </p:spTgt>
                                        </p:tgtEl>
                                        <p:attrNameLst>
                                          <p:attrName>style.visibility</p:attrName>
                                        </p:attrNameLst>
                                      </p:cBhvr>
                                      <p:to>
                                        <p:strVal val="visible"/>
                                      </p:to>
                                    </p:set>
                                    <p:animEffect transition="in" filter="dissolve">
                                      <p:cBhvr>
                                        <p:cTn id="12" dur="2000"/>
                                        <p:tgtEl>
                                          <p:spTgt spid="566">
                                            <p:bg/>
                                          </p:spTgt>
                                        </p:tgtEl>
                                      </p:cBhvr>
                                    </p:animEffect>
                                  </p:childTnLst>
                                </p:cTn>
                              </p:par>
                              <p:par>
                                <p:cTn id="13" presetID="9" presetClass="entr" presetSubtype="0" fill="hold" grpId="2" nodeType="withEffect">
                                  <p:stCondLst>
                                    <p:cond delay="0"/>
                                  </p:stCondLst>
                                  <p:iterate>
                                    <p:tmAbs val="0"/>
                                  </p:iterate>
                                  <p:childTnLst>
                                    <p:set>
                                      <p:cBhvr>
                                        <p:cTn id="14" fill="hold"/>
                                        <p:tgtEl>
                                          <p:spTgt spid="566">
                                            <p:txEl>
                                              <p:pRg st="0" end="0"/>
                                            </p:txEl>
                                          </p:spTgt>
                                        </p:tgtEl>
                                        <p:attrNameLst>
                                          <p:attrName>style.visibility</p:attrName>
                                        </p:attrNameLst>
                                      </p:cBhvr>
                                      <p:to>
                                        <p:strVal val="visible"/>
                                      </p:to>
                                    </p:set>
                                    <p:animEffect transition="in" filter="dissolve">
                                      <p:cBhvr>
                                        <p:cTn id="15" dur="2000"/>
                                        <p:tgtEl>
                                          <p:spTgt spid="56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566">
                                            <p:txEl>
                                              <p:pRg st="1" end="1"/>
                                            </p:txEl>
                                          </p:spTgt>
                                        </p:tgtEl>
                                        <p:attrNameLst>
                                          <p:attrName>style.visibility</p:attrName>
                                        </p:attrNameLst>
                                      </p:cBhvr>
                                      <p:to>
                                        <p:strVal val="visible"/>
                                      </p:to>
                                    </p:set>
                                    <p:animEffect transition="in" filter="dissolve">
                                      <p:cBhvr>
                                        <p:cTn id="20" dur="2000"/>
                                        <p:tgtEl>
                                          <p:spTgt spid="56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566">
                                            <p:txEl>
                                              <p:pRg st="2" end="2"/>
                                            </p:txEl>
                                          </p:spTgt>
                                        </p:tgtEl>
                                        <p:attrNameLst>
                                          <p:attrName>style.visibility</p:attrName>
                                        </p:attrNameLst>
                                      </p:cBhvr>
                                      <p:to>
                                        <p:strVal val="visible"/>
                                      </p:to>
                                    </p:set>
                                    <p:animEffect transition="in" filter="dissolve">
                                      <p:cBhvr>
                                        <p:cTn id="25" dur="2000"/>
                                        <p:tgtEl>
                                          <p:spTgt spid="56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2" nodeType="clickEffect">
                                  <p:stCondLst>
                                    <p:cond delay="0"/>
                                  </p:stCondLst>
                                  <p:iterate>
                                    <p:tmAbs val="0"/>
                                  </p:iterate>
                                  <p:childTnLst>
                                    <p:set>
                                      <p:cBhvr>
                                        <p:cTn id="29" fill="hold"/>
                                        <p:tgtEl>
                                          <p:spTgt spid="566">
                                            <p:txEl>
                                              <p:pRg st="3" end="3"/>
                                            </p:txEl>
                                          </p:spTgt>
                                        </p:tgtEl>
                                        <p:attrNameLst>
                                          <p:attrName>style.visibility</p:attrName>
                                        </p:attrNameLst>
                                      </p:cBhvr>
                                      <p:to>
                                        <p:strVal val="visible"/>
                                      </p:to>
                                    </p:set>
                                    <p:animEffect transition="in" filter="dissolve">
                                      <p:cBhvr>
                                        <p:cTn id="30" dur="2000"/>
                                        <p:tgtEl>
                                          <p:spTgt spid="5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1" animBg="1" advAuto="0"/>
      <p:bldP spid="566" grpId="2"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Where did Satan originate?"/>
          <p:cNvSpPr txBox="1">
            <a:spLocks noGrp="1"/>
          </p:cNvSpPr>
          <p:nvPr>
            <p:ph type="body" idx="1"/>
          </p:nvPr>
        </p:nvSpPr>
        <p:spPr>
          <a:xfrm>
            <a:off x="457200" y="1721379"/>
            <a:ext cx="8229600" cy="4525963"/>
          </a:xfrm>
          <a:prstGeom prst="rect">
            <a:avLst/>
          </a:prstGeom>
        </p:spPr>
        <p:txBody>
          <a:bodyPr>
            <a:normAutofit/>
          </a:bodyPr>
          <a:lstStyle/>
          <a:p>
            <a:pPr>
              <a:buSzTx/>
              <a:buNone/>
            </a:pPr>
            <a:r>
              <a:t>      </a:t>
            </a:r>
            <a:r>
              <a:rPr b="1">
                <a:solidFill>
                  <a:schemeClr val="accent3">
                    <a:lumOff val="44000"/>
                  </a:schemeClr>
                </a:solidFill>
              </a:rPr>
              <a:t>Where did Satan originate?</a:t>
            </a:r>
          </a:p>
        </p:txBody>
      </p:sp>
      <p:sp>
        <p:nvSpPr>
          <p:cNvPr id="569" name="Satan"/>
          <p:cNvSpPr txBox="1">
            <a:spLocks noGrp="1"/>
          </p:cNvSpPr>
          <p:nvPr>
            <p:ph type="title"/>
          </p:nvPr>
        </p:nvSpPr>
        <p:spPr>
          <a:xfrm>
            <a:off x="926836" y="460904"/>
            <a:ext cx="7561262" cy="1085851"/>
          </a:xfrm>
          <a:prstGeom prst="rect">
            <a:avLst/>
          </a:prstGeom>
          <a:ln w="9525">
            <a:solidFill>
              <a:srgbClr val="FFFC79"/>
            </a:solidFill>
            <a:miter lim="800000"/>
          </a:ln>
          <a:effectLst>
            <a:outerShdw blurRad="63500" dist="37026" dir="2801120" rotWithShape="0">
              <a:srgbClr val="FF6600">
                <a:alpha val="74998"/>
              </a:srgbClr>
            </a:outerShdw>
          </a:effectLst>
        </p:spPr>
        <p:txBody>
          <a:bodyPr>
            <a:normAutofit/>
          </a:bodyPr>
          <a:lstStyle>
            <a:lvl1pPr>
              <a:defRPr sz="4800" b="1">
                <a:solidFill>
                  <a:srgbClr val="FFFF00"/>
                </a:solidFill>
              </a:defRPr>
            </a:lvl1pPr>
          </a:lstStyle>
          <a:p>
            <a:pPr>
              <a:defRPr sz="4400" b="0">
                <a:solidFill>
                  <a:srgbClr val="000000"/>
                </a:solidFill>
              </a:defRPr>
            </a:pPr>
            <a:r>
              <a:rPr sz="4800" b="1">
                <a:solidFill>
                  <a:srgbClr val="FFFF00"/>
                </a:solidFill>
              </a:rPr>
              <a:t>Satan</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69"/>
                                        </p:tgtEl>
                                        <p:attrNameLst>
                                          <p:attrName>style.visibility</p:attrName>
                                        </p:attrNameLst>
                                      </p:cBhvr>
                                      <p:to>
                                        <p:strVal val="visible"/>
                                      </p:to>
                                    </p:set>
                                    <p:animEffect transition="in" filter="dissolve">
                                      <p:cBhvr>
                                        <p:cTn id="7" dur="2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Angel of Light…"/>
          <p:cNvSpPr txBox="1">
            <a:spLocks noGrp="1"/>
          </p:cNvSpPr>
          <p:nvPr>
            <p:ph type="body" sz="half" idx="1"/>
          </p:nvPr>
        </p:nvSpPr>
        <p:spPr>
          <a:xfrm>
            <a:off x="694266" y="1972733"/>
            <a:ext cx="4038601" cy="4525964"/>
          </a:xfrm>
          <a:prstGeom prst="rect">
            <a:avLst/>
          </a:prstGeom>
        </p:spPr>
        <p:txBody>
          <a:bodyPr lIns="25400" tIns="25400" rIns="25400" bIns="25400">
            <a:normAutofit/>
          </a:bodyPr>
          <a:lstStyle/>
          <a:p>
            <a:pPr marL="300037" indent="-300037">
              <a:buClr>
                <a:srgbClr val="FFCC66"/>
              </a:buClr>
              <a:buChar char="■"/>
            </a:pPr>
            <a:r>
              <a:t>Angel of Light		</a:t>
            </a:r>
          </a:p>
          <a:p>
            <a:pPr marL="576580" lvl="2" indent="-190500">
              <a:spcBef>
                <a:spcPts val="400"/>
              </a:spcBef>
              <a:buClr>
                <a:srgbClr val="FFCC66"/>
              </a:buClr>
              <a:buChar char="▪"/>
              <a:defRPr sz="2000"/>
            </a:pPr>
            <a:r>
              <a:t>Christians </a:t>
            </a:r>
          </a:p>
          <a:p>
            <a:pPr marL="576580" lvl="2" indent="-190500">
              <a:spcBef>
                <a:spcPts val="400"/>
              </a:spcBef>
              <a:buClr>
                <a:srgbClr val="FFCC66"/>
              </a:buClr>
              <a:buChar char="▪"/>
              <a:defRPr sz="2000"/>
            </a:pPr>
            <a:r>
              <a:t>Gospel</a:t>
            </a:r>
          </a:p>
          <a:p>
            <a:pPr marL="576580" lvl="2" indent="-190500">
              <a:spcBef>
                <a:spcPts val="400"/>
              </a:spcBef>
              <a:buClr>
                <a:srgbClr val="FFCC66"/>
              </a:buClr>
              <a:buChar char="▪"/>
              <a:defRPr sz="2000"/>
            </a:pPr>
            <a:r>
              <a:t>Righteous</a:t>
            </a:r>
          </a:p>
          <a:p>
            <a:pPr marL="576580" lvl="2" indent="-190500">
              <a:spcBef>
                <a:spcPts val="400"/>
              </a:spcBef>
              <a:buClr>
                <a:srgbClr val="FFCC66"/>
              </a:buClr>
              <a:buChar char="▪"/>
              <a:defRPr sz="2000"/>
            </a:pPr>
            <a:r>
              <a:t>Ministers</a:t>
            </a:r>
          </a:p>
          <a:p>
            <a:pPr marL="576580" lvl="2" indent="-190500">
              <a:spcBef>
                <a:spcPts val="400"/>
              </a:spcBef>
              <a:buClr>
                <a:srgbClr val="FFCC66"/>
              </a:buClr>
              <a:buChar char="▪"/>
              <a:defRPr sz="2000"/>
            </a:pPr>
            <a:r>
              <a:t>Counterfeit Christs</a:t>
            </a:r>
          </a:p>
          <a:p>
            <a:pPr marL="300037" indent="-300037">
              <a:buClr>
                <a:srgbClr val="FFCC66"/>
              </a:buClr>
              <a:buChar char="■"/>
            </a:pPr>
            <a:r>
              <a:t>The Enemy</a:t>
            </a:r>
          </a:p>
          <a:p>
            <a:pPr marL="300037" indent="-300037">
              <a:buClr>
                <a:srgbClr val="FFCC66"/>
              </a:buClr>
              <a:buChar char="■"/>
            </a:pPr>
            <a:r>
              <a:t>Destroyer</a:t>
            </a:r>
          </a:p>
          <a:p>
            <a:pPr marL="300037" indent="-300037">
              <a:buClr>
                <a:srgbClr val="FFCC66"/>
              </a:buClr>
              <a:buChar char="■"/>
            </a:pPr>
            <a:r>
              <a:t>Adversary</a:t>
            </a:r>
          </a:p>
        </p:txBody>
      </p:sp>
      <p:sp>
        <p:nvSpPr>
          <p:cNvPr id="572" name="Liar and Murderer…"/>
          <p:cNvSpPr txBox="1"/>
          <p:nvPr/>
        </p:nvSpPr>
        <p:spPr>
          <a:xfrm>
            <a:off x="4428066" y="1861808"/>
            <a:ext cx="4038601" cy="41043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00037" indent="-300037">
              <a:lnSpc>
                <a:spcPct val="90000"/>
              </a:lnSpc>
              <a:spcBef>
                <a:spcPts val="600"/>
              </a:spcBef>
              <a:buClr>
                <a:srgbClr val="FFCC66"/>
              </a:buClr>
              <a:buSzPct val="80000"/>
              <a:buChar char="■"/>
              <a:defRPr sz="2800">
                <a:solidFill>
                  <a:schemeClr val="accent3">
                    <a:lumOff val="44000"/>
                  </a:schemeClr>
                </a:solidFill>
              </a:defRPr>
            </a:pPr>
            <a:r>
              <a:t>Liar and Murderer</a:t>
            </a:r>
          </a:p>
          <a:p>
            <a:pPr marL="300037" indent="-300037">
              <a:lnSpc>
                <a:spcPct val="90000"/>
              </a:lnSpc>
              <a:spcBef>
                <a:spcPts val="600"/>
              </a:spcBef>
              <a:buClr>
                <a:srgbClr val="FFCC66"/>
              </a:buClr>
              <a:buSzPct val="80000"/>
              <a:buChar char="■"/>
              <a:defRPr sz="2800"/>
            </a:pPr>
            <a:r>
              <a:rPr>
                <a:solidFill>
                  <a:schemeClr val="accent3">
                    <a:lumOff val="44000"/>
                  </a:schemeClr>
                </a:solidFill>
              </a:rPr>
              <a:t>Prince of this World</a:t>
            </a:r>
          </a:p>
          <a:p>
            <a:pPr marL="300037" indent="-300037">
              <a:lnSpc>
                <a:spcPct val="90000"/>
              </a:lnSpc>
              <a:spcBef>
                <a:spcPts val="600"/>
              </a:spcBef>
              <a:buClr>
                <a:srgbClr val="FFCC66"/>
              </a:buClr>
              <a:buSzPct val="80000"/>
              <a:buChar char="■"/>
              <a:defRPr sz="2800"/>
            </a:pPr>
            <a:r>
              <a:rPr>
                <a:solidFill>
                  <a:schemeClr val="accent3">
                    <a:lumOff val="44000"/>
                  </a:schemeClr>
                </a:solidFill>
              </a:rPr>
              <a:t>Prince of the Air</a:t>
            </a:r>
          </a:p>
          <a:p>
            <a:pPr marL="300037" indent="-300037">
              <a:lnSpc>
                <a:spcPct val="90000"/>
              </a:lnSpc>
              <a:spcBef>
                <a:spcPts val="600"/>
              </a:spcBef>
              <a:buClr>
                <a:srgbClr val="FFCC66"/>
              </a:buClr>
              <a:buSzPct val="80000"/>
              <a:buChar char="■"/>
              <a:defRPr sz="2800"/>
            </a:pPr>
            <a:r>
              <a:rPr>
                <a:solidFill>
                  <a:schemeClr val="accent3">
                    <a:lumOff val="44000"/>
                  </a:schemeClr>
                </a:solidFill>
              </a:rPr>
              <a:t>God of this Age</a:t>
            </a:r>
          </a:p>
          <a:p>
            <a:pPr marL="300037" indent="-300037">
              <a:lnSpc>
                <a:spcPct val="90000"/>
              </a:lnSpc>
              <a:spcBef>
                <a:spcPts val="600"/>
              </a:spcBef>
              <a:buClr>
                <a:srgbClr val="FFCC66"/>
              </a:buClr>
              <a:buSzPct val="80000"/>
              <a:buChar char="■"/>
              <a:defRPr sz="2800"/>
            </a:pPr>
            <a:r>
              <a:rPr>
                <a:solidFill>
                  <a:schemeClr val="accent3">
                    <a:lumOff val="44000"/>
                  </a:schemeClr>
                </a:solidFill>
              </a:rPr>
              <a:t>Lawless One</a:t>
            </a:r>
          </a:p>
          <a:p>
            <a:pPr marL="300037" indent="-300037">
              <a:lnSpc>
                <a:spcPct val="90000"/>
              </a:lnSpc>
              <a:spcBef>
                <a:spcPts val="600"/>
              </a:spcBef>
              <a:buClr>
                <a:srgbClr val="FFCC66"/>
              </a:buClr>
              <a:buSzPct val="80000"/>
              <a:buChar char="■"/>
              <a:defRPr sz="2800"/>
            </a:pPr>
            <a:r>
              <a:rPr>
                <a:solidFill>
                  <a:schemeClr val="accent3">
                    <a:lumOff val="44000"/>
                  </a:schemeClr>
                </a:solidFill>
              </a:rPr>
              <a:t>Devil</a:t>
            </a:r>
          </a:p>
          <a:p>
            <a:pPr marL="300037" indent="-300037">
              <a:lnSpc>
                <a:spcPct val="90000"/>
              </a:lnSpc>
              <a:spcBef>
                <a:spcPts val="600"/>
              </a:spcBef>
              <a:buClr>
                <a:srgbClr val="FFCC66"/>
              </a:buClr>
              <a:buSzPct val="80000"/>
              <a:buChar char="■"/>
              <a:defRPr sz="2800"/>
            </a:pPr>
            <a:r>
              <a:rPr>
                <a:solidFill>
                  <a:schemeClr val="accent3">
                    <a:lumOff val="44000"/>
                  </a:schemeClr>
                </a:solidFill>
              </a:rPr>
              <a:t>Blinds Minds</a:t>
            </a:r>
          </a:p>
          <a:p>
            <a:pPr marL="300037" indent="-300037">
              <a:lnSpc>
                <a:spcPct val="90000"/>
              </a:lnSpc>
              <a:spcBef>
                <a:spcPts val="600"/>
              </a:spcBef>
              <a:buClr>
                <a:srgbClr val="FFCC66"/>
              </a:buClr>
              <a:buSzPct val="80000"/>
              <a:buChar char="■"/>
              <a:defRPr sz="2800"/>
            </a:pPr>
            <a:r>
              <a:rPr>
                <a:solidFill>
                  <a:schemeClr val="accent3">
                    <a:lumOff val="44000"/>
                  </a:schemeClr>
                </a:solidFill>
              </a:rPr>
              <a:t>Unclean Spirit</a:t>
            </a:r>
          </a:p>
          <a:p>
            <a:pPr marL="300037" indent="-300037">
              <a:lnSpc>
                <a:spcPct val="90000"/>
              </a:lnSpc>
              <a:spcBef>
                <a:spcPts val="600"/>
              </a:spcBef>
              <a:buClr>
                <a:srgbClr val="FFCC66"/>
              </a:buClr>
              <a:buSzPct val="80000"/>
              <a:buChar char="■"/>
              <a:defRPr sz="2800"/>
            </a:pPr>
            <a:r>
              <a:rPr>
                <a:solidFill>
                  <a:schemeClr val="accent3">
                    <a:lumOff val="44000"/>
                  </a:schemeClr>
                </a:solidFill>
              </a:rPr>
              <a:t>Prince of demons</a:t>
            </a:r>
          </a:p>
        </p:txBody>
      </p:sp>
      <p:sp>
        <p:nvSpPr>
          <p:cNvPr id="573" name="Group"/>
          <p:cNvSpPr txBox="1"/>
          <p:nvPr/>
        </p:nvSpPr>
        <p:spPr>
          <a:xfrm>
            <a:off x="-7599728" y="415396"/>
            <a:ext cx="24389494" cy="1097449"/>
          </a:xfrm>
          <a:prstGeom prst="rect">
            <a:avLst/>
          </a:prstGeom>
          <a:ln w="12700">
            <a:miter lim="400000"/>
          </a:ln>
          <a:effectLst>
            <a:outerShdw blurRad="63500" dist="46662" dir="2115817" rotWithShape="0">
              <a:srgbClr val="FF6600">
                <a:alpha val="74998"/>
              </a:srgbClr>
            </a:outerShdw>
          </a:effectLst>
        </p:spPr>
        <p:txBody>
          <a:bodyPr lIns="45719" rIns="45719"/>
          <a:lstStyle/>
          <a:p>
            <a:pPr algn="ctr"/>
            <a:endParaRPr/>
          </a:p>
        </p:txBody>
      </p:sp>
      <p:sp>
        <p:nvSpPr>
          <p:cNvPr id="574" name="Names of Satan"/>
          <p:cNvSpPr txBox="1"/>
          <p:nvPr/>
        </p:nvSpPr>
        <p:spPr>
          <a:xfrm>
            <a:off x="2256204" y="651349"/>
            <a:ext cx="4677630" cy="76999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800" b="1">
                <a:solidFill>
                  <a:srgbClr val="FFFB00"/>
                </a:solidFill>
              </a:defRPr>
            </a:lvl1pPr>
          </a:lstStyle>
          <a:p>
            <a:pPr>
              <a:defRPr sz="1800" b="0"/>
            </a:pPr>
            <a:r>
              <a:rPr sz="4800" b="1" dirty="0"/>
              <a:t>Names of Satan</a:t>
            </a:r>
          </a:p>
        </p:txBody>
      </p:sp>
      <p:sp>
        <p:nvSpPr>
          <p:cNvPr id="6" name="Rectangle 5">
            <a:extLst>
              <a:ext uri="{FF2B5EF4-FFF2-40B4-BE49-F238E27FC236}">
                <a16:creationId xmlns:a16="http://schemas.microsoft.com/office/drawing/2014/main" id="{6AE416C7-BC6F-4B78-AE06-612CFE007804}"/>
              </a:ext>
            </a:extLst>
          </p:cNvPr>
          <p:cNvSpPr/>
          <p:nvPr/>
        </p:nvSpPr>
        <p:spPr>
          <a:xfrm>
            <a:off x="7047698" y="280514"/>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204</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iterate>
                                    <p:tmAbs val="0"/>
                                  </p:iterate>
                                  <p:childTnLst>
                                    <p:set>
                                      <p:cBhvr>
                                        <p:cTn id="6" fill="hold"/>
                                        <p:tgtEl>
                                          <p:spTgt spid="571">
                                            <p:bg/>
                                          </p:spTgt>
                                        </p:tgtEl>
                                        <p:attrNameLst>
                                          <p:attrName>style.visibility</p:attrName>
                                        </p:attrNameLst>
                                      </p:cBhvr>
                                      <p:to>
                                        <p:strVal val="visible"/>
                                      </p:to>
                                    </p:set>
                                    <p:animEffect transition="in" filter="strips(downLeft)">
                                      <p:cBhvr>
                                        <p:cTn id="7" dur="500"/>
                                        <p:tgtEl>
                                          <p:spTgt spid="571">
                                            <p:bg/>
                                          </p:spTgt>
                                        </p:tgtEl>
                                      </p:cBhvr>
                                    </p:animEffect>
                                  </p:childTnLst>
                                </p:cTn>
                              </p:par>
                              <p:par>
                                <p:cTn id="8" presetID="18" presetClass="entr" presetSubtype="12" fill="hold" grpId="1" nodeType="withEffect">
                                  <p:stCondLst>
                                    <p:cond delay="0"/>
                                  </p:stCondLst>
                                  <p:iterate>
                                    <p:tmAbs val="0"/>
                                  </p:iterate>
                                  <p:childTnLst>
                                    <p:set>
                                      <p:cBhvr>
                                        <p:cTn id="9" fill="hold"/>
                                        <p:tgtEl>
                                          <p:spTgt spid="571">
                                            <p:txEl>
                                              <p:pRg st="0" end="0"/>
                                            </p:txEl>
                                          </p:spTgt>
                                        </p:tgtEl>
                                        <p:attrNameLst>
                                          <p:attrName>style.visibility</p:attrName>
                                        </p:attrNameLst>
                                      </p:cBhvr>
                                      <p:to>
                                        <p:strVal val="visible"/>
                                      </p:to>
                                    </p:set>
                                    <p:animEffect transition="in" filter="strips(downLeft)">
                                      <p:cBhvr>
                                        <p:cTn id="10" dur="500"/>
                                        <p:tgtEl>
                                          <p:spTgt spid="571">
                                            <p:txEl>
                                              <p:pRg st="0" end="0"/>
                                            </p:txEl>
                                          </p:spTgt>
                                        </p:tgtEl>
                                      </p:cBhvr>
                                    </p:animEffect>
                                  </p:childTnLst>
                                </p:cTn>
                              </p:par>
                              <p:par>
                                <p:cTn id="11" presetID="18" presetClass="entr" presetSubtype="12" fill="hold" grpId="1" nodeType="withEffect">
                                  <p:stCondLst>
                                    <p:cond delay="0"/>
                                  </p:stCondLst>
                                  <p:iterate>
                                    <p:tmAbs val="0"/>
                                  </p:iterate>
                                  <p:childTnLst>
                                    <p:set>
                                      <p:cBhvr>
                                        <p:cTn id="12" fill="hold"/>
                                        <p:tgtEl>
                                          <p:spTgt spid="571">
                                            <p:txEl>
                                              <p:pRg st="1" end="1"/>
                                            </p:txEl>
                                          </p:spTgt>
                                        </p:tgtEl>
                                        <p:attrNameLst>
                                          <p:attrName>style.visibility</p:attrName>
                                        </p:attrNameLst>
                                      </p:cBhvr>
                                      <p:to>
                                        <p:strVal val="visible"/>
                                      </p:to>
                                    </p:set>
                                    <p:animEffect transition="in" filter="strips(downLeft)">
                                      <p:cBhvr>
                                        <p:cTn id="13" dur="500"/>
                                        <p:tgtEl>
                                          <p:spTgt spid="571">
                                            <p:txEl>
                                              <p:pRg st="1" end="1"/>
                                            </p:txEl>
                                          </p:spTgt>
                                        </p:tgtEl>
                                      </p:cBhvr>
                                    </p:animEffect>
                                  </p:childTnLst>
                                </p:cTn>
                              </p:par>
                              <p:par>
                                <p:cTn id="14" presetID="18" presetClass="entr" presetSubtype="12" fill="hold" grpId="1" nodeType="withEffect">
                                  <p:stCondLst>
                                    <p:cond delay="0"/>
                                  </p:stCondLst>
                                  <p:iterate>
                                    <p:tmAbs val="0"/>
                                  </p:iterate>
                                  <p:childTnLst>
                                    <p:set>
                                      <p:cBhvr>
                                        <p:cTn id="15" fill="hold"/>
                                        <p:tgtEl>
                                          <p:spTgt spid="571">
                                            <p:txEl>
                                              <p:pRg st="2" end="2"/>
                                            </p:txEl>
                                          </p:spTgt>
                                        </p:tgtEl>
                                        <p:attrNameLst>
                                          <p:attrName>style.visibility</p:attrName>
                                        </p:attrNameLst>
                                      </p:cBhvr>
                                      <p:to>
                                        <p:strVal val="visible"/>
                                      </p:to>
                                    </p:set>
                                    <p:animEffect transition="in" filter="strips(downLeft)">
                                      <p:cBhvr>
                                        <p:cTn id="16" dur="500"/>
                                        <p:tgtEl>
                                          <p:spTgt spid="571">
                                            <p:txEl>
                                              <p:pRg st="2" end="2"/>
                                            </p:txEl>
                                          </p:spTgt>
                                        </p:tgtEl>
                                      </p:cBhvr>
                                    </p:animEffect>
                                  </p:childTnLst>
                                </p:cTn>
                              </p:par>
                              <p:par>
                                <p:cTn id="17" presetID="18" presetClass="entr" presetSubtype="12" fill="hold" grpId="1" nodeType="withEffect">
                                  <p:stCondLst>
                                    <p:cond delay="0"/>
                                  </p:stCondLst>
                                  <p:iterate>
                                    <p:tmAbs val="0"/>
                                  </p:iterate>
                                  <p:childTnLst>
                                    <p:set>
                                      <p:cBhvr>
                                        <p:cTn id="18" fill="hold"/>
                                        <p:tgtEl>
                                          <p:spTgt spid="571">
                                            <p:txEl>
                                              <p:pRg st="3" end="3"/>
                                            </p:txEl>
                                          </p:spTgt>
                                        </p:tgtEl>
                                        <p:attrNameLst>
                                          <p:attrName>style.visibility</p:attrName>
                                        </p:attrNameLst>
                                      </p:cBhvr>
                                      <p:to>
                                        <p:strVal val="visible"/>
                                      </p:to>
                                    </p:set>
                                    <p:animEffect transition="in" filter="strips(downLeft)">
                                      <p:cBhvr>
                                        <p:cTn id="19" dur="500"/>
                                        <p:tgtEl>
                                          <p:spTgt spid="571">
                                            <p:txEl>
                                              <p:pRg st="3" end="3"/>
                                            </p:txEl>
                                          </p:spTgt>
                                        </p:tgtEl>
                                      </p:cBhvr>
                                    </p:animEffect>
                                  </p:childTnLst>
                                </p:cTn>
                              </p:par>
                              <p:par>
                                <p:cTn id="20" presetID="18" presetClass="entr" presetSubtype="12" fill="hold" grpId="1" nodeType="withEffect">
                                  <p:stCondLst>
                                    <p:cond delay="0"/>
                                  </p:stCondLst>
                                  <p:iterate>
                                    <p:tmAbs val="0"/>
                                  </p:iterate>
                                  <p:childTnLst>
                                    <p:set>
                                      <p:cBhvr>
                                        <p:cTn id="21" fill="hold"/>
                                        <p:tgtEl>
                                          <p:spTgt spid="571">
                                            <p:txEl>
                                              <p:pRg st="4" end="4"/>
                                            </p:txEl>
                                          </p:spTgt>
                                        </p:tgtEl>
                                        <p:attrNameLst>
                                          <p:attrName>style.visibility</p:attrName>
                                        </p:attrNameLst>
                                      </p:cBhvr>
                                      <p:to>
                                        <p:strVal val="visible"/>
                                      </p:to>
                                    </p:set>
                                    <p:animEffect transition="in" filter="strips(downLeft)">
                                      <p:cBhvr>
                                        <p:cTn id="22" dur="500"/>
                                        <p:tgtEl>
                                          <p:spTgt spid="571">
                                            <p:txEl>
                                              <p:pRg st="4" end="4"/>
                                            </p:txEl>
                                          </p:spTgt>
                                        </p:tgtEl>
                                      </p:cBhvr>
                                    </p:animEffect>
                                  </p:childTnLst>
                                </p:cTn>
                              </p:par>
                              <p:par>
                                <p:cTn id="23" presetID="18" presetClass="entr" presetSubtype="12" fill="hold" grpId="1" nodeType="withEffect">
                                  <p:stCondLst>
                                    <p:cond delay="0"/>
                                  </p:stCondLst>
                                  <p:iterate>
                                    <p:tmAbs val="0"/>
                                  </p:iterate>
                                  <p:childTnLst>
                                    <p:set>
                                      <p:cBhvr>
                                        <p:cTn id="24" fill="hold"/>
                                        <p:tgtEl>
                                          <p:spTgt spid="571">
                                            <p:txEl>
                                              <p:pRg st="5" end="5"/>
                                            </p:txEl>
                                          </p:spTgt>
                                        </p:tgtEl>
                                        <p:attrNameLst>
                                          <p:attrName>style.visibility</p:attrName>
                                        </p:attrNameLst>
                                      </p:cBhvr>
                                      <p:to>
                                        <p:strVal val="visible"/>
                                      </p:to>
                                    </p:set>
                                    <p:animEffect transition="in" filter="strips(downLeft)">
                                      <p:cBhvr>
                                        <p:cTn id="25" dur="500"/>
                                        <p:tgtEl>
                                          <p:spTgt spid="57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1" nodeType="clickEffect">
                                  <p:stCondLst>
                                    <p:cond delay="0"/>
                                  </p:stCondLst>
                                  <p:iterate>
                                    <p:tmAbs val="0"/>
                                  </p:iterate>
                                  <p:childTnLst>
                                    <p:set>
                                      <p:cBhvr>
                                        <p:cTn id="29" fill="hold"/>
                                        <p:tgtEl>
                                          <p:spTgt spid="571">
                                            <p:txEl>
                                              <p:pRg st="6" end="6"/>
                                            </p:txEl>
                                          </p:spTgt>
                                        </p:tgtEl>
                                        <p:attrNameLst>
                                          <p:attrName>style.visibility</p:attrName>
                                        </p:attrNameLst>
                                      </p:cBhvr>
                                      <p:to>
                                        <p:strVal val="visible"/>
                                      </p:to>
                                    </p:set>
                                    <p:animEffect transition="in" filter="strips(downLeft)">
                                      <p:cBhvr>
                                        <p:cTn id="30" dur="500"/>
                                        <p:tgtEl>
                                          <p:spTgt spid="57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1" nodeType="clickEffect">
                                  <p:stCondLst>
                                    <p:cond delay="0"/>
                                  </p:stCondLst>
                                  <p:iterate>
                                    <p:tmAbs val="0"/>
                                  </p:iterate>
                                  <p:childTnLst>
                                    <p:set>
                                      <p:cBhvr>
                                        <p:cTn id="34" fill="hold"/>
                                        <p:tgtEl>
                                          <p:spTgt spid="571">
                                            <p:txEl>
                                              <p:pRg st="7" end="7"/>
                                            </p:txEl>
                                          </p:spTgt>
                                        </p:tgtEl>
                                        <p:attrNameLst>
                                          <p:attrName>style.visibility</p:attrName>
                                        </p:attrNameLst>
                                      </p:cBhvr>
                                      <p:to>
                                        <p:strVal val="visible"/>
                                      </p:to>
                                    </p:set>
                                    <p:animEffect transition="in" filter="strips(downLeft)">
                                      <p:cBhvr>
                                        <p:cTn id="35" dur="500"/>
                                        <p:tgtEl>
                                          <p:spTgt spid="571">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1" nodeType="clickEffect">
                                  <p:stCondLst>
                                    <p:cond delay="0"/>
                                  </p:stCondLst>
                                  <p:iterate>
                                    <p:tmAbs val="0"/>
                                  </p:iterate>
                                  <p:childTnLst>
                                    <p:set>
                                      <p:cBhvr>
                                        <p:cTn id="39" fill="hold"/>
                                        <p:tgtEl>
                                          <p:spTgt spid="571">
                                            <p:txEl>
                                              <p:pRg st="8" end="8"/>
                                            </p:txEl>
                                          </p:spTgt>
                                        </p:tgtEl>
                                        <p:attrNameLst>
                                          <p:attrName>style.visibility</p:attrName>
                                        </p:attrNameLst>
                                      </p:cBhvr>
                                      <p:to>
                                        <p:strVal val="visible"/>
                                      </p:to>
                                    </p:set>
                                    <p:animEffect transition="in" filter="strips(downLeft)">
                                      <p:cBhvr>
                                        <p:cTn id="40" dur="500"/>
                                        <p:tgtEl>
                                          <p:spTgt spid="571">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2" nodeType="clickEffect">
                                  <p:stCondLst>
                                    <p:cond delay="0"/>
                                  </p:stCondLst>
                                  <p:iterate>
                                    <p:tmAbs val="0"/>
                                  </p:iterate>
                                  <p:childTnLst>
                                    <p:set>
                                      <p:cBhvr>
                                        <p:cTn id="44" fill="hold"/>
                                        <p:tgtEl>
                                          <p:spTgt spid="572">
                                            <p:bg/>
                                          </p:spTgt>
                                        </p:tgtEl>
                                        <p:attrNameLst>
                                          <p:attrName>style.visibility</p:attrName>
                                        </p:attrNameLst>
                                      </p:cBhvr>
                                      <p:to>
                                        <p:strVal val="visible"/>
                                      </p:to>
                                    </p:set>
                                    <p:animEffect transition="in" filter="strips(downLeft)">
                                      <p:cBhvr>
                                        <p:cTn id="45" dur="500"/>
                                        <p:tgtEl>
                                          <p:spTgt spid="572">
                                            <p:bg/>
                                          </p:spTgt>
                                        </p:tgtEl>
                                      </p:cBhvr>
                                    </p:animEffect>
                                  </p:childTnLst>
                                </p:cTn>
                              </p:par>
                              <p:par>
                                <p:cTn id="46" presetID="18" presetClass="entr" presetSubtype="12" fill="hold" grpId="2" nodeType="withEffect">
                                  <p:stCondLst>
                                    <p:cond delay="0"/>
                                  </p:stCondLst>
                                  <p:iterate>
                                    <p:tmAbs val="0"/>
                                  </p:iterate>
                                  <p:childTnLst>
                                    <p:set>
                                      <p:cBhvr>
                                        <p:cTn id="47" fill="hold"/>
                                        <p:tgtEl>
                                          <p:spTgt spid="572">
                                            <p:txEl>
                                              <p:pRg st="0" end="0"/>
                                            </p:txEl>
                                          </p:spTgt>
                                        </p:tgtEl>
                                        <p:attrNameLst>
                                          <p:attrName>style.visibility</p:attrName>
                                        </p:attrNameLst>
                                      </p:cBhvr>
                                      <p:to>
                                        <p:strVal val="visible"/>
                                      </p:to>
                                    </p:set>
                                    <p:animEffect transition="in" filter="strips(downLeft)">
                                      <p:cBhvr>
                                        <p:cTn id="48" dur="500"/>
                                        <p:tgtEl>
                                          <p:spTgt spid="57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2" nodeType="clickEffect">
                                  <p:stCondLst>
                                    <p:cond delay="0"/>
                                  </p:stCondLst>
                                  <p:iterate>
                                    <p:tmAbs val="0"/>
                                  </p:iterate>
                                  <p:childTnLst>
                                    <p:set>
                                      <p:cBhvr>
                                        <p:cTn id="52" fill="hold"/>
                                        <p:tgtEl>
                                          <p:spTgt spid="572">
                                            <p:txEl>
                                              <p:pRg st="1" end="1"/>
                                            </p:txEl>
                                          </p:spTgt>
                                        </p:tgtEl>
                                        <p:attrNameLst>
                                          <p:attrName>style.visibility</p:attrName>
                                        </p:attrNameLst>
                                      </p:cBhvr>
                                      <p:to>
                                        <p:strVal val="visible"/>
                                      </p:to>
                                    </p:set>
                                    <p:animEffect transition="in" filter="strips(downLeft)">
                                      <p:cBhvr>
                                        <p:cTn id="53" dur="500"/>
                                        <p:tgtEl>
                                          <p:spTgt spid="57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2" nodeType="clickEffect">
                                  <p:stCondLst>
                                    <p:cond delay="0"/>
                                  </p:stCondLst>
                                  <p:iterate>
                                    <p:tmAbs val="0"/>
                                  </p:iterate>
                                  <p:childTnLst>
                                    <p:set>
                                      <p:cBhvr>
                                        <p:cTn id="57" fill="hold"/>
                                        <p:tgtEl>
                                          <p:spTgt spid="572">
                                            <p:txEl>
                                              <p:pRg st="2" end="2"/>
                                            </p:txEl>
                                          </p:spTgt>
                                        </p:tgtEl>
                                        <p:attrNameLst>
                                          <p:attrName>style.visibility</p:attrName>
                                        </p:attrNameLst>
                                      </p:cBhvr>
                                      <p:to>
                                        <p:strVal val="visible"/>
                                      </p:to>
                                    </p:set>
                                    <p:animEffect transition="in" filter="strips(downLeft)">
                                      <p:cBhvr>
                                        <p:cTn id="58" dur="500"/>
                                        <p:tgtEl>
                                          <p:spTgt spid="57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2" nodeType="clickEffect">
                                  <p:stCondLst>
                                    <p:cond delay="0"/>
                                  </p:stCondLst>
                                  <p:iterate>
                                    <p:tmAbs val="0"/>
                                  </p:iterate>
                                  <p:childTnLst>
                                    <p:set>
                                      <p:cBhvr>
                                        <p:cTn id="62" fill="hold"/>
                                        <p:tgtEl>
                                          <p:spTgt spid="572">
                                            <p:txEl>
                                              <p:pRg st="3" end="3"/>
                                            </p:txEl>
                                          </p:spTgt>
                                        </p:tgtEl>
                                        <p:attrNameLst>
                                          <p:attrName>style.visibility</p:attrName>
                                        </p:attrNameLst>
                                      </p:cBhvr>
                                      <p:to>
                                        <p:strVal val="visible"/>
                                      </p:to>
                                    </p:set>
                                    <p:animEffect transition="in" filter="strips(downLeft)">
                                      <p:cBhvr>
                                        <p:cTn id="63" dur="500"/>
                                        <p:tgtEl>
                                          <p:spTgt spid="572">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2" nodeType="clickEffect">
                                  <p:stCondLst>
                                    <p:cond delay="0"/>
                                  </p:stCondLst>
                                  <p:iterate>
                                    <p:tmAbs val="0"/>
                                  </p:iterate>
                                  <p:childTnLst>
                                    <p:set>
                                      <p:cBhvr>
                                        <p:cTn id="67" fill="hold"/>
                                        <p:tgtEl>
                                          <p:spTgt spid="572">
                                            <p:txEl>
                                              <p:pRg st="4" end="4"/>
                                            </p:txEl>
                                          </p:spTgt>
                                        </p:tgtEl>
                                        <p:attrNameLst>
                                          <p:attrName>style.visibility</p:attrName>
                                        </p:attrNameLst>
                                      </p:cBhvr>
                                      <p:to>
                                        <p:strVal val="visible"/>
                                      </p:to>
                                    </p:set>
                                    <p:animEffect transition="in" filter="strips(downLeft)">
                                      <p:cBhvr>
                                        <p:cTn id="68" dur="500"/>
                                        <p:tgtEl>
                                          <p:spTgt spid="572">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2" nodeType="clickEffect">
                                  <p:stCondLst>
                                    <p:cond delay="0"/>
                                  </p:stCondLst>
                                  <p:iterate>
                                    <p:tmAbs val="0"/>
                                  </p:iterate>
                                  <p:childTnLst>
                                    <p:set>
                                      <p:cBhvr>
                                        <p:cTn id="72" fill="hold"/>
                                        <p:tgtEl>
                                          <p:spTgt spid="572">
                                            <p:txEl>
                                              <p:pRg st="5" end="5"/>
                                            </p:txEl>
                                          </p:spTgt>
                                        </p:tgtEl>
                                        <p:attrNameLst>
                                          <p:attrName>style.visibility</p:attrName>
                                        </p:attrNameLst>
                                      </p:cBhvr>
                                      <p:to>
                                        <p:strVal val="visible"/>
                                      </p:to>
                                    </p:set>
                                    <p:animEffect transition="in" filter="strips(downLeft)">
                                      <p:cBhvr>
                                        <p:cTn id="73" dur="500"/>
                                        <p:tgtEl>
                                          <p:spTgt spid="572">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12" fill="hold" grpId="2" nodeType="clickEffect">
                                  <p:stCondLst>
                                    <p:cond delay="0"/>
                                  </p:stCondLst>
                                  <p:iterate>
                                    <p:tmAbs val="0"/>
                                  </p:iterate>
                                  <p:childTnLst>
                                    <p:set>
                                      <p:cBhvr>
                                        <p:cTn id="77" fill="hold"/>
                                        <p:tgtEl>
                                          <p:spTgt spid="572">
                                            <p:txEl>
                                              <p:pRg st="6" end="6"/>
                                            </p:txEl>
                                          </p:spTgt>
                                        </p:tgtEl>
                                        <p:attrNameLst>
                                          <p:attrName>style.visibility</p:attrName>
                                        </p:attrNameLst>
                                      </p:cBhvr>
                                      <p:to>
                                        <p:strVal val="visible"/>
                                      </p:to>
                                    </p:set>
                                    <p:animEffect transition="in" filter="strips(downLeft)">
                                      <p:cBhvr>
                                        <p:cTn id="78" dur="500"/>
                                        <p:tgtEl>
                                          <p:spTgt spid="572">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2" nodeType="clickEffect">
                                  <p:stCondLst>
                                    <p:cond delay="0"/>
                                  </p:stCondLst>
                                  <p:iterate>
                                    <p:tmAbs val="0"/>
                                  </p:iterate>
                                  <p:childTnLst>
                                    <p:set>
                                      <p:cBhvr>
                                        <p:cTn id="82" fill="hold"/>
                                        <p:tgtEl>
                                          <p:spTgt spid="572">
                                            <p:txEl>
                                              <p:pRg st="7" end="7"/>
                                            </p:txEl>
                                          </p:spTgt>
                                        </p:tgtEl>
                                        <p:attrNameLst>
                                          <p:attrName>style.visibility</p:attrName>
                                        </p:attrNameLst>
                                      </p:cBhvr>
                                      <p:to>
                                        <p:strVal val="visible"/>
                                      </p:to>
                                    </p:set>
                                    <p:animEffect transition="in" filter="strips(downLeft)">
                                      <p:cBhvr>
                                        <p:cTn id="83" dur="500"/>
                                        <p:tgtEl>
                                          <p:spTgt spid="572">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grpId="2" nodeType="clickEffect">
                                  <p:stCondLst>
                                    <p:cond delay="0"/>
                                  </p:stCondLst>
                                  <p:iterate>
                                    <p:tmAbs val="0"/>
                                  </p:iterate>
                                  <p:childTnLst>
                                    <p:set>
                                      <p:cBhvr>
                                        <p:cTn id="87" fill="hold"/>
                                        <p:tgtEl>
                                          <p:spTgt spid="572">
                                            <p:txEl>
                                              <p:pRg st="8" end="8"/>
                                            </p:txEl>
                                          </p:spTgt>
                                        </p:tgtEl>
                                        <p:attrNameLst>
                                          <p:attrName>style.visibility</p:attrName>
                                        </p:attrNameLst>
                                      </p:cBhvr>
                                      <p:to>
                                        <p:strVal val="visible"/>
                                      </p:to>
                                    </p:set>
                                    <p:animEffect transition="in" filter="strips(downLeft)">
                                      <p:cBhvr>
                                        <p:cTn id="88" dur="500"/>
                                        <p:tgtEl>
                                          <p:spTgt spid="5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build="p" animBg="1" advAuto="0"/>
      <p:bldP spid="572" grpId="2"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How does the lie spread?…"/>
          <p:cNvSpPr txBox="1">
            <a:spLocks noGrp="1"/>
          </p:cNvSpPr>
          <p:nvPr>
            <p:ph type="body" idx="1"/>
          </p:nvPr>
        </p:nvSpPr>
        <p:spPr>
          <a:xfrm>
            <a:off x="614891" y="1488016"/>
            <a:ext cx="8229601" cy="4525964"/>
          </a:xfrm>
          <a:prstGeom prst="rect">
            <a:avLst/>
          </a:prstGeom>
        </p:spPr>
        <p:txBody>
          <a:bodyPr>
            <a:normAutofit/>
          </a:bodyPr>
          <a:lstStyle/>
          <a:p>
            <a:pPr marL="300037" indent="-300037">
              <a:spcBef>
                <a:spcPts val="600"/>
              </a:spcBef>
              <a:buClr>
                <a:srgbClr val="FFCC66"/>
              </a:buClr>
              <a:buChar char="■"/>
              <a:defRPr>
                <a:solidFill>
                  <a:schemeClr val="accent3">
                    <a:lumOff val="44000"/>
                  </a:schemeClr>
                </a:solidFill>
              </a:defRPr>
            </a:pPr>
            <a:r>
              <a:rPr sz="2800"/>
              <a:t>How does the lie spread?</a:t>
            </a:r>
          </a:p>
          <a:p>
            <a:pPr marL="300037" indent="-300037">
              <a:spcBef>
                <a:spcPts val="600"/>
              </a:spcBef>
              <a:buClr>
                <a:srgbClr val="FFCC66"/>
              </a:buClr>
              <a:buChar char="■"/>
              <a:defRPr>
                <a:solidFill>
                  <a:schemeClr val="accent3">
                    <a:lumOff val="44000"/>
                  </a:schemeClr>
                </a:solidFill>
              </a:defRPr>
            </a:pPr>
            <a:r>
              <a:rPr sz="2800"/>
              <a:t>How can we escape him?</a:t>
            </a:r>
          </a:p>
          <a:p>
            <a:pPr marL="300037" indent="-300037">
              <a:spcBef>
                <a:spcPts val="600"/>
              </a:spcBef>
              <a:buClr>
                <a:srgbClr val="FFCC66"/>
              </a:buClr>
              <a:buChar char="■"/>
              <a:defRPr>
                <a:solidFill>
                  <a:schemeClr val="accent3">
                    <a:lumOff val="44000"/>
                  </a:schemeClr>
                </a:solidFill>
              </a:defRPr>
            </a:pPr>
            <a:r>
              <a:rPr sz="2800"/>
              <a:t>What are Satan’s helpers?</a:t>
            </a:r>
          </a:p>
          <a:p>
            <a:pPr marL="300037" indent="-300037">
              <a:spcBef>
                <a:spcPts val="600"/>
              </a:spcBef>
              <a:buClr>
                <a:srgbClr val="FFCC66"/>
              </a:buClr>
              <a:buChar char="■"/>
              <a:defRPr>
                <a:solidFill>
                  <a:schemeClr val="accent3">
                    <a:lumOff val="44000"/>
                  </a:schemeClr>
                </a:solidFill>
              </a:defRPr>
            </a:pPr>
            <a:r>
              <a:rPr sz="2800"/>
              <a:t>What are Satan’s ploys?</a:t>
            </a:r>
          </a:p>
          <a:p>
            <a:pPr marL="300037" indent="-300037">
              <a:spcBef>
                <a:spcPts val="600"/>
              </a:spcBef>
              <a:buClr>
                <a:srgbClr val="FFCC66"/>
              </a:buClr>
              <a:buChar char="■"/>
              <a:defRPr>
                <a:solidFill>
                  <a:schemeClr val="accent3">
                    <a:lumOff val="44000"/>
                  </a:schemeClr>
                </a:solidFill>
              </a:defRPr>
            </a:pPr>
            <a:r>
              <a:rPr sz="2800"/>
              <a:t>How do we fight Satan?</a:t>
            </a:r>
          </a:p>
          <a:p>
            <a:pPr marL="702128" lvl="1" indent="-244928">
              <a:spcBef>
                <a:spcPts val="500"/>
              </a:spcBef>
              <a:buClr>
                <a:srgbClr val="FFCC66"/>
              </a:buClr>
              <a:defRPr sz="2800">
                <a:solidFill>
                  <a:schemeClr val="accent3">
                    <a:lumOff val="44000"/>
                  </a:schemeClr>
                </a:solidFill>
              </a:defRPr>
            </a:pPr>
            <a:r>
              <a:rPr sz="2400"/>
              <a:t>1 Peter 2:11</a:t>
            </a:r>
          </a:p>
          <a:p>
            <a:pPr marL="702128" lvl="1" indent="-244928">
              <a:spcBef>
                <a:spcPts val="500"/>
              </a:spcBef>
              <a:buClr>
                <a:srgbClr val="FFCC66"/>
              </a:buClr>
              <a:defRPr sz="2800">
                <a:solidFill>
                  <a:schemeClr val="accent3">
                    <a:lumOff val="44000"/>
                  </a:schemeClr>
                </a:solidFill>
              </a:defRPr>
            </a:pPr>
            <a:r>
              <a:rPr sz="2400"/>
              <a:t>Eph 6:12-15</a:t>
            </a:r>
          </a:p>
          <a:p>
            <a:pPr marL="702128" lvl="1" indent="-244928">
              <a:spcBef>
                <a:spcPts val="500"/>
              </a:spcBef>
              <a:buClr>
                <a:srgbClr val="FFCC66"/>
              </a:buClr>
              <a:defRPr sz="2800">
                <a:solidFill>
                  <a:schemeClr val="accent3">
                    <a:lumOff val="44000"/>
                  </a:schemeClr>
                </a:solidFill>
              </a:defRPr>
            </a:pPr>
            <a:r>
              <a:rPr sz="2400"/>
              <a:t>1 John 4:4</a:t>
            </a:r>
          </a:p>
          <a:p>
            <a:pPr marL="702128" lvl="1" indent="-244928">
              <a:spcBef>
                <a:spcPts val="500"/>
              </a:spcBef>
              <a:buClr>
                <a:srgbClr val="FFCC66"/>
              </a:buClr>
              <a:defRPr sz="2800">
                <a:solidFill>
                  <a:schemeClr val="accent3">
                    <a:lumOff val="44000"/>
                  </a:schemeClr>
                </a:solidFill>
              </a:defRPr>
            </a:pPr>
            <a:r>
              <a:rPr sz="2400"/>
              <a:t>Col 1:12-14</a:t>
            </a:r>
          </a:p>
        </p:txBody>
      </p:sp>
      <p:sp>
        <p:nvSpPr>
          <p:cNvPr id="577" name="Satan"/>
          <p:cNvSpPr txBox="1"/>
          <p:nvPr/>
        </p:nvSpPr>
        <p:spPr>
          <a:xfrm>
            <a:off x="3689915" y="571734"/>
            <a:ext cx="1764170" cy="76999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800" b="1">
                <a:solidFill>
                  <a:srgbClr val="FFFF00"/>
                </a:solidFill>
                <a:effectLst>
                  <a:outerShdw blurRad="38100" dist="38100" dir="2700000" rotWithShape="0">
                    <a:srgbClr val="000000"/>
                  </a:outerShdw>
                </a:effectLst>
              </a:defRPr>
            </a:lvl1pPr>
          </a:lstStyle>
          <a:p>
            <a:pPr>
              <a:defRPr sz="4400" b="0">
                <a:solidFill>
                  <a:schemeClr val="accent3">
                    <a:lumOff val="44000"/>
                  </a:schemeClr>
                </a:solidFill>
                <a:latin typeface="Tahoma"/>
                <a:ea typeface="Tahoma"/>
                <a:cs typeface="Tahoma"/>
                <a:sym typeface="Tahoma"/>
              </a:defRPr>
            </a:pPr>
            <a:r>
              <a:rPr sz="4800" b="1">
                <a:solidFill>
                  <a:srgbClr val="FFFF00"/>
                </a:solidFill>
                <a:latin typeface="Arial"/>
                <a:ea typeface="Arial"/>
                <a:cs typeface="Arial"/>
                <a:sym typeface="Arial"/>
              </a:rPr>
              <a:t>Satan</a:t>
            </a:r>
          </a:p>
        </p:txBody>
      </p:sp>
      <p:sp>
        <p:nvSpPr>
          <p:cNvPr id="4" name="Rectangle 3">
            <a:extLst>
              <a:ext uri="{FF2B5EF4-FFF2-40B4-BE49-F238E27FC236}">
                <a16:creationId xmlns:a16="http://schemas.microsoft.com/office/drawing/2014/main" id="{39799278-401B-4945-B32D-061F3642D967}"/>
              </a:ext>
            </a:extLst>
          </p:cNvPr>
          <p:cNvSpPr/>
          <p:nvPr/>
        </p:nvSpPr>
        <p:spPr>
          <a:xfrm>
            <a:off x="6867525" y="387068"/>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205</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576">
                                            <p:bg/>
                                          </p:spTgt>
                                        </p:tgtEl>
                                        <p:attrNameLst>
                                          <p:attrName>style.visibility</p:attrName>
                                        </p:attrNameLst>
                                      </p:cBhvr>
                                      <p:to>
                                        <p:strVal val="visible"/>
                                      </p:to>
                                    </p:set>
                                    <p:anim calcmode="lin" valueType="num">
                                      <p:cBhvr>
                                        <p:cTn id="7" dur="500" fill="hold"/>
                                        <p:tgtEl>
                                          <p:spTgt spid="576">
                                            <p:bg/>
                                          </p:spTgt>
                                        </p:tgtEl>
                                        <p:attrNameLst>
                                          <p:attrName>ppt_w</p:attrName>
                                        </p:attrNameLst>
                                      </p:cBhvr>
                                      <p:tavLst>
                                        <p:tav tm="0">
                                          <p:val>
                                            <p:fltVal val="0"/>
                                          </p:val>
                                        </p:tav>
                                        <p:tav tm="100000">
                                          <p:val>
                                            <p:strVal val="#ppt_w"/>
                                          </p:val>
                                        </p:tav>
                                      </p:tavLst>
                                    </p:anim>
                                    <p:anim calcmode="lin" valueType="num">
                                      <p:cBhvr>
                                        <p:cTn id="8" dur="500" fill="hold"/>
                                        <p:tgtEl>
                                          <p:spTgt spid="576">
                                            <p:bg/>
                                          </p:spTgt>
                                        </p:tgtEl>
                                        <p:attrNameLst>
                                          <p:attrName>ppt_h</p:attrName>
                                        </p:attrNameLst>
                                      </p:cBhvr>
                                      <p:tavLst>
                                        <p:tav tm="0">
                                          <p:val>
                                            <p:fltVal val="0"/>
                                          </p:val>
                                        </p:tav>
                                        <p:tav tm="100000">
                                          <p:val>
                                            <p:strVal val="#ppt_h"/>
                                          </p:val>
                                        </p:tav>
                                      </p:tavLst>
                                    </p:anim>
                                    <p:anim calcmode="lin" valueType="num">
                                      <p:cBhvr>
                                        <p:cTn id="9" dur="500" fill="hold"/>
                                        <p:tgtEl>
                                          <p:spTgt spid="576">
                                            <p:bg/>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76">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iterate>
                                    <p:tmAbs val="0"/>
                                  </p:iterate>
                                  <p:childTnLst>
                                    <p:set>
                                      <p:cBhvr>
                                        <p:cTn id="12" fill="hold"/>
                                        <p:tgtEl>
                                          <p:spTgt spid="576">
                                            <p:txEl>
                                              <p:pRg st="0" end="0"/>
                                            </p:txEl>
                                          </p:spTgt>
                                        </p:tgtEl>
                                        <p:attrNameLst>
                                          <p:attrName>style.visibility</p:attrName>
                                        </p:attrNameLst>
                                      </p:cBhvr>
                                      <p:to>
                                        <p:strVal val="visible"/>
                                      </p:to>
                                    </p:set>
                                    <p:anim calcmode="lin" valueType="num">
                                      <p:cBhvr>
                                        <p:cTn id="13" dur="500" fill="hold"/>
                                        <p:tgtEl>
                                          <p:spTgt spid="57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76">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57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57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1" nodeType="clickEffect">
                                  <p:stCondLst>
                                    <p:cond delay="0"/>
                                  </p:stCondLst>
                                  <p:iterate>
                                    <p:tmAbs val="0"/>
                                  </p:iterate>
                                  <p:childTnLst>
                                    <p:set>
                                      <p:cBhvr>
                                        <p:cTn id="20" fill="hold"/>
                                        <p:tgtEl>
                                          <p:spTgt spid="576">
                                            <p:txEl>
                                              <p:pRg st="1" end="1"/>
                                            </p:txEl>
                                          </p:spTgt>
                                        </p:tgtEl>
                                        <p:attrNameLst>
                                          <p:attrName>style.visibility</p:attrName>
                                        </p:attrNameLst>
                                      </p:cBhvr>
                                      <p:to>
                                        <p:strVal val="visible"/>
                                      </p:to>
                                    </p:set>
                                    <p:anim calcmode="lin" valueType="num">
                                      <p:cBhvr>
                                        <p:cTn id="21" dur="500" fill="hold"/>
                                        <p:tgtEl>
                                          <p:spTgt spid="57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76">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57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57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1" nodeType="clickEffect">
                                  <p:stCondLst>
                                    <p:cond delay="0"/>
                                  </p:stCondLst>
                                  <p:iterate>
                                    <p:tmAbs val="0"/>
                                  </p:iterate>
                                  <p:childTnLst>
                                    <p:set>
                                      <p:cBhvr>
                                        <p:cTn id="28" fill="hold"/>
                                        <p:tgtEl>
                                          <p:spTgt spid="576">
                                            <p:txEl>
                                              <p:pRg st="2" end="2"/>
                                            </p:txEl>
                                          </p:spTgt>
                                        </p:tgtEl>
                                        <p:attrNameLst>
                                          <p:attrName>style.visibility</p:attrName>
                                        </p:attrNameLst>
                                      </p:cBhvr>
                                      <p:to>
                                        <p:strVal val="visible"/>
                                      </p:to>
                                    </p:set>
                                    <p:anim calcmode="lin" valueType="num">
                                      <p:cBhvr>
                                        <p:cTn id="29" dur="500" fill="hold"/>
                                        <p:tgtEl>
                                          <p:spTgt spid="57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76">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57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500" fill="hold"/>
                                        <p:tgtEl>
                                          <p:spTgt spid="57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1" nodeType="clickEffect">
                                  <p:stCondLst>
                                    <p:cond delay="0"/>
                                  </p:stCondLst>
                                  <p:iterate>
                                    <p:tmAbs val="0"/>
                                  </p:iterate>
                                  <p:childTnLst>
                                    <p:set>
                                      <p:cBhvr>
                                        <p:cTn id="36" fill="hold"/>
                                        <p:tgtEl>
                                          <p:spTgt spid="576">
                                            <p:txEl>
                                              <p:pRg st="3" end="3"/>
                                            </p:txEl>
                                          </p:spTgt>
                                        </p:tgtEl>
                                        <p:attrNameLst>
                                          <p:attrName>style.visibility</p:attrName>
                                        </p:attrNameLst>
                                      </p:cBhvr>
                                      <p:to>
                                        <p:strVal val="visible"/>
                                      </p:to>
                                    </p:set>
                                    <p:anim calcmode="lin" valueType="num">
                                      <p:cBhvr>
                                        <p:cTn id="37" dur="500" fill="hold"/>
                                        <p:tgtEl>
                                          <p:spTgt spid="576">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576">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57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57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1" nodeType="clickEffect">
                                  <p:stCondLst>
                                    <p:cond delay="0"/>
                                  </p:stCondLst>
                                  <p:iterate>
                                    <p:tmAbs val="0"/>
                                  </p:iterate>
                                  <p:childTnLst>
                                    <p:set>
                                      <p:cBhvr>
                                        <p:cTn id="44" fill="hold"/>
                                        <p:tgtEl>
                                          <p:spTgt spid="576">
                                            <p:txEl>
                                              <p:pRg st="4" end="4"/>
                                            </p:txEl>
                                          </p:spTgt>
                                        </p:tgtEl>
                                        <p:attrNameLst>
                                          <p:attrName>style.visibility</p:attrName>
                                        </p:attrNameLst>
                                      </p:cBhvr>
                                      <p:to>
                                        <p:strVal val="visible"/>
                                      </p:to>
                                    </p:set>
                                    <p:anim calcmode="lin" valueType="num">
                                      <p:cBhvr>
                                        <p:cTn id="45" dur="500" fill="hold"/>
                                        <p:tgtEl>
                                          <p:spTgt spid="576">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576">
                                            <p:txEl>
                                              <p:pRg st="4" end="4"/>
                                            </p:txEl>
                                          </p:spTgt>
                                        </p:tgtEl>
                                        <p:attrNameLst>
                                          <p:attrName>ppt_h</p:attrName>
                                        </p:attrNameLst>
                                      </p:cBhvr>
                                      <p:tavLst>
                                        <p:tav tm="0">
                                          <p:val>
                                            <p:fltVal val="0"/>
                                          </p:val>
                                        </p:tav>
                                        <p:tav tm="100000">
                                          <p:val>
                                            <p:strVal val="#ppt_h"/>
                                          </p:val>
                                        </p:tav>
                                      </p:tavLst>
                                    </p:anim>
                                    <p:anim calcmode="lin" valueType="num">
                                      <p:cBhvr>
                                        <p:cTn id="47" dur="500" fill="hold"/>
                                        <p:tgtEl>
                                          <p:spTgt spid="57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500" fill="hold"/>
                                        <p:tgtEl>
                                          <p:spTgt spid="576">
                                            <p:txEl>
                                              <p:pRg st="4" end="4"/>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1" nodeType="withEffect">
                                  <p:stCondLst>
                                    <p:cond delay="0"/>
                                  </p:stCondLst>
                                  <p:iterate>
                                    <p:tmAbs val="0"/>
                                  </p:iterate>
                                  <p:childTnLst>
                                    <p:set>
                                      <p:cBhvr>
                                        <p:cTn id="50" fill="hold"/>
                                        <p:tgtEl>
                                          <p:spTgt spid="576">
                                            <p:txEl>
                                              <p:pRg st="5" end="5"/>
                                            </p:txEl>
                                          </p:spTgt>
                                        </p:tgtEl>
                                        <p:attrNameLst>
                                          <p:attrName>style.visibility</p:attrName>
                                        </p:attrNameLst>
                                      </p:cBhvr>
                                      <p:to>
                                        <p:strVal val="visible"/>
                                      </p:to>
                                    </p:set>
                                    <p:anim calcmode="lin" valueType="num">
                                      <p:cBhvr>
                                        <p:cTn id="51" dur="500" fill="hold"/>
                                        <p:tgtEl>
                                          <p:spTgt spid="576">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576">
                                            <p:txEl>
                                              <p:pRg st="5" end="5"/>
                                            </p:txEl>
                                          </p:spTgt>
                                        </p:tgtEl>
                                        <p:attrNameLst>
                                          <p:attrName>ppt_h</p:attrName>
                                        </p:attrNameLst>
                                      </p:cBhvr>
                                      <p:tavLst>
                                        <p:tav tm="0">
                                          <p:val>
                                            <p:fltVal val="0"/>
                                          </p:val>
                                        </p:tav>
                                        <p:tav tm="100000">
                                          <p:val>
                                            <p:strVal val="#ppt_h"/>
                                          </p:val>
                                        </p:tav>
                                      </p:tavLst>
                                    </p:anim>
                                    <p:anim calcmode="lin" valueType="num">
                                      <p:cBhvr>
                                        <p:cTn id="53" dur="500" fill="hold"/>
                                        <p:tgtEl>
                                          <p:spTgt spid="57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576">
                                            <p:txEl>
                                              <p:pRg st="5" end="5"/>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1" nodeType="withEffect">
                                  <p:stCondLst>
                                    <p:cond delay="0"/>
                                  </p:stCondLst>
                                  <p:iterate>
                                    <p:tmAbs val="0"/>
                                  </p:iterate>
                                  <p:childTnLst>
                                    <p:set>
                                      <p:cBhvr>
                                        <p:cTn id="56" fill="hold"/>
                                        <p:tgtEl>
                                          <p:spTgt spid="576">
                                            <p:txEl>
                                              <p:pRg st="6" end="6"/>
                                            </p:txEl>
                                          </p:spTgt>
                                        </p:tgtEl>
                                        <p:attrNameLst>
                                          <p:attrName>style.visibility</p:attrName>
                                        </p:attrNameLst>
                                      </p:cBhvr>
                                      <p:to>
                                        <p:strVal val="visible"/>
                                      </p:to>
                                    </p:set>
                                    <p:anim calcmode="lin" valueType="num">
                                      <p:cBhvr>
                                        <p:cTn id="57" dur="500" fill="hold"/>
                                        <p:tgtEl>
                                          <p:spTgt spid="576">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576">
                                            <p:txEl>
                                              <p:pRg st="6" end="6"/>
                                            </p:txEl>
                                          </p:spTgt>
                                        </p:tgtEl>
                                        <p:attrNameLst>
                                          <p:attrName>ppt_h</p:attrName>
                                        </p:attrNameLst>
                                      </p:cBhvr>
                                      <p:tavLst>
                                        <p:tav tm="0">
                                          <p:val>
                                            <p:fltVal val="0"/>
                                          </p:val>
                                        </p:tav>
                                        <p:tav tm="100000">
                                          <p:val>
                                            <p:strVal val="#ppt_h"/>
                                          </p:val>
                                        </p:tav>
                                      </p:tavLst>
                                    </p:anim>
                                    <p:anim calcmode="lin" valueType="num">
                                      <p:cBhvr>
                                        <p:cTn id="59" dur="500" fill="hold"/>
                                        <p:tgtEl>
                                          <p:spTgt spid="57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0" dur="500" fill="hold"/>
                                        <p:tgtEl>
                                          <p:spTgt spid="576">
                                            <p:txEl>
                                              <p:pRg st="6" end="6"/>
                                            </p:tx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1" nodeType="withEffect">
                                  <p:stCondLst>
                                    <p:cond delay="0"/>
                                  </p:stCondLst>
                                  <p:iterate>
                                    <p:tmAbs val="0"/>
                                  </p:iterate>
                                  <p:childTnLst>
                                    <p:set>
                                      <p:cBhvr>
                                        <p:cTn id="62" fill="hold"/>
                                        <p:tgtEl>
                                          <p:spTgt spid="576">
                                            <p:txEl>
                                              <p:pRg st="7" end="7"/>
                                            </p:txEl>
                                          </p:spTgt>
                                        </p:tgtEl>
                                        <p:attrNameLst>
                                          <p:attrName>style.visibility</p:attrName>
                                        </p:attrNameLst>
                                      </p:cBhvr>
                                      <p:to>
                                        <p:strVal val="visible"/>
                                      </p:to>
                                    </p:set>
                                    <p:anim calcmode="lin" valueType="num">
                                      <p:cBhvr>
                                        <p:cTn id="63" dur="500" fill="hold"/>
                                        <p:tgtEl>
                                          <p:spTgt spid="57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576">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57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500" fill="hold"/>
                                        <p:tgtEl>
                                          <p:spTgt spid="576">
                                            <p:txEl>
                                              <p:pRg st="7" end="7"/>
                                            </p:txEl>
                                          </p:spTgt>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1" nodeType="withEffect">
                                  <p:stCondLst>
                                    <p:cond delay="0"/>
                                  </p:stCondLst>
                                  <p:iterate>
                                    <p:tmAbs val="0"/>
                                  </p:iterate>
                                  <p:childTnLst>
                                    <p:set>
                                      <p:cBhvr>
                                        <p:cTn id="68" fill="hold"/>
                                        <p:tgtEl>
                                          <p:spTgt spid="576">
                                            <p:txEl>
                                              <p:pRg st="8" end="8"/>
                                            </p:txEl>
                                          </p:spTgt>
                                        </p:tgtEl>
                                        <p:attrNameLst>
                                          <p:attrName>style.visibility</p:attrName>
                                        </p:attrNameLst>
                                      </p:cBhvr>
                                      <p:to>
                                        <p:strVal val="visible"/>
                                      </p:to>
                                    </p:set>
                                    <p:anim calcmode="lin" valueType="num">
                                      <p:cBhvr>
                                        <p:cTn id="69" dur="500" fill="hold"/>
                                        <p:tgtEl>
                                          <p:spTgt spid="576">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576">
                                            <p:txEl>
                                              <p:pRg st="8" end="8"/>
                                            </p:txEl>
                                          </p:spTgt>
                                        </p:tgtEl>
                                        <p:attrNameLst>
                                          <p:attrName>ppt_h</p:attrName>
                                        </p:attrNameLst>
                                      </p:cBhvr>
                                      <p:tavLst>
                                        <p:tav tm="0">
                                          <p:val>
                                            <p:fltVal val="0"/>
                                          </p:val>
                                        </p:tav>
                                        <p:tav tm="100000">
                                          <p:val>
                                            <p:strVal val="#ppt_h"/>
                                          </p:val>
                                        </p:tav>
                                      </p:tavLst>
                                    </p:anim>
                                    <p:anim calcmode="lin" valueType="num">
                                      <p:cBhvr>
                                        <p:cTn id="71" dur="500" fill="hold"/>
                                        <p:tgtEl>
                                          <p:spTgt spid="57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2" dur="500" fill="hold"/>
                                        <p:tgtEl>
                                          <p:spTgt spid="57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Is Satan incapable of doing good in order to deceive?…"/>
          <p:cNvSpPr txBox="1">
            <a:spLocks noGrp="1"/>
          </p:cNvSpPr>
          <p:nvPr>
            <p:ph type="body" idx="1"/>
          </p:nvPr>
        </p:nvSpPr>
        <p:spPr>
          <a:xfrm>
            <a:off x="457199" y="1890713"/>
            <a:ext cx="8229601" cy="4525963"/>
          </a:xfrm>
          <a:prstGeom prst="rect">
            <a:avLst/>
          </a:prstGeom>
        </p:spPr>
        <p:txBody>
          <a:bodyPr>
            <a:normAutofit/>
          </a:bodyPr>
          <a:lstStyle/>
          <a:p>
            <a:pPr marL="1089025" indent="-349250">
              <a:buClr>
                <a:srgbClr val="FF6600"/>
              </a:buClr>
            </a:pPr>
            <a:r>
              <a:rPr dirty="0">
                <a:solidFill>
                  <a:schemeClr val="accent3">
                    <a:lumOff val="44000"/>
                  </a:schemeClr>
                </a:solidFill>
              </a:rPr>
              <a:t>Is Satan incapable of doing good in order to deceive?</a:t>
            </a:r>
          </a:p>
          <a:p>
            <a:pPr marL="1089025" indent="-349250">
              <a:buClr>
                <a:srgbClr val="FF6600"/>
              </a:buClr>
            </a:pPr>
            <a:r>
              <a:rPr dirty="0">
                <a:solidFill>
                  <a:schemeClr val="accent3">
                    <a:lumOff val="44000"/>
                  </a:schemeClr>
                </a:solidFill>
              </a:rPr>
              <a:t>What is Satan’s prime desire?</a:t>
            </a:r>
          </a:p>
          <a:p>
            <a:pPr marL="1089025" indent="-349250">
              <a:buClr>
                <a:srgbClr val="FF6600"/>
              </a:buClr>
            </a:pPr>
            <a:r>
              <a:rPr dirty="0">
                <a:solidFill>
                  <a:schemeClr val="accent3">
                    <a:lumOff val="44000"/>
                  </a:schemeClr>
                </a:solidFill>
              </a:rPr>
              <a:t>Can a Christian be impacted by Satan? </a:t>
            </a:r>
          </a:p>
        </p:txBody>
      </p:sp>
      <p:grpSp>
        <p:nvGrpSpPr>
          <p:cNvPr id="582" name="Group"/>
          <p:cNvGrpSpPr/>
          <p:nvPr/>
        </p:nvGrpSpPr>
        <p:grpSpPr>
          <a:xfrm>
            <a:off x="805656" y="731838"/>
            <a:ext cx="7532686" cy="915988"/>
            <a:chOff x="0" y="0"/>
            <a:chExt cx="7532685" cy="1055687"/>
          </a:xfrm>
        </p:grpSpPr>
        <p:sp>
          <p:nvSpPr>
            <p:cNvPr id="580" name="Rectangle"/>
            <p:cNvSpPr/>
            <p:nvPr/>
          </p:nvSpPr>
          <p:spPr>
            <a:xfrm>
              <a:off x="0" y="-1"/>
              <a:ext cx="7532686" cy="1055689"/>
            </a:xfrm>
            <a:prstGeom prst="rect">
              <a:avLst/>
            </a:prstGeom>
            <a:noFill/>
            <a:ln w="9525" cap="flat">
              <a:solidFill>
                <a:srgbClr val="FF6600"/>
              </a:solidFill>
              <a:prstDash val="solid"/>
              <a:miter lim="800000"/>
            </a:ln>
            <a:effectLst>
              <a:outerShdw blurRad="63500" dist="46662" dir="2115817" rotWithShape="0">
                <a:srgbClr val="FF6600">
                  <a:alpha val="74998"/>
                </a:srgbClr>
              </a:outerShdw>
            </a:effectLst>
          </p:spPr>
          <p:txBody>
            <a:bodyPr wrap="square" lIns="45719" tIns="45719" rIns="45719" bIns="45719" numCol="1" anchor="t">
              <a:noAutofit/>
            </a:bodyPr>
            <a:lstStyle/>
            <a:p>
              <a:pPr algn="ctr"/>
              <a:endParaRPr/>
            </a:p>
          </p:txBody>
        </p:sp>
        <p:sp>
          <p:nvSpPr>
            <p:cNvPr id="581" name="Questions about Satan"/>
            <p:cNvSpPr txBox="1"/>
            <p:nvPr/>
          </p:nvSpPr>
          <p:spPr>
            <a:xfrm>
              <a:off x="0" y="-1"/>
              <a:ext cx="7532686" cy="769999"/>
            </a:xfrm>
            <a:prstGeom prst="rect">
              <a:avLst/>
            </a:prstGeom>
            <a:noFill/>
            <a:ln w="12700" cap="flat">
              <a:noFill/>
              <a:miter lim="400000"/>
            </a:ln>
            <a:effectLst>
              <a:outerShdw blurRad="63500" dist="46662" dir="2115817" rotWithShape="0">
                <a:srgbClr val="FF6600">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4800" b="1">
                  <a:solidFill>
                    <a:srgbClr val="FFFF00"/>
                  </a:solidFill>
                </a:defRPr>
              </a:lvl1pPr>
            </a:lstStyle>
            <a:p>
              <a:pPr>
                <a:defRPr sz="1800" b="0">
                  <a:solidFill>
                    <a:srgbClr val="000000"/>
                  </a:solidFill>
                </a:defRPr>
              </a:pPr>
              <a:r>
                <a:rPr sz="4800" b="1" dirty="0">
                  <a:solidFill>
                    <a:srgbClr val="FFFF00"/>
                  </a:solidFill>
                </a:rPr>
                <a:t>Questions about Satan</a:t>
              </a:r>
            </a:p>
          </p:txBody>
        </p:sp>
      </p:grpSp>
      <p:sp>
        <p:nvSpPr>
          <p:cNvPr id="6" name="Rectangle 5">
            <a:extLst>
              <a:ext uri="{FF2B5EF4-FFF2-40B4-BE49-F238E27FC236}">
                <a16:creationId xmlns:a16="http://schemas.microsoft.com/office/drawing/2014/main" id="{77F134B0-98D8-4DA6-9E8E-5A61EDE2727F}"/>
              </a:ext>
            </a:extLst>
          </p:cNvPr>
          <p:cNvSpPr/>
          <p:nvPr/>
        </p:nvSpPr>
        <p:spPr>
          <a:xfrm>
            <a:off x="6772275" y="241062"/>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207</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579">
                                            <p:txEl>
                                              <p:pRg st="1" end="1"/>
                                            </p:txEl>
                                          </p:spTgt>
                                        </p:tgtEl>
                                        <p:attrNameLst>
                                          <p:attrName>style.visibility</p:attrName>
                                        </p:attrNameLst>
                                      </p:cBhvr>
                                      <p:to>
                                        <p:strVal val="visible"/>
                                      </p:to>
                                    </p:set>
                                    <p:anim calcmode="lin" valueType="num">
                                      <p:cBhvr>
                                        <p:cTn id="7" dur="500" fill="hold"/>
                                        <p:tgtEl>
                                          <p:spTgt spid="579">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579">
                                            <p:txEl>
                                              <p:pRg st="2" end="2"/>
                                            </p:txEl>
                                          </p:spTgt>
                                        </p:tgtEl>
                                        <p:attrNameLst>
                                          <p:attrName>style.visibility</p:attrName>
                                        </p:attrNameLst>
                                      </p:cBhvr>
                                      <p:to>
                                        <p:strVal val="visible"/>
                                      </p:to>
                                    </p:set>
                                    <p:anim calcmode="lin" valueType="num">
                                      <p:cBhvr>
                                        <p:cTn id="13" dur="500" fill="hold"/>
                                        <p:tgtEl>
                                          <p:spTgt spid="57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E9E9F"/>
        </a:solidFill>
        <a:effectLst/>
      </p:bgPr>
    </p:bg>
    <p:spTree>
      <p:nvGrpSpPr>
        <p:cNvPr id="1" name=""/>
        <p:cNvGrpSpPr/>
        <p:nvPr/>
      </p:nvGrpSpPr>
      <p:grpSpPr>
        <a:xfrm>
          <a:off x="0" y="0"/>
          <a:ext cx="0" cy="0"/>
          <a:chOff x="0" y="0"/>
          <a:chExt cx="0" cy="0"/>
        </a:xfrm>
      </p:grpSpPr>
      <p:pic>
        <p:nvPicPr>
          <p:cNvPr id="584"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585" name="Anchorsaway"/>
          <p:cNvSpPr txBox="1"/>
          <p:nvPr/>
        </p:nvSpPr>
        <p:spPr>
          <a:xfrm>
            <a:off x="5221339" y="4721764"/>
            <a:ext cx="5432322" cy="8588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b="1"/>
            </a:pPr>
            <a:endParaRPr/>
          </a:p>
          <a:p>
            <a:pPr>
              <a:defRPr b="1"/>
            </a:pPr>
            <a:r>
              <a:rPr sz="4200"/>
              <a:t>Anchorsaway</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Amazing grace, how sweet the sound That saved a wretch like me I once was lost but now I'm found Was blind but now I see so clearly  Hallelujah, grace like rain falls down on me Hallelujah, all my stains are washed away, washed away"/>
          <p:cNvSpPr txBox="1"/>
          <p:nvPr/>
        </p:nvSpPr>
        <p:spPr>
          <a:xfrm>
            <a:off x="846137" y="1262062"/>
            <a:ext cx="7880351" cy="477714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chemeClr val="accent3">
                    <a:lumOff val="44000"/>
                  </a:schemeClr>
                </a:solidFill>
              </a:defRPr>
            </a:pPr>
            <a:r>
              <a:rPr sz="3200"/>
              <a:t>Amazing grace, how sweet the sound</a:t>
            </a:r>
            <a:br>
              <a:rPr sz="3200"/>
            </a:br>
            <a:r>
              <a:rPr sz="3200"/>
              <a:t>That saved a wretch like me</a:t>
            </a:r>
            <a:br>
              <a:rPr sz="3200"/>
            </a:br>
            <a:r>
              <a:rPr sz="3200"/>
              <a:t>I once was lost but now I'm found</a:t>
            </a:r>
            <a:br>
              <a:rPr sz="3200"/>
            </a:br>
            <a:r>
              <a:rPr sz="3200"/>
              <a:t>Was blind but now I see so clearly</a:t>
            </a:r>
            <a:br>
              <a:rPr sz="3200"/>
            </a:br>
            <a:br>
              <a:rPr sz="3200"/>
            </a:br>
            <a:r>
              <a:rPr sz="3200"/>
              <a:t>Hallelujah, grace like rain falls down on me</a:t>
            </a:r>
            <a:br>
              <a:rPr sz="3200"/>
            </a:br>
            <a:r>
              <a:rPr sz="3200"/>
              <a:t>Hallelujah, all my stains are washed away, washed away</a:t>
            </a:r>
            <a:br>
              <a:rPr sz="3200"/>
            </a:br>
            <a:br>
              <a:rPr sz="3200"/>
            </a:br>
            <a:endParaRPr sz="320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E9E9F"/>
        </a:solidFill>
        <a:effectLst/>
      </p:bgPr>
    </p:bg>
    <p:spTree>
      <p:nvGrpSpPr>
        <p:cNvPr id="1" name=""/>
        <p:cNvGrpSpPr/>
        <p:nvPr/>
      </p:nvGrpSpPr>
      <p:grpSpPr>
        <a:xfrm>
          <a:off x="0" y="0"/>
          <a:ext cx="0" cy="0"/>
          <a:chOff x="0" y="0"/>
          <a:chExt cx="0" cy="0"/>
        </a:xfrm>
      </p:grpSpPr>
      <p:pic>
        <p:nvPicPr>
          <p:cNvPr id="507"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508" name="Anchorsaway"/>
          <p:cNvSpPr txBox="1"/>
          <p:nvPr/>
        </p:nvSpPr>
        <p:spPr>
          <a:xfrm>
            <a:off x="5221339" y="4721764"/>
            <a:ext cx="5432322" cy="8588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b="1"/>
            </a:pPr>
            <a:endParaRPr/>
          </a:p>
          <a:p>
            <a:pPr>
              <a:defRPr b="1"/>
            </a:pPr>
            <a:r>
              <a:rPr sz="4200"/>
              <a:t>Anchorsaway</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ow evolution cartoon clip."/>
          <p:cNvSpPr txBox="1"/>
          <p:nvPr/>
        </p:nvSpPr>
        <p:spPr>
          <a:xfrm>
            <a:off x="3096705" y="3253669"/>
            <a:ext cx="2950590"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chemeClr val="accent3">
                    <a:lumOff val="44000"/>
                  </a:schemeClr>
                </a:solidFill>
              </a:defRPr>
            </a:lvl1pPr>
          </a:lstStyle>
          <a:p>
            <a:r>
              <a:t>Show evolution cartoon clip.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12" name="Review Questions"/>
          <p:cNvSpPr txBox="1">
            <a:spLocks noGrp="1"/>
          </p:cNvSpPr>
          <p:nvPr>
            <p:ph type="title"/>
          </p:nvPr>
        </p:nvSpPr>
        <p:spPr>
          <a:xfrm>
            <a:off x="457200" y="460902"/>
            <a:ext cx="8229600" cy="660271"/>
          </a:xfrm>
          <a:prstGeom prst="rect">
            <a:avLst/>
          </a:prstGeom>
          <a:ln w="9525">
            <a:solidFill>
              <a:srgbClr val="FFFF00"/>
            </a:solidFill>
            <a:miter lim="800000"/>
          </a:ln>
          <a:effectLst>
            <a:outerShdw blurRad="63500" dist="57501" dir="1676261" rotWithShape="0">
              <a:srgbClr val="000000">
                <a:alpha val="74998"/>
              </a:srgbClr>
            </a:outerShdw>
          </a:effectLst>
        </p:spPr>
        <p:txBody>
          <a:bodyPr/>
          <a:lstStyle>
            <a:lvl1pPr>
              <a:defRPr sz="4000">
                <a:solidFill>
                  <a:srgbClr val="FFFF00"/>
                </a:solidFill>
              </a:defRPr>
            </a:lvl1pPr>
          </a:lstStyle>
          <a:p>
            <a:pPr>
              <a:defRPr sz="4400">
                <a:solidFill>
                  <a:srgbClr val="000000"/>
                </a:solidFill>
              </a:defRPr>
            </a:pPr>
            <a:r>
              <a:rPr sz="4000">
                <a:solidFill>
                  <a:srgbClr val="FFFF00"/>
                </a:solidFill>
              </a:rPr>
              <a:t>Review Questions</a:t>
            </a:r>
          </a:p>
        </p:txBody>
      </p:sp>
      <p:sp>
        <p:nvSpPr>
          <p:cNvPr id="513" name="What 2 things should you remember when it come to evolution?…"/>
          <p:cNvSpPr txBox="1">
            <a:spLocks noGrp="1"/>
          </p:cNvSpPr>
          <p:nvPr>
            <p:ph type="body" idx="1"/>
          </p:nvPr>
        </p:nvSpPr>
        <p:spPr>
          <a:xfrm>
            <a:off x="506412" y="1447800"/>
            <a:ext cx="8239126" cy="3962400"/>
          </a:xfrm>
          <a:prstGeom prst="rect">
            <a:avLst/>
          </a:prstGeom>
        </p:spPr>
        <p:txBody>
          <a:bodyPr/>
          <a:lstStyle/>
          <a:p>
            <a:pPr marL="0" lvl="1" indent="228600">
              <a:buClrTx/>
              <a:buSzTx/>
              <a:buNone/>
            </a:pPr>
            <a:r>
              <a:rPr dirty="0"/>
              <a:t>What 2 things should you remember when </a:t>
            </a:r>
            <a:r>
              <a:rPr lang="en-US" dirty="0"/>
              <a:t>           </a:t>
            </a:r>
            <a:r>
              <a:rPr dirty="0"/>
              <a:t>it come</a:t>
            </a:r>
            <a:r>
              <a:rPr lang="en-US" dirty="0"/>
              <a:t>s</a:t>
            </a:r>
            <a:r>
              <a:rPr dirty="0"/>
              <a:t> to evolution?</a:t>
            </a:r>
          </a:p>
          <a:p>
            <a:pPr marL="0" lvl="1" indent="228600">
              <a:buClrTx/>
              <a:buSzTx/>
              <a:buNone/>
            </a:pPr>
            <a:r>
              <a:rPr dirty="0"/>
              <a:t>	</a:t>
            </a:r>
            <a:r>
              <a:rPr sz="3000" dirty="0"/>
              <a:t>Nothing comes from nothing. </a:t>
            </a:r>
          </a:p>
          <a:p>
            <a:pPr marL="0" lvl="1" indent="228600">
              <a:buClrTx/>
              <a:buSzTx/>
              <a:buNone/>
            </a:pPr>
            <a:r>
              <a:rPr sz="3000" dirty="0"/>
              <a:t>	No new genetic information can be added 	to genetic code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7" name="Review of our Anchors"/>
          <p:cNvSpPr txBox="1"/>
          <p:nvPr/>
        </p:nvSpPr>
        <p:spPr>
          <a:xfrm>
            <a:off x="317499" y="611187"/>
            <a:ext cx="6170615" cy="701041"/>
          </a:xfrm>
          <a:prstGeom prst="rect">
            <a:avLst/>
          </a:prstGeom>
          <a:solidFill>
            <a:srgbClr val="000000"/>
          </a:solidFill>
          <a:ln w="12700">
            <a:miter lim="400000"/>
          </a:ln>
          <a:effectLst>
            <a:outerShdw blurRad="63500" dist="29783" dir="1514402" rotWithShape="0">
              <a:srgbClr val="0066FF">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ctr">
              <a:spcBef>
                <a:spcPts val="2400"/>
              </a:spcBef>
              <a:defRPr sz="4000" b="1">
                <a:solidFill>
                  <a:srgbClr val="FFFF00"/>
                </a:solidFill>
                <a:latin typeface="Tahoma"/>
                <a:ea typeface="Tahoma"/>
                <a:cs typeface="Tahoma"/>
                <a:sym typeface="Tahoma"/>
              </a:defRPr>
            </a:lvl1pPr>
          </a:lstStyle>
          <a:p>
            <a:pPr>
              <a:defRPr sz="1800" b="0">
                <a:solidFill>
                  <a:srgbClr val="000000"/>
                </a:solidFill>
                <a:latin typeface="Arial"/>
                <a:ea typeface="Arial"/>
                <a:cs typeface="Arial"/>
                <a:sym typeface="Arial"/>
              </a:defRPr>
            </a:pPr>
            <a:r>
              <a:rPr sz="4000" b="1">
                <a:solidFill>
                  <a:srgbClr val="FFFF00"/>
                </a:solidFill>
                <a:latin typeface="Tahoma"/>
                <a:ea typeface="Tahoma"/>
                <a:cs typeface="Tahoma"/>
                <a:sym typeface="Tahoma"/>
              </a:rPr>
              <a:t>Review of our Anchors</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alp11bzc[1]" descr="alp11bzc[1]"/>
          <p:cNvPicPr>
            <a:picLocks noChangeAspect="1"/>
          </p:cNvPicPr>
          <p:nvPr/>
        </p:nvPicPr>
        <p:blipFill>
          <a:blip r:embed="rId2">
            <a:extLst/>
          </a:blip>
          <a:stretch>
            <a:fillRect/>
          </a:stretch>
        </p:blipFill>
        <p:spPr>
          <a:xfrm>
            <a:off x="3581400" y="1676400"/>
            <a:ext cx="1812925" cy="1022350"/>
          </a:xfrm>
          <a:prstGeom prst="rect">
            <a:avLst/>
          </a:prstGeom>
          <a:ln w="12700">
            <a:miter lim="400000"/>
          </a:ln>
        </p:spPr>
      </p:pic>
      <p:pic>
        <p:nvPicPr>
          <p:cNvPr id="520" name="ku04v02_[1]" descr="ku04v02_[1]"/>
          <p:cNvPicPr>
            <a:picLocks noChangeAspect="1"/>
          </p:cNvPicPr>
          <p:nvPr/>
        </p:nvPicPr>
        <p:blipFill>
          <a:blip r:embed="rId3">
            <a:extLst/>
          </a:blip>
          <a:stretch>
            <a:fillRect/>
          </a:stretch>
        </p:blipFill>
        <p:spPr>
          <a:xfrm>
            <a:off x="5943600" y="5943600"/>
            <a:ext cx="398464" cy="533400"/>
          </a:xfrm>
          <a:prstGeom prst="rect">
            <a:avLst/>
          </a:prstGeom>
          <a:ln w="12700">
            <a:miter lim="400000"/>
          </a:ln>
        </p:spPr>
      </p:pic>
      <p:sp>
        <p:nvSpPr>
          <p:cNvPr id="521" name="Line"/>
          <p:cNvSpPr/>
          <p:nvPr/>
        </p:nvSpPr>
        <p:spPr>
          <a:xfrm>
            <a:off x="4509943" y="2057400"/>
            <a:ext cx="2311382" cy="3223687"/>
          </a:xfrm>
          <a:custGeom>
            <a:avLst/>
            <a:gdLst/>
            <a:ahLst/>
            <a:cxnLst>
              <a:cxn ang="0">
                <a:pos x="wd2" y="hd2"/>
              </a:cxn>
              <a:cxn ang="5400000">
                <a:pos x="wd2" y="hd2"/>
              </a:cxn>
              <a:cxn ang="10800000">
                <a:pos x="wd2" y="hd2"/>
              </a:cxn>
              <a:cxn ang="16200000">
                <a:pos x="wd2" y="hd2"/>
              </a:cxn>
            </a:cxnLst>
            <a:rect l="0" t="0" r="r" b="b"/>
            <a:pathLst>
              <a:path w="19176" h="19652" extrusionOk="0">
                <a:moveTo>
                  <a:pt x="3465" y="0"/>
                </a:moveTo>
                <a:cubicBezTo>
                  <a:pt x="1041" y="8245"/>
                  <a:pt x="-1382" y="16490"/>
                  <a:pt x="936" y="19045"/>
                </a:cubicBezTo>
                <a:cubicBezTo>
                  <a:pt x="3254" y="21600"/>
                  <a:pt x="14528" y="15252"/>
                  <a:pt x="17373" y="15329"/>
                </a:cubicBezTo>
                <a:cubicBezTo>
                  <a:pt x="20218" y="15406"/>
                  <a:pt x="19112" y="17458"/>
                  <a:pt x="18005" y="19510"/>
                </a:cubicBezTo>
              </a:path>
            </a:pathLst>
          </a:custGeom>
          <a:ln w="19050">
            <a:solidFill>
              <a:srgbClr val="000000"/>
            </a:solidFill>
          </a:ln>
        </p:spPr>
        <p:txBody>
          <a:bodyPr lIns="45719" rIns="45719"/>
          <a:lstStyle/>
          <a:p>
            <a:pPr>
              <a:defRPr>
                <a:solidFill>
                  <a:schemeClr val="accent3">
                    <a:lumOff val="44000"/>
                  </a:schemeClr>
                </a:solidFill>
              </a:defRPr>
            </a:pPr>
            <a:endParaRPr/>
          </a:p>
        </p:txBody>
      </p:sp>
      <p:sp>
        <p:nvSpPr>
          <p:cNvPr id="522" name="Everyone has a worldview."/>
          <p:cNvSpPr txBox="1"/>
          <p:nvPr/>
        </p:nvSpPr>
        <p:spPr>
          <a:xfrm>
            <a:off x="6781800" y="5334000"/>
            <a:ext cx="1463675" cy="574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Everyone has a worldview</a:t>
            </a:r>
            <a:r>
              <a:rPr sz="1400">
                <a:latin typeface="Comic Sans MS"/>
                <a:ea typeface="Comic Sans MS"/>
                <a:cs typeface="Comic Sans MS"/>
                <a:sym typeface="Comic Sans MS"/>
              </a:rPr>
              <a:t>.</a:t>
            </a:r>
          </a:p>
        </p:txBody>
      </p:sp>
      <p:sp>
        <p:nvSpPr>
          <p:cNvPr id="523" name="Line"/>
          <p:cNvSpPr/>
          <p:nvPr/>
        </p:nvSpPr>
        <p:spPr>
          <a:xfrm>
            <a:off x="506552" y="1492948"/>
            <a:ext cx="3747949" cy="3371152"/>
          </a:xfrm>
          <a:custGeom>
            <a:avLst/>
            <a:gdLst/>
            <a:ahLst/>
            <a:cxnLst>
              <a:cxn ang="0">
                <a:pos x="wd2" y="hd2"/>
              </a:cxn>
              <a:cxn ang="5400000">
                <a:pos x="wd2" y="hd2"/>
              </a:cxn>
              <a:cxn ang="10800000">
                <a:pos x="wd2" y="hd2"/>
              </a:cxn>
              <a:cxn ang="16200000">
                <a:pos x="wd2" y="hd2"/>
              </a:cxn>
            </a:cxnLst>
            <a:rect l="0" t="0" r="r" b="b"/>
            <a:pathLst>
              <a:path w="20497" h="20404" extrusionOk="0">
                <a:moveTo>
                  <a:pt x="20497" y="2417"/>
                </a:moveTo>
                <a:cubicBezTo>
                  <a:pt x="18379" y="610"/>
                  <a:pt x="16260" y="-1196"/>
                  <a:pt x="12996" y="1033"/>
                </a:cubicBezTo>
                <a:cubicBezTo>
                  <a:pt x="9732" y="3262"/>
                  <a:pt x="2925" y="12563"/>
                  <a:pt x="911" y="15792"/>
                </a:cubicBezTo>
                <a:cubicBezTo>
                  <a:pt x="-1103" y="19020"/>
                  <a:pt x="842" y="19635"/>
                  <a:pt x="911" y="20404"/>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524" name="ku04v02_[1]" descr="ku04v02_[1]"/>
          <p:cNvPicPr>
            <a:picLocks noChangeAspect="1"/>
          </p:cNvPicPr>
          <p:nvPr/>
        </p:nvPicPr>
        <p:blipFill>
          <a:blip r:embed="rId3">
            <a:extLst/>
          </a:blip>
          <a:stretch>
            <a:fillRect/>
          </a:stretch>
        </p:blipFill>
        <p:spPr>
          <a:xfrm>
            <a:off x="457200" y="4800600"/>
            <a:ext cx="398464" cy="533400"/>
          </a:xfrm>
          <a:prstGeom prst="rect">
            <a:avLst/>
          </a:prstGeom>
          <a:ln w="12700">
            <a:miter lim="400000"/>
          </a:ln>
        </p:spPr>
      </p:pic>
      <p:sp>
        <p:nvSpPr>
          <p:cNvPr id="525" name="God is who He says He is."/>
          <p:cNvSpPr txBox="1"/>
          <p:nvPr/>
        </p:nvSpPr>
        <p:spPr>
          <a:xfrm>
            <a:off x="762000" y="4876800"/>
            <a:ext cx="1158875" cy="8153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a:latin typeface="Comic Sans MS"/>
                <a:ea typeface="Comic Sans MS"/>
                <a:cs typeface="Comic Sans MS"/>
                <a:sym typeface="Comic Sans MS"/>
              </a:rPr>
              <a:t>God is who He says He is.</a:t>
            </a:r>
          </a:p>
        </p:txBody>
      </p:sp>
      <p:sp>
        <p:nvSpPr>
          <p:cNvPr id="526" name="Oval"/>
          <p:cNvSpPr/>
          <p:nvPr/>
        </p:nvSpPr>
        <p:spPr>
          <a:xfrm>
            <a:off x="4419600" y="1676400"/>
            <a:ext cx="304800" cy="457200"/>
          </a:xfrm>
          <a:prstGeom prst="ellipse">
            <a:avLst/>
          </a:prstGeom>
          <a:solidFill>
            <a:srgbClr val="993300"/>
          </a:solidFill>
          <a:ln>
            <a:solidFill>
              <a:schemeClr val="accent3">
                <a:lumOff val="44000"/>
              </a:schemeClr>
            </a:solidFill>
          </a:ln>
        </p:spPr>
        <p:txBody>
          <a:bodyPr lIns="45719" rIns="45719" anchor="ctr"/>
          <a:lstStyle/>
          <a:p>
            <a:pPr>
              <a:defRPr>
                <a:solidFill>
                  <a:schemeClr val="accent3">
                    <a:lumOff val="44000"/>
                  </a:schemeClr>
                </a:solidFill>
              </a:defRPr>
            </a:pPr>
            <a:endParaRPr/>
          </a:p>
        </p:txBody>
      </p:sp>
      <p:sp>
        <p:nvSpPr>
          <p:cNvPr id="527" name="Oval"/>
          <p:cNvSpPr/>
          <p:nvPr/>
        </p:nvSpPr>
        <p:spPr>
          <a:xfrm>
            <a:off x="4343400" y="1828800"/>
            <a:ext cx="228600" cy="76200"/>
          </a:xfrm>
          <a:prstGeom prst="ellipse">
            <a:avLst/>
          </a:prstGeom>
          <a:solidFill>
            <a:srgbClr val="993300"/>
          </a:solidFill>
          <a:ln>
            <a:solidFill>
              <a:schemeClr val="accent3">
                <a:lumOff val="44000"/>
              </a:schemeClr>
            </a:solidFill>
          </a:ln>
        </p:spPr>
        <p:txBody>
          <a:bodyPr lIns="45719" rIns="45719" anchor="ctr"/>
          <a:lstStyle/>
          <a:p>
            <a:pPr>
              <a:defRPr>
                <a:solidFill>
                  <a:schemeClr val="accent3">
                    <a:lumOff val="44000"/>
                  </a:schemeClr>
                </a:solidFill>
              </a:defRPr>
            </a:pPr>
            <a:endParaRPr/>
          </a:p>
        </p:txBody>
      </p:sp>
      <p:grpSp>
        <p:nvGrpSpPr>
          <p:cNvPr id="531" name="Group"/>
          <p:cNvGrpSpPr/>
          <p:nvPr/>
        </p:nvGrpSpPr>
        <p:grpSpPr>
          <a:xfrm>
            <a:off x="4419600" y="1371600"/>
            <a:ext cx="381000" cy="304800"/>
            <a:chOff x="0" y="0"/>
            <a:chExt cx="381000" cy="304800"/>
          </a:xfrm>
        </p:grpSpPr>
        <p:sp>
          <p:nvSpPr>
            <p:cNvPr id="528" name="Oval"/>
            <p:cNvSpPr/>
            <p:nvPr/>
          </p:nvSpPr>
          <p:spPr>
            <a:xfrm>
              <a:off x="0" y="0"/>
              <a:ext cx="381000" cy="304800"/>
            </a:xfrm>
            <a:prstGeom prst="ellipse">
              <a:avLst/>
            </a:prstGeom>
            <a:solidFill>
              <a:srgbClr val="CC99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defRPr>
              </a:pPr>
              <a:endParaRPr/>
            </a:p>
          </p:txBody>
        </p:sp>
        <p:sp>
          <p:nvSpPr>
            <p:cNvPr id="529" name="Shape"/>
            <p:cNvSpPr/>
            <p:nvPr/>
          </p:nvSpPr>
          <p:spPr>
            <a:xfrm>
              <a:off x="109625" y="90945"/>
              <a:ext cx="161751" cy="317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4" y="0"/>
                    <a:pt x="5300" y="4835"/>
                    <a:pt x="5300" y="10800"/>
                  </a:cubicBezTo>
                  <a:cubicBezTo>
                    <a:pt x="5300" y="16765"/>
                    <a:pt x="4114" y="21600"/>
                    <a:pt x="2650" y="21600"/>
                  </a:cubicBezTo>
                  <a:cubicBezTo>
                    <a:pt x="1186" y="21600"/>
                    <a:pt x="0" y="16765"/>
                    <a:pt x="0" y="10800"/>
                  </a:cubicBezTo>
                  <a:moveTo>
                    <a:pt x="16300" y="10800"/>
                  </a:moveTo>
                  <a:cubicBezTo>
                    <a:pt x="16300" y="4835"/>
                    <a:pt x="17486" y="0"/>
                    <a:pt x="18950" y="0"/>
                  </a:cubicBezTo>
                  <a:cubicBezTo>
                    <a:pt x="20414" y="0"/>
                    <a:pt x="21600" y="4835"/>
                    <a:pt x="21600" y="10800"/>
                  </a:cubicBezTo>
                  <a:cubicBezTo>
                    <a:pt x="21600" y="16765"/>
                    <a:pt x="20414" y="21600"/>
                    <a:pt x="18950" y="21600"/>
                  </a:cubicBezTo>
                  <a:cubicBezTo>
                    <a:pt x="17486"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defRPr>
              </a:pPr>
              <a:endParaRPr/>
            </a:p>
          </p:txBody>
        </p:sp>
        <p:sp>
          <p:nvSpPr>
            <p:cNvPr id="530" name="Shape"/>
            <p:cNvSpPr/>
            <p:nvPr/>
          </p:nvSpPr>
          <p:spPr>
            <a:xfrm>
              <a:off x="0" y="0"/>
              <a:ext cx="381000" cy="304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9525" cap="flat">
              <a:solidFill>
                <a:schemeClr val="accent3">
                  <a:lumOff val="44000"/>
                </a:schemeClr>
              </a:solidFill>
              <a:prstDash val="solid"/>
              <a:round/>
            </a:ln>
            <a:effectLst/>
          </p:spPr>
          <p:txBody>
            <a:bodyPr wrap="square" lIns="45719" tIns="45719" rIns="45719" bIns="45719" numCol="1" anchor="ctr">
              <a:noAutofit/>
            </a:bodyPr>
            <a:lstStyle/>
            <a:p>
              <a:pPr>
                <a:defRPr>
                  <a:solidFill>
                    <a:schemeClr val="accent3">
                      <a:lumOff val="44000"/>
                    </a:schemeClr>
                  </a:solidFill>
                </a:defRPr>
              </a:pPr>
              <a:endParaRPr/>
            </a:p>
          </p:txBody>
        </p:sp>
      </p:grpSp>
      <p:sp>
        <p:nvSpPr>
          <p:cNvPr id="532" name="Line"/>
          <p:cNvSpPr/>
          <p:nvPr/>
        </p:nvSpPr>
        <p:spPr>
          <a:xfrm>
            <a:off x="4498975" y="1306512"/>
            <a:ext cx="261938" cy="115888"/>
          </a:xfrm>
          <a:custGeom>
            <a:avLst/>
            <a:gdLst/>
            <a:ahLst/>
            <a:cxnLst>
              <a:cxn ang="0">
                <a:pos x="wd2" y="hd2"/>
              </a:cxn>
              <a:cxn ang="5400000">
                <a:pos x="wd2" y="hd2"/>
              </a:cxn>
              <a:cxn ang="10800000">
                <a:pos x="wd2" y="hd2"/>
              </a:cxn>
              <a:cxn ang="16200000">
                <a:pos x="wd2" y="hd2"/>
              </a:cxn>
            </a:cxnLst>
            <a:rect l="0" t="0" r="r" b="b"/>
            <a:pathLst>
              <a:path w="17557" h="21600" extrusionOk="0">
                <a:moveTo>
                  <a:pt x="958" y="7989"/>
                </a:moveTo>
                <a:cubicBezTo>
                  <a:pt x="4256" y="10948"/>
                  <a:pt x="5533" y="15978"/>
                  <a:pt x="8832" y="18937"/>
                </a:cubicBezTo>
                <a:cubicBezTo>
                  <a:pt x="21600" y="13907"/>
                  <a:pt x="13513" y="15386"/>
                  <a:pt x="8832" y="10652"/>
                </a:cubicBezTo>
                <a:cubicBezTo>
                  <a:pt x="4363" y="13907"/>
                  <a:pt x="3299" y="19825"/>
                  <a:pt x="0" y="10652"/>
                </a:cubicBezTo>
                <a:cubicBezTo>
                  <a:pt x="638" y="8877"/>
                  <a:pt x="1170" y="6510"/>
                  <a:pt x="2022" y="5326"/>
                </a:cubicBezTo>
                <a:cubicBezTo>
                  <a:pt x="3831" y="2959"/>
                  <a:pt x="7767" y="0"/>
                  <a:pt x="7767" y="0"/>
                </a:cubicBezTo>
                <a:cubicBezTo>
                  <a:pt x="11811" y="2663"/>
                  <a:pt x="13726" y="5622"/>
                  <a:pt x="16599" y="13611"/>
                </a:cubicBezTo>
                <a:cubicBezTo>
                  <a:pt x="16918" y="16274"/>
                  <a:pt x="17557" y="21600"/>
                  <a:pt x="17557" y="21600"/>
                </a:cubicBezTo>
              </a:path>
            </a:pathLst>
          </a:custGeom>
          <a:ln>
            <a:solidFill>
              <a:srgbClr val="000000"/>
            </a:solidFill>
          </a:ln>
        </p:spPr>
        <p:txBody>
          <a:bodyPr lIns="45719" rIns="45719"/>
          <a:lstStyle/>
          <a:p>
            <a:pPr>
              <a:defRPr>
                <a:solidFill>
                  <a:schemeClr val="accent3">
                    <a:lumOff val="44000"/>
                  </a:schemeClr>
                </a:solidFill>
              </a:defRPr>
            </a:pPr>
            <a:endParaRPr/>
          </a:p>
        </p:txBody>
      </p:sp>
      <p:sp>
        <p:nvSpPr>
          <p:cNvPr id="533" name="Line"/>
          <p:cNvSpPr/>
          <p:nvPr/>
        </p:nvSpPr>
        <p:spPr>
          <a:xfrm flipH="1">
            <a:off x="4191000" y="2057400"/>
            <a:ext cx="152400" cy="0"/>
          </a:xfrm>
          <a:prstGeom prst="line">
            <a:avLst/>
          </a:prstGeom>
          <a:ln>
            <a:solidFill>
              <a:schemeClr val="accent3">
                <a:lumOff val="44000"/>
              </a:schemeClr>
            </a:solidFill>
          </a:ln>
        </p:spPr>
        <p:txBody>
          <a:bodyPr lIns="45719" rIns="45719"/>
          <a:lstStyle/>
          <a:p>
            <a:pPr defTabSz="457200">
              <a:defRPr sz="1200">
                <a:latin typeface="+mj-lt"/>
                <a:ea typeface="+mj-ea"/>
                <a:cs typeface="+mj-cs"/>
                <a:sym typeface="Helvetica"/>
              </a:defRPr>
            </a:pPr>
            <a:endParaRPr/>
          </a:p>
        </p:txBody>
      </p:sp>
      <p:sp>
        <p:nvSpPr>
          <p:cNvPr id="534" name="Line"/>
          <p:cNvSpPr/>
          <p:nvPr/>
        </p:nvSpPr>
        <p:spPr>
          <a:xfrm>
            <a:off x="5334000" y="1557407"/>
            <a:ext cx="2819400" cy="1363593"/>
          </a:xfrm>
          <a:custGeom>
            <a:avLst/>
            <a:gdLst/>
            <a:ahLst/>
            <a:cxnLst>
              <a:cxn ang="0">
                <a:pos x="wd2" y="hd2"/>
              </a:cxn>
              <a:cxn ang="5400000">
                <a:pos x="wd2" y="hd2"/>
              </a:cxn>
              <a:cxn ang="10800000">
                <a:pos x="wd2" y="hd2"/>
              </a:cxn>
              <a:cxn ang="16200000">
                <a:pos x="wd2" y="hd2"/>
              </a:cxn>
            </a:cxnLst>
            <a:rect l="0" t="0" r="r" b="b"/>
            <a:pathLst>
              <a:path w="21600" h="19993" extrusionOk="0">
                <a:moveTo>
                  <a:pt x="0" y="4352"/>
                </a:moveTo>
                <a:cubicBezTo>
                  <a:pt x="5789" y="1372"/>
                  <a:pt x="11578" y="-1607"/>
                  <a:pt x="15178" y="1000"/>
                </a:cubicBezTo>
                <a:cubicBezTo>
                  <a:pt x="18778" y="3607"/>
                  <a:pt x="20530" y="16641"/>
                  <a:pt x="21600" y="19993"/>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535" name="ku04v02_[1]" descr="ku04v02_[1]"/>
          <p:cNvPicPr>
            <a:picLocks noChangeAspect="1"/>
          </p:cNvPicPr>
          <p:nvPr/>
        </p:nvPicPr>
        <p:blipFill>
          <a:blip r:embed="rId3">
            <a:extLst/>
          </a:blip>
          <a:stretch>
            <a:fillRect/>
          </a:stretch>
        </p:blipFill>
        <p:spPr>
          <a:xfrm>
            <a:off x="7924800" y="2895600"/>
            <a:ext cx="398464" cy="533400"/>
          </a:xfrm>
          <a:prstGeom prst="rect">
            <a:avLst/>
          </a:prstGeom>
          <a:ln w="12700">
            <a:miter lim="400000"/>
          </a:ln>
        </p:spPr>
      </p:pic>
      <p:sp>
        <p:nvSpPr>
          <p:cNvPr id="536" name="The god of Islam is not…"/>
          <p:cNvSpPr txBox="1"/>
          <p:nvPr/>
        </p:nvSpPr>
        <p:spPr>
          <a:xfrm>
            <a:off x="6858000" y="3432175"/>
            <a:ext cx="2235793" cy="8153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The god of Islam is not</a:t>
            </a:r>
          </a:p>
          <a:p>
            <a:pPr>
              <a:defRPr>
                <a:solidFill>
                  <a:schemeClr val="accent3">
                    <a:lumOff val="44000"/>
                  </a:schemeClr>
                </a:solidFill>
              </a:defRPr>
            </a:pPr>
            <a:r>
              <a:rPr sz="1400" b="1">
                <a:latin typeface="Comic Sans MS"/>
                <a:ea typeface="Comic Sans MS"/>
                <a:cs typeface="Comic Sans MS"/>
                <a:sym typeface="Comic Sans MS"/>
              </a:rPr>
              <a:t>the same as the God of</a:t>
            </a:r>
          </a:p>
          <a:p>
            <a:pPr>
              <a:defRPr>
                <a:solidFill>
                  <a:schemeClr val="accent3">
                    <a:lumOff val="44000"/>
                  </a:schemeClr>
                </a:solidFill>
              </a:defRPr>
            </a:pPr>
            <a:r>
              <a:rPr sz="1400" b="1">
                <a:latin typeface="Comic Sans MS"/>
                <a:ea typeface="Comic Sans MS"/>
                <a:cs typeface="Comic Sans MS"/>
                <a:sym typeface="Comic Sans MS"/>
              </a:rPr>
              <a:t>the Bible.</a:t>
            </a:r>
          </a:p>
        </p:txBody>
      </p:sp>
      <p:sp>
        <p:nvSpPr>
          <p:cNvPr id="537" name="Line"/>
          <p:cNvSpPr/>
          <p:nvPr/>
        </p:nvSpPr>
        <p:spPr>
          <a:xfrm>
            <a:off x="1828800" y="2057400"/>
            <a:ext cx="2286000" cy="3962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880" y="242"/>
                  <a:pt x="8160" y="485"/>
                  <a:pt x="5760" y="3323"/>
                </a:cubicBezTo>
                <a:cubicBezTo>
                  <a:pt x="3360" y="6162"/>
                  <a:pt x="8160" y="13985"/>
                  <a:pt x="7200" y="17031"/>
                </a:cubicBezTo>
                <a:cubicBezTo>
                  <a:pt x="6240" y="20077"/>
                  <a:pt x="1200" y="20838"/>
                  <a:pt x="0" y="21600"/>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538" name="ku04v02_[1]" descr="ku04v02_[1]"/>
          <p:cNvPicPr>
            <a:picLocks noChangeAspect="1"/>
          </p:cNvPicPr>
          <p:nvPr/>
        </p:nvPicPr>
        <p:blipFill>
          <a:blip r:embed="rId3">
            <a:extLst/>
          </a:blip>
          <a:stretch>
            <a:fillRect/>
          </a:stretch>
        </p:blipFill>
        <p:spPr>
          <a:xfrm>
            <a:off x="1676400" y="5867400"/>
            <a:ext cx="398464" cy="533400"/>
          </a:xfrm>
          <a:prstGeom prst="rect">
            <a:avLst/>
          </a:prstGeom>
          <a:ln w="12700">
            <a:miter lim="400000"/>
          </a:ln>
        </p:spPr>
      </p:pic>
      <p:sp>
        <p:nvSpPr>
          <p:cNvPr id="539" name="The Bible…"/>
          <p:cNvSpPr txBox="1"/>
          <p:nvPr/>
        </p:nvSpPr>
        <p:spPr>
          <a:xfrm>
            <a:off x="2057400" y="6019800"/>
            <a:ext cx="1030472" cy="5740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The Bible</a:t>
            </a:r>
          </a:p>
          <a:p>
            <a:pPr>
              <a:defRPr>
                <a:solidFill>
                  <a:schemeClr val="accent3">
                    <a:lumOff val="44000"/>
                  </a:schemeClr>
                </a:solidFill>
              </a:defRPr>
            </a:pPr>
            <a:r>
              <a:rPr sz="1400" b="1">
                <a:latin typeface="Comic Sans MS"/>
                <a:ea typeface="Comic Sans MS"/>
                <a:cs typeface="Comic Sans MS"/>
                <a:sym typeface="Comic Sans MS"/>
              </a:rPr>
              <a:t>is reliable.</a:t>
            </a:r>
          </a:p>
        </p:txBody>
      </p:sp>
      <p:sp>
        <p:nvSpPr>
          <p:cNvPr id="540" name="Line"/>
          <p:cNvSpPr/>
          <p:nvPr/>
        </p:nvSpPr>
        <p:spPr>
          <a:xfrm flipH="1">
            <a:off x="3975100" y="2133599"/>
            <a:ext cx="444501" cy="635002"/>
          </a:xfrm>
          <a:prstGeom prst="line">
            <a:avLst/>
          </a:prstGeom>
          <a:ln>
            <a:solidFill>
              <a:srgbClr val="000000"/>
            </a:solidFill>
          </a:ln>
        </p:spPr>
        <p:txBody>
          <a:bodyPr lIns="45719" rIns="45719"/>
          <a:lstStyle/>
          <a:p>
            <a:pPr defTabSz="457200">
              <a:defRPr sz="1200">
                <a:latin typeface="+mj-lt"/>
                <a:ea typeface="+mj-ea"/>
                <a:cs typeface="+mj-cs"/>
                <a:sym typeface="Helvetica"/>
              </a:defRPr>
            </a:pPr>
            <a:endParaRPr/>
          </a:p>
        </p:txBody>
      </p:sp>
      <p:pic>
        <p:nvPicPr>
          <p:cNvPr id="541" name="ku04v02_[1]" descr="ku04v02_[1]"/>
          <p:cNvPicPr>
            <a:picLocks noChangeAspect="1"/>
          </p:cNvPicPr>
          <p:nvPr/>
        </p:nvPicPr>
        <p:blipFill>
          <a:blip r:embed="rId3">
            <a:extLst/>
          </a:blip>
          <a:stretch>
            <a:fillRect/>
          </a:stretch>
        </p:blipFill>
        <p:spPr>
          <a:xfrm>
            <a:off x="3200400" y="3581400"/>
            <a:ext cx="398464" cy="533400"/>
          </a:xfrm>
          <a:prstGeom prst="rect">
            <a:avLst/>
          </a:prstGeom>
          <a:ln w="12700">
            <a:miter lim="400000"/>
          </a:ln>
        </p:spPr>
      </p:pic>
      <p:sp>
        <p:nvSpPr>
          <p:cNvPr id="542" name="Jesus is God."/>
          <p:cNvSpPr txBox="1"/>
          <p:nvPr/>
        </p:nvSpPr>
        <p:spPr>
          <a:xfrm>
            <a:off x="2819400" y="4114800"/>
            <a:ext cx="1273818" cy="3327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a:latin typeface="Comic Sans MS"/>
                <a:ea typeface="Comic Sans MS"/>
                <a:cs typeface="Comic Sans MS"/>
                <a:sym typeface="Comic Sans MS"/>
              </a:rPr>
              <a:t>Jesus is God.</a:t>
            </a:r>
          </a:p>
        </p:txBody>
      </p:sp>
      <p:sp>
        <p:nvSpPr>
          <p:cNvPr id="543" name="Line"/>
          <p:cNvSpPr/>
          <p:nvPr/>
        </p:nvSpPr>
        <p:spPr>
          <a:xfrm>
            <a:off x="5105400" y="1981200"/>
            <a:ext cx="1066800" cy="4114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843" y="2400"/>
                  <a:pt x="15686" y="4800"/>
                  <a:pt x="16971" y="7200"/>
                </a:cubicBezTo>
                <a:cubicBezTo>
                  <a:pt x="18257" y="9600"/>
                  <a:pt x="6943" y="12000"/>
                  <a:pt x="7714" y="14400"/>
                </a:cubicBezTo>
                <a:cubicBezTo>
                  <a:pt x="8486" y="16800"/>
                  <a:pt x="19029" y="20400"/>
                  <a:pt x="21600" y="21600"/>
                </a:cubicBezTo>
              </a:path>
            </a:pathLst>
          </a:custGeom>
          <a:ln w="19050">
            <a:solidFill>
              <a:srgbClr val="000000"/>
            </a:solidFill>
          </a:ln>
        </p:spPr>
        <p:txBody>
          <a:bodyPr lIns="45719" rIns="45719"/>
          <a:lstStyle/>
          <a:p>
            <a:pPr>
              <a:defRPr>
                <a:solidFill>
                  <a:schemeClr val="accent3">
                    <a:lumOff val="44000"/>
                  </a:schemeClr>
                </a:solidFill>
              </a:defRPr>
            </a:pPr>
            <a:endParaRPr/>
          </a:p>
        </p:txBody>
      </p:sp>
      <p:pic>
        <p:nvPicPr>
          <p:cNvPr id="544" name="ku04v02_[1]" descr="ku04v02_[1]"/>
          <p:cNvPicPr>
            <a:picLocks noChangeAspect="1"/>
          </p:cNvPicPr>
          <p:nvPr/>
        </p:nvPicPr>
        <p:blipFill>
          <a:blip r:embed="rId3">
            <a:extLst/>
          </a:blip>
          <a:stretch>
            <a:fillRect/>
          </a:stretch>
        </p:blipFill>
        <p:spPr>
          <a:xfrm>
            <a:off x="4114800" y="5867400"/>
            <a:ext cx="398464" cy="533400"/>
          </a:xfrm>
          <a:prstGeom prst="rect">
            <a:avLst/>
          </a:prstGeom>
          <a:ln w="12700">
            <a:miter lim="400000"/>
          </a:ln>
        </p:spPr>
      </p:pic>
      <p:sp>
        <p:nvSpPr>
          <p:cNvPr id="545" name="Jesus Christ died and rose…"/>
          <p:cNvSpPr txBox="1"/>
          <p:nvPr/>
        </p:nvSpPr>
        <p:spPr>
          <a:xfrm>
            <a:off x="6461125" y="6110287"/>
            <a:ext cx="2496850"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Jesus Christ died and rose</a:t>
            </a:r>
          </a:p>
          <a:p>
            <a:pPr>
              <a:defRPr>
                <a:solidFill>
                  <a:schemeClr val="accent3">
                    <a:lumOff val="44000"/>
                  </a:schemeClr>
                </a:solidFill>
              </a:defRPr>
            </a:pPr>
            <a:r>
              <a:rPr sz="1400" b="1">
                <a:latin typeface="Comic Sans MS"/>
                <a:ea typeface="Comic Sans MS"/>
                <a:cs typeface="Comic Sans MS"/>
                <a:sym typeface="Comic Sans MS"/>
              </a:rPr>
              <a:t>again.</a:t>
            </a:r>
          </a:p>
        </p:txBody>
      </p:sp>
      <p:sp>
        <p:nvSpPr>
          <p:cNvPr id="546" name="Line"/>
          <p:cNvSpPr/>
          <p:nvPr/>
        </p:nvSpPr>
        <p:spPr>
          <a:xfrm>
            <a:off x="3806437" y="2057400"/>
            <a:ext cx="841763" cy="3905155"/>
          </a:xfrm>
          <a:custGeom>
            <a:avLst/>
            <a:gdLst/>
            <a:ahLst/>
            <a:cxnLst>
              <a:cxn ang="0">
                <a:pos x="wd2" y="hd2"/>
              </a:cxn>
              <a:cxn ang="5400000">
                <a:pos x="wd2" y="hd2"/>
              </a:cxn>
              <a:cxn ang="10800000">
                <a:pos x="wd2" y="hd2"/>
              </a:cxn>
              <a:cxn ang="16200000">
                <a:pos x="wd2" y="hd2"/>
              </a:cxn>
            </a:cxnLst>
            <a:rect l="0" t="0" r="r" b="b"/>
            <a:pathLst>
              <a:path w="20452" h="21356" extrusionOk="0">
                <a:moveTo>
                  <a:pt x="20452" y="0"/>
                </a:moveTo>
                <a:cubicBezTo>
                  <a:pt x="10886" y="3438"/>
                  <a:pt x="1321" y="6876"/>
                  <a:pt x="86" y="10001"/>
                </a:cubicBezTo>
                <a:cubicBezTo>
                  <a:pt x="-1148" y="13127"/>
                  <a:pt x="11195" y="16877"/>
                  <a:pt x="13046" y="18752"/>
                </a:cubicBezTo>
                <a:cubicBezTo>
                  <a:pt x="14898" y="20628"/>
                  <a:pt x="11195" y="20905"/>
                  <a:pt x="11195" y="21253"/>
                </a:cubicBezTo>
                <a:cubicBezTo>
                  <a:pt x="11195" y="21600"/>
                  <a:pt x="13046" y="20975"/>
                  <a:pt x="13046" y="20836"/>
                </a:cubicBezTo>
                <a:cubicBezTo>
                  <a:pt x="13046" y="20697"/>
                  <a:pt x="11195" y="20419"/>
                  <a:pt x="11195" y="20419"/>
                </a:cubicBezTo>
                <a:cubicBezTo>
                  <a:pt x="11195" y="20419"/>
                  <a:pt x="12121" y="20628"/>
                  <a:pt x="13046" y="20836"/>
                </a:cubicBezTo>
              </a:path>
            </a:pathLst>
          </a:custGeom>
          <a:ln w="12700">
            <a:solidFill>
              <a:srgbClr val="000000"/>
            </a:solidFill>
          </a:ln>
        </p:spPr>
        <p:txBody>
          <a:bodyPr lIns="45719" rIns="45719"/>
          <a:lstStyle/>
          <a:p>
            <a:pPr>
              <a:defRPr>
                <a:solidFill>
                  <a:schemeClr val="accent3">
                    <a:lumOff val="44000"/>
                  </a:schemeClr>
                </a:solidFill>
              </a:defRPr>
            </a:pPr>
            <a:endParaRPr/>
          </a:p>
        </p:txBody>
      </p:sp>
      <p:pic>
        <p:nvPicPr>
          <p:cNvPr id="547" name="ku04v02_[1]" descr="ku04v02_[1]"/>
          <p:cNvPicPr>
            <a:picLocks noChangeAspect="1"/>
          </p:cNvPicPr>
          <p:nvPr/>
        </p:nvPicPr>
        <p:blipFill>
          <a:blip r:embed="rId3">
            <a:extLst/>
          </a:blip>
          <a:stretch>
            <a:fillRect/>
          </a:stretch>
        </p:blipFill>
        <p:spPr>
          <a:xfrm>
            <a:off x="6477000" y="5181600"/>
            <a:ext cx="398464" cy="533400"/>
          </a:xfrm>
          <a:prstGeom prst="rect">
            <a:avLst/>
          </a:prstGeom>
          <a:ln w="12700">
            <a:miter lim="400000"/>
          </a:ln>
        </p:spPr>
      </p:pic>
      <p:sp>
        <p:nvSpPr>
          <p:cNvPr id="548" name="A Christian…"/>
          <p:cNvSpPr txBox="1"/>
          <p:nvPr/>
        </p:nvSpPr>
        <p:spPr>
          <a:xfrm>
            <a:off x="4556125" y="5805487"/>
            <a:ext cx="1134788" cy="815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A Christian</a:t>
            </a:r>
          </a:p>
          <a:p>
            <a:pPr>
              <a:defRPr>
                <a:solidFill>
                  <a:schemeClr val="accent3">
                    <a:lumOff val="44000"/>
                  </a:schemeClr>
                </a:solidFill>
              </a:defRPr>
            </a:pPr>
            <a:r>
              <a:rPr sz="1400" b="1">
                <a:latin typeface="Comic Sans MS"/>
                <a:ea typeface="Comic Sans MS"/>
                <a:cs typeface="Comic Sans MS"/>
                <a:sym typeface="Comic Sans MS"/>
              </a:rPr>
              <a:t>Believes in</a:t>
            </a:r>
          </a:p>
          <a:p>
            <a:pPr>
              <a:defRPr>
                <a:solidFill>
                  <a:schemeClr val="accent3">
                    <a:lumOff val="44000"/>
                  </a:schemeClr>
                </a:solidFill>
              </a:defRPr>
            </a:pPr>
            <a:r>
              <a:rPr sz="1400" b="1">
                <a:latin typeface="Comic Sans MS"/>
                <a:ea typeface="Comic Sans MS"/>
                <a:cs typeface="Comic Sans MS"/>
                <a:sym typeface="Comic Sans MS"/>
              </a:rPr>
              <a:t>Jesus</a:t>
            </a:r>
          </a:p>
        </p:txBody>
      </p:sp>
      <p:pic>
        <p:nvPicPr>
          <p:cNvPr id="549" name="ku04v02_[1]" descr="ku04v02_[1]"/>
          <p:cNvPicPr>
            <a:picLocks noChangeAspect="1"/>
          </p:cNvPicPr>
          <p:nvPr/>
        </p:nvPicPr>
        <p:blipFill>
          <a:blip r:embed="rId3">
            <a:extLst/>
          </a:blip>
          <a:stretch>
            <a:fillRect/>
          </a:stretch>
        </p:blipFill>
        <p:spPr>
          <a:xfrm>
            <a:off x="6422571" y="3077029"/>
            <a:ext cx="398464" cy="533401"/>
          </a:xfrm>
          <a:prstGeom prst="rect">
            <a:avLst/>
          </a:prstGeom>
          <a:ln w="12700">
            <a:miter lim="400000"/>
          </a:ln>
        </p:spPr>
      </p:pic>
      <p:sp>
        <p:nvSpPr>
          <p:cNvPr id="550" name="Line"/>
          <p:cNvSpPr/>
          <p:nvPr/>
        </p:nvSpPr>
        <p:spPr>
          <a:xfrm>
            <a:off x="4992913" y="1972460"/>
            <a:ext cx="1640116" cy="1133598"/>
          </a:xfrm>
          <a:custGeom>
            <a:avLst/>
            <a:gdLst/>
            <a:ahLst/>
            <a:cxnLst>
              <a:cxn ang="0">
                <a:pos x="wd2" y="hd2"/>
              </a:cxn>
              <a:cxn ang="5400000">
                <a:pos x="wd2" y="hd2"/>
              </a:cxn>
              <a:cxn ang="10800000">
                <a:pos x="wd2" y="hd2"/>
              </a:cxn>
              <a:cxn ang="16200000">
                <a:pos x="wd2" y="hd2"/>
              </a:cxn>
            </a:cxnLst>
            <a:rect l="0" t="0" r="r" b="b"/>
            <a:pathLst>
              <a:path w="21600" h="19062" extrusionOk="0">
                <a:moveTo>
                  <a:pt x="21600" y="19062"/>
                </a:moveTo>
                <a:cubicBezTo>
                  <a:pt x="19959" y="11313"/>
                  <a:pt x="18319" y="3564"/>
                  <a:pt x="14719" y="513"/>
                </a:cubicBezTo>
                <a:cubicBezTo>
                  <a:pt x="11119" y="-2538"/>
                  <a:pt x="2103" y="9381"/>
                  <a:pt x="0" y="757"/>
                </a:cubicBezTo>
              </a:path>
            </a:pathLst>
          </a:custGeom>
          <a:ln w="25400">
            <a:solidFill>
              <a:srgbClr val="000000"/>
            </a:solidFill>
            <a:bevel/>
          </a:ln>
          <a:effectLst>
            <a:outerShdw blurRad="38100" dist="20000" dir="5400000" rotWithShape="0">
              <a:srgbClr val="000000">
                <a:alpha val="38000"/>
              </a:srgbClr>
            </a:outerShdw>
          </a:effectLst>
        </p:spPr>
        <p:txBody>
          <a:bodyPr lIns="45719" rIns="45719" anchor="ctr"/>
          <a:lstStyle/>
          <a:p>
            <a:pPr algn="ctr">
              <a:defRPr>
                <a:solidFill>
                  <a:schemeClr val="accent3">
                    <a:lumOff val="44000"/>
                  </a:schemeClr>
                </a:solidFill>
                <a:latin typeface="Tahoma"/>
                <a:ea typeface="Tahoma"/>
                <a:cs typeface="Tahoma"/>
                <a:sym typeface="Tahoma"/>
              </a:defRPr>
            </a:pPr>
            <a:endParaRPr/>
          </a:p>
        </p:txBody>
      </p:sp>
      <p:sp>
        <p:nvSpPr>
          <p:cNvPr id="551" name="The Christian worldview is the way God views the world."/>
          <p:cNvSpPr txBox="1"/>
          <p:nvPr/>
        </p:nvSpPr>
        <p:spPr>
          <a:xfrm>
            <a:off x="5080000" y="3323771"/>
            <a:ext cx="1364343" cy="1297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a:latin typeface="Comic Sans MS"/>
                <a:ea typeface="Comic Sans MS"/>
                <a:cs typeface="Comic Sans MS"/>
                <a:sym typeface="Comic Sans MS"/>
              </a:rPr>
              <a:t>The Christian worldview is the way God views the world.</a:t>
            </a:r>
          </a:p>
        </p:txBody>
      </p:sp>
      <p:pic>
        <p:nvPicPr>
          <p:cNvPr id="552" name="ku04v02_[1]" descr="ku04v02_[1]"/>
          <p:cNvPicPr>
            <a:picLocks noChangeAspect="1"/>
          </p:cNvPicPr>
          <p:nvPr/>
        </p:nvPicPr>
        <p:blipFill>
          <a:blip r:embed="rId3">
            <a:extLst/>
          </a:blip>
          <a:stretch>
            <a:fillRect/>
          </a:stretch>
        </p:blipFill>
        <p:spPr>
          <a:xfrm>
            <a:off x="2873828" y="4807858"/>
            <a:ext cx="398464" cy="533401"/>
          </a:xfrm>
          <a:prstGeom prst="rect">
            <a:avLst/>
          </a:prstGeom>
          <a:ln w="12700">
            <a:miter lim="400000"/>
          </a:ln>
        </p:spPr>
      </p:pic>
      <p:sp>
        <p:nvSpPr>
          <p:cNvPr id="553" name="Line"/>
          <p:cNvSpPr/>
          <p:nvPr/>
        </p:nvSpPr>
        <p:spPr>
          <a:xfrm>
            <a:off x="2212363" y="2075542"/>
            <a:ext cx="1967752" cy="2873829"/>
          </a:xfrm>
          <a:custGeom>
            <a:avLst/>
            <a:gdLst/>
            <a:ahLst/>
            <a:cxnLst>
              <a:cxn ang="0">
                <a:pos x="wd2" y="hd2"/>
              </a:cxn>
              <a:cxn ang="5400000">
                <a:pos x="wd2" y="hd2"/>
              </a:cxn>
              <a:cxn ang="10800000">
                <a:pos x="wd2" y="hd2"/>
              </a:cxn>
              <a:cxn ang="16200000">
                <a:pos x="wd2" y="hd2"/>
              </a:cxn>
            </a:cxnLst>
            <a:rect l="0" t="0" r="r" b="b"/>
            <a:pathLst>
              <a:path w="20126" h="21172" extrusionOk="0">
                <a:moveTo>
                  <a:pt x="8992" y="21172"/>
                </a:moveTo>
                <a:cubicBezTo>
                  <a:pt x="3759" y="13901"/>
                  <a:pt x="-1474" y="6629"/>
                  <a:pt x="382" y="3101"/>
                </a:cubicBezTo>
                <a:cubicBezTo>
                  <a:pt x="2237" y="-428"/>
                  <a:pt x="15178" y="4491"/>
                  <a:pt x="20126" y="0"/>
                </a:cubicBezTo>
              </a:path>
            </a:pathLst>
          </a:custGeom>
          <a:ln w="25400">
            <a:solidFill>
              <a:srgbClr val="000000"/>
            </a:solidFill>
            <a:bevel/>
          </a:ln>
          <a:effectLst>
            <a:outerShdw blurRad="38100" dist="20000" dir="5400000" rotWithShape="0">
              <a:srgbClr val="000000">
                <a:alpha val="38000"/>
              </a:srgbClr>
            </a:outerShdw>
          </a:effectLst>
        </p:spPr>
        <p:txBody>
          <a:bodyPr lIns="45719" rIns="45719" anchor="ctr"/>
          <a:lstStyle/>
          <a:p>
            <a:pPr algn="ctr">
              <a:defRPr>
                <a:solidFill>
                  <a:schemeClr val="accent3">
                    <a:lumOff val="44000"/>
                  </a:schemeClr>
                </a:solidFill>
                <a:latin typeface="Tahoma"/>
                <a:ea typeface="Tahoma"/>
                <a:cs typeface="Tahoma"/>
                <a:sym typeface="Tahoma"/>
              </a:defRPr>
            </a:pPr>
            <a:endParaRPr/>
          </a:p>
        </p:txBody>
      </p:sp>
      <p:sp>
        <p:nvSpPr>
          <p:cNvPr id="554" name="God created."/>
          <p:cNvSpPr txBox="1"/>
          <p:nvPr/>
        </p:nvSpPr>
        <p:spPr>
          <a:xfrm>
            <a:off x="2844800" y="5384800"/>
            <a:ext cx="1465943" cy="3327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a:latin typeface="Comic Sans MS"/>
                <a:ea typeface="Comic Sans MS"/>
                <a:cs typeface="Comic Sans MS"/>
                <a:sym typeface="Comic Sans MS"/>
              </a:rPr>
              <a:t>God created.</a:t>
            </a:r>
          </a:p>
        </p:txBody>
      </p:sp>
      <p:pic>
        <p:nvPicPr>
          <p:cNvPr id="555" name="ku04v02_[1]" descr="ku04v02_[1]"/>
          <p:cNvPicPr>
            <a:picLocks noChangeAspect="1"/>
          </p:cNvPicPr>
          <p:nvPr/>
        </p:nvPicPr>
        <p:blipFill>
          <a:blip r:embed="rId3">
            <a:extLst/>
          </a:blip>
          <a:stretch>
            <a:fillRect/>
          </a:stretch>
        </p:blipFill>
        <p:spPr>
          <a:xfrm>
            <a:off x="1364342" y="3211285"/>
            <a:ext cx="398464" cy="533401"/>
          </a:xfrm>
          <a:prstGeom prst="rect">
            <a:avLst/>
          </a:prstGeom>
          <a:ln w="12700">
            <a:miter lim="400000"/>
          </a:ln>
        </p:spPr>
      </p:pic>
      <p:sp>
        <p:nvSpPr>
          <p:cNvPr id="556" name="Line"/>
          <p:cNvSpPr/>
          <p:nvPr/>
        </p:nvSpPr>
        <p:spPr>
          <a:xfrm>
            <a:off x="1567542" y="844187"/>
            <a:ext cx="2888345" cy="2436043"/>
          </a:xfrm>
          <a:custGeom>
            <a:avLst/>
            <a:gdLst/>
            <a:ahLst/>
            <a:cxnLst>
              <a:cxn ang="0">
                <a:pos x="wd2" y="hd2"/>
              </a:cxn>
              <a:cxn ang="5400000">
                <a:pos x="wd2" y="hd2"/>
              </a:cxn>
              <a:cxn ang="10800000">
                <a:pos x="wd2" y="hd2"/>
              </a:cxn>
              <a:cxn ang="16200000">
                <a:pos x="wd2" y="hd2"/>
              </a:cxn>
            </a:cxnLst>
            <a:rect l="0" t="0" r="r" b="b"/>
            <a:pathLst>
              <a:path w="21600" h="20215" extrusionOk="0">
                <a:moveTo>
                  <a:pt x="0" y="20215"/>
                </a:moveTo>
                <a:cubicBezTo>
                  <a:pt x="3953" y="10901"/>
                  <a:pt x="7906" y="1586"/>
                  <a:pt x="11506" y="101"/>
                </a:cubicBezTo>
                <a:cubicBezTo>
                  <a:pt x="15106" y="-1385"/>
                  <a:pt x="19049" y="14072"/>
                  <a:pt x="21600" y="11302"/>
                </a:cubicBezTo>
              </a:path>
            </a:pathLst>
          </a:custGeom>
          <a:ln w="25400">
            <a:solidFill>
              <a:srgbClr val="000000"/>
            </a:solidFill>
            <a:bevel/>
          </a:ln>
          <a:effectLst>
            <a:outerShdw blurRad="38100" dist="20000" dir="5400000" rotWithShape="0">
              <a:srgbClr val="000000">
                <a:alpha val="38000"/>
              </a:srgbClr>
            </a:outerShdw>
          </a:effectLst>
        </p:spPr>
        <p:txBody>
          <a:bodyPr lIns="45719" rIns="45719" anchor="ctr"/>
          <a:lstStyle/>
          <a:p>
            <a:pPr algn="ctr">
              <a:defRPr>
                <a:solidFill>
                  <a:schemeClr val="accent3">
                    <a:lumOff val="44000"/>
                  </a:schemeClr>
                </a:solidFill>
                <a:latin typeface="Tahoma"/>
                <a:ea typeface="Tahoma"/>
                <a:cs typeface="Tahoma"/>
                <a:sym typeface="Tahoma"/>
              </a:defRPr>
            </a:pPr>
            <a:endParaRPr/>
          </a:p>
        </p:txBody>
      </p:sp>
      <p:sp>
        <p:nvSpPr>
          <p:cNvPr id="557" name="God keeps His covenant promise."/>
          <p:cNvSpPr txBox="1"/>
          <p:nvPr/>
        </p:nvSpPr>
        <p:spPr>
          <a:xfrm>
            <a:off x="899885" y="3744686"/>
            <a:ext cx="1988457"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a:latin typeface="Comic Sans MS"/>
                <a:ea typeface="Comic Sans MS"/>
                <a:cs typeface="Comic Sans MS"/>
                <a:sym typeface="Comic Sans MS"/>
              </a:rPr>
              <a:t>God keeps His covenant promise.</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59" name="Anchor Of The Week"/>
          <p:cNvSpPr txBox="1"/>
          <p:nvPr/>
        </p:nvSpPr>
        <p:spPr>
          <a:xfrm>
            <a:off x="1316832" y="456671"/>
            <a:ext cx="6510336" cy="87884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ctr">
              <a:spcBef>
                <a:spcPts val="2600"/>
              </a:spcBef>
              <a:defRPr sz="4400">
                <a:solidFill>
                  <a:srgbClr val="FFFF00"/>
                </a:solidFill>
                <a:latin typeface="Arial Black"/>
                <a:ea typeface="Arial Black"/>
                <a:cs typeface="Arial Black"/>
                <a:sym typeface="Arial Black"/>
              </a:defRPr>
            </a:lvl1pPr>
          </a:lstStyle>
          <a:p>
            <a:pPr>
              <a:defRPr sz="1800">
                <a:solidFill>
                  <a:srgbClr val="000000"/>
                </a:solidFill>
                <a:latin typeface="Arial"/>
                <a:ea typeface="Arial"/>
                <a:cs typeface="Arial"/>
                <a:sym typeface="Arial"/>
              </a:defRPr>
            </a:pPr>
            <a:r>
              <a:rPr sz="4400" dirty="0">
                <a:solidFill>
                  <a:srgbClr val="FFFF00"/>
                </a:solidFill>
                <a:latin typeface="Arial Black"/>
                <a:ea typeface="Arial Black"/>
                <a:cs typeface="Arial Black"/>
                <a:sym typeface="Arial Black"/>
              </a:rPr>
              <a:t>Anchor Of The Week</a:t>
            </a:r>
          </a:p>
        </p:txBody>
      </p:sp>
      <p:sp>
        <p:nvSpPr>
          <p:cNvPr id="560" name="Satan is real and  active in the world"/>
          <p:cNvSpPr txBox="1"/>
          <p:nvPr/>
        </p:nvSpPr>
        <p:spPr>
          <a:xfrm>
            <a:off x="512067" y="5198004"/>
            <a:ext cx="8089704" cy="151384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ctr">
              <a:spcBef>
                <a:spcPts val="2400"/>
              </a:spcBef>
              <a:defRPr sz="4000">
                <a:solidFill>
                  <a:schemeClr val="accent3">
                    <a:lumOff val="44000"/>
                  </a:schemeClr>
                </a:solidFill>
                <a:latin typeface="Arial Black"/>
                <a:ea typeface="Arial Black"/>
                <a:cs typeface="Arial Black"/>
                <a:sym typeface="Arial Black"/>
              </a:defRPr>
            </a:lvl1pPr>
          </a:lstStyle>
          <a:p>
            <a:pPr>
              <a:defRPr sz="1800">
                <a:solidFill>
                  <a:srgbClr val="000000"/>
                </a:solidFill>
                <a:latin typeface="Arial"/>
                <a:ea typeface="Arial"/>
                <a:cs typeface="Arial"/>
                <a:sym typeface="Arial"/>
              </a:defRPr>
            </a:pPr>
            <a:r>
              <a:rPr sz="4000">
                <a:solidFill>
                  <a:schemeClr val="accent3">
                    <a:lumOff val="44000"/>
                  </a:schemeClr>
                </a:solidFill>
                <a:latin typeface="Arial Black"/>
                <a:ea typeface="Arial Black"/>
                <a:cs typeface="Arial Black"/>
                <a:sym typeface="Arial Black"/>
              </a:rPr>
              <a:t>Satan is real and  active in the world  </a:t>
            </a:r>
          </a:p>
        </p:txBody>
      </p:sp>
      <p:pic>
        <p:nvPicPr>
          <p:cNvPr id="561" name="image1.tif" descr="image1.tif"/>
          <p:cNvPicPr>
            <a:picLocks noChangeAspect="1"/>
          </p:cNvPicPr>
          <p:nvPr/>
        </p:nvPicPr>
        <p:blipFill>
          <a:blip r:embed="rId2">
            <a:extLst/>
          </a:blip>
          <a:stretch>
            <a:fillRect/>
          </a:stretch>
        </p:blipFill>
        <p:spPr>
          <a:xfrm>
            <a:off x="2521512" y="1171882"/>
            <a:ext cx="4100976" cy="4073335"/>
          </a:xfrm>
          <a:prstGeom prst="rect">
            <a:avLst/>
          </a:prstGeom>
          <a:ln w="12700">
            <a:miter lim="400000"/>
          </a:ln>
        </p:spPr>
      </p:pic>
      <p:sp>
        <p:nvSpPr>
          <p:cNvPr id="2" name="Rectangle 1">
            <a:extLst>
              <a:ext uri="{FF2B5EF4-FFF2-40B4-BE49-F238E27FC236}">
                <a16:creationId xmlns:a16="http://schemas.microsoft.com/office/drawing/2014/main" id="{9B17FBA0-164C-4DEF-98D6-C6C36C64BEBF}"/>
              </a:ext>
            </a:extLst>
          </p:cNvPr>
          <p:cNvSpPr/>
          <p:nvPr/>
        </p:nvSpPr>
        <p:spPr>
          <a:xfrm>
            <a:off x="7117864" y="87339"/>
            <a:ext cx="1709122" cy="369332"/>
          </a:xfrm>
          <a:prstGeom prst="rect">
            <a:avLst/>
          </a:prstGeom>
        </p:spPr>
        <p:txBody>
          <a:bodyPr wrap="none">
            <a:spAutoFit/>
          </a:bodyPr>
          <a:lstStyle/>
          <a:p>
            <a:pPr lvl="0">
              <a:defRPr/>
            </a:pPr>
            <a:r>
              <a:rPr lang="en-US"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AWH Page 203</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60"/>
                                        </p:tgtEl>
                                        <p:attrNameLst>
                                          <p:attrName>style.visibility</p:attrName>
                                        </p:attrNameLst>
                                      </p:cBhvr>
                                      <p:to>
                                        <p:strVal val="visible"/>
                                      </p:to>
                                    </p:set>
                                    <p:anim calcmode="lin" valueType="num">
                                      <p:cBhvr>
                                        <p:cTn id="7" dur="1000" fill="hold"/>
                                        <p:tgtEl>
                                          <p:spTgt spid="560"/>
                                        </p:tgtEl>
                                        <p:attrNameLst>
                                          <p:attrName>ppt_w</p:attrName>
                                        </p:attrNameLst>
                                      </p:cBhvr>
                                      <p:tavLst>
                                        <p:tav tm="0">
                                          <p:val>
                                            <p:strVal val="4*#ppt_w"/>
                                          </p:val>
                                        </p:tav>
                                        <p:tav tm="100000">
                                          <p:val>
                                            <p:strVal val="#ppt_w"/>
                                          </p:val>
                                        </p:tav>
                                      </p:tavLst>
                                    </p:anim>
                                    <p:anim calcmode="lin" valueType="num">
                                      <p:cBhvr>
                                        <p:cTn id="8" dur="1000" fill="hold"/>
                                        <p:tgtEl>
                                          <p:spTgt spid="56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Show Matt Abernathy testimony"/>
          <p:cNvSpPr txBox="1">
            <a:spLocks noGrp="1"/>
          </p:cNvSpPr>
          <p:nvPr>
            <p:ph type="body" sz="half" idx="1"/>
          </p:nvPr>
        </p:nvSpPr>
        <p:spPr>
          <a:xfrm>
            <a:off x="2987145" y="1761066"/>
            <a:ext cx="3581401" cy="3962401"/>
          </a:xfrm>
          <a:prstGeom prst="rect">
            <a:avLst/>
          </a:prstGeom>
        </p:spPr>
        <p:txBody>
          <a:bodyPr/>
          <a:lstStyle/>
          <a:p>
            <a:r>
              <a:t>Show Matt Abernathy testimony</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291</Words>
  <Application>Microsoft Office PowerPoint</Application>
  <PresentationFormat>On-screen Show (4:3)</PresentationFormat>
  <Paragraphs>79</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Avenir Roman</vt:lpstr>
      <vt:lpstr>Comic Sans MS</vt:lpstr>
      <vt:lpstr>Helvetica</vt:lpstr>
      <vt:lpstr>Tahoma</vt:lpstr>
      <vt:lpstr>Default</vt:lpstr>
      <vt:lpstr>PowerPoint Presentation</vt:lpstr>
      <vt:lpstr>PowerPoint Presentation</vt:lpstr>
      <vt:lpstr>PowerPoint Presentation</vt:lpstr>
      <vt:lpstr>PowerPoint Presentation</vt:lpstr>
      <vt:lpstr>Review Questions</vt:lpstr>
      <vt:lpstr>PowerPoint Presentation</vt:lpstr>
      <vt:lpstr>PowerPoint Presentation</vt:lpstr>
      <vt:lpstr>PowerPoint Presentation</vt:lpstr>
      <vt:lpstr>PowerPoint Presentation</vt:lpstr>
      <vt:lpstr>Satan</vt:lpstr>
      <vt:lpstr>Satan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Fitzgerald</dc:creator>
  <cp:lastModifiedBy>Nancy Fitzgerald</cp:lastModifiedBy>
  <cp:revision>2</cp:revision>
  <dcterms:modified xsi:type="dcterms:W3CDTF">2017-08-11T17:57:15Z</dcterms:modified>
</cp:coreProperties>
</file>